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95"/>
    <p:restoredTop sz="96240"/>
  </p:normalViewPr>
  <p:slideViewPr>
    <p:cSldViewPr snapToGrid="0" showGuides="1">
      <p:cViewPr varScale="1">
        <p:scale>
          <a:sx n="90" d="100"/>
          <a:sy n="90" d="100"/>
        </p:scale>
        <p:origin x="240" y="10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B54E1-EE5B-9A45-619F-D219BBA32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475E8E-879A-85E6-9100-269A261A3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3EEC4E-D347-61D4-DBBE-76D14FB1A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D8B4-B729-EA49-AC46-E0486D628FAB}" type="datetimeFigureOut">
              <a:rPr lang="es-ES" smtClean="0"/>
              <a:t>29/1/24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318F96-8916-5F4E-6614-CA367F213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A16F5F-1CA9-6D6C-4CEC-BD9A83CF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B415-B567-D340-97B4-921C877FB7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43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8DC2C8-1DA1-752F-1F20-2DF5FD07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852675-4BEE-934F-9251-C10F98E05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0B0D6-256E-5FC8-28FB-80D7BD037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D8B4-B729-EA49-AC46-E0486D628FAB}" type="datetimeFigureOut">
              <a:rPr lang="es-ES" smtClean="0"/>
              <a:t>29/1/24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B6BB7E-F676-A55A-A26C-40D4C35F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C5BE1A-850F-FD2D-8525-F2FEEF0C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B415-B567-D340-97B4-921C877FB7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456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243E445-58BE-E060-7FC0-A8F2B2F912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5760A6-7189-9EB9-9DAD-EBD9135EA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AE765E-BD9E-618A-4253-401643293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D8B4-B729-EA49-AC46-E0486D628FAB}" type="datetimeFigureOut">
              <a:rPr lang="es-ES" smtClean="0"/>
              <a:t>29/1/24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284B61-7842-9253-939A-A23E10C4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F52255-0268-DBC5-644F-CE94D721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B415-B567-D340-97B4-921C877FB7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85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0EEDA-6CDF-CB6C-7242-AC1FB397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567540-B3B7-9AA5-7A8B-48DA4B94F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3AEF86-BEF6-E8D7-DF04-42BDFFE78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D8B4-B729-EA49-AC46-E0486D628FAB}" type="datetimeFigureOut">
              <a:rPr lang="es-ES" smtClean="0"/>
              <a:t>29/1/24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E8EB54-71FF-1531-367A-863C1D040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F8BD21-9CA2-960C-1D9A-BC280738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B415-B567-D340-97B4-921C877FB7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600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6B6100-D92E-8955-C4B3-43C71EAF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6B73E3-6513-935F-F66E-CC437EC4A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4CF15C-3B0C-055B-EF32-AD94CAC95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D8B4-B729-EA49-AC46-E0486D628FAB}" type="datetimeFigureOut">
              <a:rPr lang="es-ES" smtClean="0"/>
              <a:t>29/1/24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14ABAE-169D-A389-7D54-9E2F0961E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EA444-C1B1-9AE3-2FDC-76D459FB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B415-B567-D340-97B4-921C877FB7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040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94E7F-FF56-BB6D-C273-3168108FD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8B0086-008B-79E2-4865-09DD01263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DDF913-145E-A89F-7E43-681E3B3C0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11A3A1-69DC-842B-F049-C92BBB51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D8B4-B729-EA49-AC46-E0486D628FAB}" type="datetimeFigureOut">
              <a:rPr lang="es-ES" smtClean="0"/>
              <a:t>29/1/24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524A15-5F23-1F74-1DA3-A79AE64EC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085FA3-B6BB-01FF-8871-0374FC69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B415-B567-D340-97B4-921C877FB7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36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EA066-A492-91C4-60C6-579B40134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5D2177-3A32-FCAB-C2B4-614F11F4E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5E8B4F-8890-CB5A-E4CE-1DA363026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C45085-5A51-18B0-75F7-0AFDE24506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70BFE6-E37A-6FBD-4299-1AE3C33CA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81895DB-0992-FBA5-E857-AFC9DD1B5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D8B4-B729-EA49-AC46-E0486D628FAB}" type="datetimeFigureOut">
              <a:rPr lang="es-ES" smtClean="0"/>
              <a:t>29/1/24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82F6E7-A550-1C3F-BE18-9F741789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7BE84C9-2489-475A-F7B2-9194589E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B415-B567-D340-97B4-921C877FB7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533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DB946-3048-3FE2-D2AD-87FC05B3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A114AC-4E44-0A76-D326-20865B20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D8B4-B729-EA49-AC46-E0486D628FAB}" type="datetimeFigureOut">
              <a:rPr lang="es-ES" smtClean="0"/>
              <a:t>29/1/24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66EB00-F753-DC64-11DC-58CE15F6D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D167D1-1577-75E3-F0AA-EEE110A7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B415-B567-D340-97B4-921C877FB7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0820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B55852-4DC2-A3A4-9B92-34D0AC085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D8B4-B729-EA49-AC46-E0486D628FAB}" type="datetimeFigureOut">
              <a:rPr lang="es-ES" smtClean="0"/>
              <a:t>29/1/24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7A12F7C-9593-183D-41B3-E065EC9A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406449-893C-D102-4E33-1B34EF56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B415-B567-D340-97B4-921C877FB7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971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5F394-0C6A-6A20-2D80-7B0CC13CE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02290B-86AC-FA1B-E53E-BD3404609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24D3F5-7C00-9F62-983C-CF8A3D4AA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FBEEAD-564B-E602-1E3F-08A6F2AE3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D8B4-B729-EA49-AC46-E0486D628FAB}" type="datetimeFigureOut">
              <a:rPr lang="es-ES" smtClean="0"/>
              <a:t>29/1/24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338B45-BA31-4CD2-0ADD-4A935248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D6FED53-29AC-0322-2D9B-2045C629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B415-B567-D340-97B4-921C877FB7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778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72492-2CA5-A8A4-E583-A2D5BF464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B79A106-53BD-3FEE-1058-A98BB7DDC2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C3DA7-6922-C86D-41D5-D725E8692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5F95C9-070D-49FE-7FEE-0B03F7BFC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D8B4-B729-EA49-AC46-E0486D628FAB}" type="datetimeFigureOut">
              <a:rPr lang="es-ES" smtClean="0"/>
              <a:t>29/1/24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6941D1-91BF-187C-F746-652FCD759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4BBBA5-4FD3-6A86-AD48-7688F1BE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B415-B567-D340-97B4-921C877FB7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0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76FB5E8-C858-C7B7-7F04-28004ED38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C40CEB-3D46-0042-9716-6A1128564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C3FC3B-F1F1-E010-C1A0-266075D1E1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BD8B4-B729-EA49-AC46-E0486D628FAB}" type="datetimeFigureOut">
              <a:rPr lang="es-ES" smtClean="0"/>
              <a:t>29/1/24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BD2E59-A6CE-2210-9224-9C93D9830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7852FD-08D4-2DBC-557A-4D740A39B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DB415-B567-D340-97B4-921C877FB7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15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9C30E-4B33-D5EB-AC70-F0CD3B272D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25F0D1-5FD7-0616-305B-190F1F5C67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4BDD6BC-11A5-799E-E966-26A7B6436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BBB97-ECF7-AA03-5C09-29009157A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Histograma&#10;&#10;Descripción generada automáticamente">
            <a:extLst>
              <a:ext uri="{FF2B5EF4-FFF2-40B4-BE49-F238E27FC236}">
                <a16:creationId xmlns:a16="http://schemas.microsoft.com/office/drawing/2014/main" id="{83345B37-71CD-1446-5745-AA96760C2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72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DF7A7-9DE8-7F29-B206-AE226A2DD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840E9163-2CE9-D094-F8D0-748D019BB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24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BB96-198C-291A-C019-9FE61625A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Chat o mensaje de texto&#10;&#10;Descripción generada automáticamente">
            <a:extLst>
              <a:ext uri="{FF2B5EF4-FFF2-40B4-BE49-F238E27FC236}">
                <a16:creationId xmlns:a16="http://schemas.microsoft.com/office/drawing/2014/main" id="{3B53BAC4-DE40-E237-F251-FB1B4030E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62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D4F73-1F62-8E19-164A-931EC9310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299CCA8-9CE6-91F0-0EC0-E0FC712F3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9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89CD5-30FF-D769-1E9E-21F7F0737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668055D6-71E8-40D1-0DE7-327B953AD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86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FCB4A-7D2C-ADA2-47D0-E80B9558E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183FFE5-A1C6-C40F-FC64-41149D708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87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07E47-DBC5-CF07-1FC4-89720810F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70A030C-E56A-2E86-F324-395C436EF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95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E1A10AB-E31B-B513-0764-7F9017E0F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1E35025-D90F-7F0B-15CA-839F98E7D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6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078E3B70-EBB5-AE8E-ADB3-AD32A09FE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29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06F7364-1DE0-16D9-8768-59A5DEA34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6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030E1-4D3C-C826-2B74-68F040C5D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tch Deck - LN (Enero)">
            <a:hlinkClick r:id="" action="ppaction://media"/>
            <a:extLst>
              <a:ext uri="{FF2B5EF4-FFF2-40B4-BE49-F238E27FC236}">
                <a16:creationId xmlns:a16="http://schemas.microsoft.com/office/drawing/2014/main" id="{C4E43ACD-6A26-B05C-ACBA-A0E0994AD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793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E7E25-BCBB-D4F5-33D4-B29012D83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tch Deck - LN (Enero)(1)">
            <a:hlinkClick r:id="" action="ppaction://media"/>
            <a:extLst>
              <a:ext uri="{FF2B5EF4-FFF2-40B4-BE49-F238E27FC236}">
                <a16:creationId xmlns:a16="http://schemas.microsoft.com/office/drawing/2014/main" id="{1AD6AEF5-B7E6-CC4A-A41C-ABBC03B035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1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638D3-0A2C-3744-3497-56133FB7C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A0E22244-CAC3-1EDA-A77A-C3204A5B8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1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FFE41-2E6A-51BF-5E11-C7BA8C468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0D9A120E-5EEC-5570-06A1-08ACFFA3E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123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Macintosh PowerPoint</Application>
  <PresentationFormat>Panorámica</PresentationFormat>
  <Paragraphs>0</Paragraphs>
  <Slides>16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Cristian Andrades</dc:creator>
  <cp:lastModifiedBy>Cristian Andrades</cp:lastModifiedBy>
  <cp:revision>4</cp:revision>
  <dcterms:created xsi:type="dcterms:W3CDTF">2024-01-29T15:15:51Z</dcterms:created>
  <dcterms:modified xsi:type="dcterms:W3CDTF">2024-01-29T17:04:45Z</dcterms:modified>
</cp:coreProperties>
</file>