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>
      <p:cViewPr varScale="1">
        <p:scale>
          <a:sx n="108" d="100"/>
          <a:sy n="108" d="100"/>
        </p:scale>
        <p:origin x="1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83BFC-0E37-BD4C-BD82-81A3CCDF1F42}" type="datetimeFigureOut">
              <a:rPr lang="es-ES" smtClean="0"/>
              <a:t>22/8/23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8E79B-82D8-7747-A3B2-C5A9D33AB5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301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8E79B-82D8-7747-A3B2-C5A9D33AB54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657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352-5A76-6545-A54F-C593F0193876}" type="datetimeFigureOut">
              <a:rPr lang="es-ES" smtClean="0"/>
              <a:t>22/8/23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1E02-E920-F54A-90E5-BA96D97F12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44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352-5A76-6545-A54F-C593F0193876}" type="datetimeFigureOut">
              <a:rPr lang="es-ES" smtClean="0"/>
              <a:t>22/8/23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1E02-E920-F54A-90E5-BA96D97F12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9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352-5A76-6545-A54F-C593F0193876}" type="datetimeFigureOut">
              <a:rPr lang="es-ES" smtClean="0"/>
              <a:t>22/8/23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1E02-E920-F54A-90E5-BA96D97F12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77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352-5A76-6545-A54F-C593F0193876}" type="datetimeFigureOut">
              <a:rPr lang="es-ES" smtClean="0"/>
              <a:t>22/8/23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1E02-E920-F54A-90E5-BA96D97F12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96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352-5A76-6545-A54F-C593F0193876}" type="datetimeFigureOut">
              <a:rPr lang="es-ES" smtClean="0"/>
              <a:t>22/8/23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1E02-E920-F54A-90E5-BA96D97F12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2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352-5A76-6545-A54F-C593F0193876}" type="datetimeFigureOut">
              <a:rPr lang="es-ES" smtClean="0"/>
              <a:t>22/8/23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1E02-E920-F54A-90E5-BA96D97F12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45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352-5A76-6545-A54F-C593F0193876}" type="datetimeFigureOut">
              <a:rPr lang="es-ES" smtClean="0"/>
              <a:t>22/8/23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1E02-E920-F54A-90E5-BA96D97F12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186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352-5A76-6545-A54F-C593F0193876}" type="datetimeFigureOut">
              <a:rPr lang="es-ES" smtClean="0"/>
              <a:t>22/8/23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1E02-E920-F54A-90E5-BA96D97F12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61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352-5A76-6545-A54F-C593F0193876}" type="datetimeFigureOut">
              <a:rPr lang="es-ES" smtClean="0"/>
              <a:t>22/8/23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1E02-E920-F54A-90E5-BA96D97F12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18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352-5A76-6545-A54F-C593F0193876}" type="datetimeFigureOut">
              <a:rPr lang="es-ES" smtClean="0"/>
              <a:t>22/8/23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1E02-E920-F54A-90E5-BA96D97F12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66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1352-5A76-6545-A54F-C593F0193876}" type="datetimeFigureOut">
              <a:rPr lang="es-ES" smtClean="0"/>
              <a:t>22/8/23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1E02-E920-F54A-90E5-BA96D97F12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92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81352-5A76-6545-A54F-C593F0193876}" type="datetimeFigureOut">
              <a:rPr lang="es-ES" smtClean="0"/>
              <a:t>22/8/23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71E02-E920-F54A-90E5-BA96D97F12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7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DC088DA-ECC4-69AE-4E99-20396BD8A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771759"/>
              </p:ext>
            </p:extLst>
          </p:nvPr>
        </p:nvGraphicFramePr>
        <p:xfrm>
          <a:off x="498764" y="748139"/>
          <a:ext cx="9084624" cy="5032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318640952"/>
                    </a:ext>
                  </a:extLst>
                </a:gridCol>
                <a:gridCol w="1710047">
                  <a:extLst>
                    <a:ext uri="{9D8B030D-6E8A-4147-A177-3AD203B41FA5}">
                      <a16:colId xmlns:a16="http://schemas.microsoft.com/office/drawing/2014/main" val="4058500448"/>
                    </a:ext>
                  </a:extLst>
                </a:gridCol>
                <a:gridCol w="1674421">
                  <a:extLst>
                    <a:ext uri="{9D8B030D-6E8A-4147-A177-3AD203B41FA5}">
                      <a16:colId xmlns:a16="http://schemas.microsoft.com/office/drawing/2014/main" val="871636240"/>
                    </a:ext>
                  </a:extLst>
                </a:gridCol>
                <a:gridCol w="1555667">
                  <a:extLst>
                    <a:ext uri="{9D8B030D-6E8A-4147-A177-3AD203B41FA5}">
                      <a16:colId xmlns:a16="http://schemas.microsoft.com/office/drawing/2014/main" val="28141527"/>
                    </a:ext>
                  </a:extLst>
                </a:gridCol>
                <a:gridCol w="1603169">
                  <a:extLst>
                    <a:ext uri="{9D8B030D-6E8A-4147-A177-3AD203B41FA5}">
                      <a16:colId xmlns:a16="http://schemas.microsoft.com/office/drawing/2014/main" val="3791540564"/>
                    </a:ext>
                  </a:extLst>
                </a:gridCol>
                <a:gridCol w="1626920">
                  <a:extLst>
                    <a:ext uri="{9D8B030D-6E8A-4147-A177-3AD203B41FA5}">
                      <a16:colId xmlns:a16="http://schemas.microsoft.com/office/drawing/2014/main" val="2569323956"/>
                    </a:ext>
                  </a:extLst>
                </a:gridCol>
              </a:tblGrid>
              <a:tr h="75493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288482"/>
                  </a:ext>
                </a:extLst>
              </a:tr>
              <a:tr h="75493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Mates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Lengua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 err="1">
                          <a:latin typeface="BelleAllureScript2i" panose="02000803000000000000" pitchFamily="2" charset="0"/>
                        </a:rPr>
                        <a:t>Soci</a:t>
                      </a:r>
                      <a:endParaRPr lang="es-ES" sz="2800" dirty="0">
                        <a:latin typeface="BelleAllureScript2i" panose="020008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Inglés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83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139201"/>
                  </a:ext>
                </a:extLst>
              </a:tr>
              <a:tr h="75493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Inglés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 err="1">
                          <a:latin typeface="BelleAllureScript2i" panose="02000803000000000000" pitchFamily="2" charset="0"/>
                        </a:rPr>
                        <a:t>Arts</a:t>
                      </a:r>
                      <a:endParaRPr lang="es-ES" sz="2800" dirty="0">
                        <a:latin typeface="BelleAllureScript2i" panose="020008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Lengua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 err="1">
                          <a:latin typeface="BelleAllureScript2i" panose="02000803000000000000" pitchFamily="2" charset="0"/>
                        </a:rPr>
                        <a:t>Natu</a:t>
                      </a:r>
                      <a:endParaRPr lang="es-ES" sz="2800" dirty="0">
                        <a:latin typeface="BelleAllureScript2i" panose="020008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Mates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760801"/>
                  </a:ext>
                </a:extLst>
              </a:tr>
              <a:tr h="39528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dirty="0">
                          <a:latin typeface="BelleAllureScript2i" panose="02000803000000000000" pitchFamily="2" charset="0"/>
                        </a:rPr>
                        <a:t>P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dirty="0">
                          <a:latin typeface="BelleAllureScript2i" panose="02000803000000000000" pitchFamily="2" charset="0"/>
                        </a:rPr>
                        <a:t>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dirty="0">
                          <a:latin typeface="BelleAllureScript2i" panose="02000803000000000000" pitchFamily="2" charset="0"/>
                        </a:rPr>
                        <a:t>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dirty="0">
                          <a:latin typeface="BelleAllureScript2i" panose="02000803000000000000" pitchFamily="2" charset="0"/>
                        </a:rPr>
                        <a:t>I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dirty="0">
                          <a:latin typeface="BelleAllureScript2i" panose="02000803000000000000" pitchFamily="2" charset="0"/>
                        </a:rPr>
                        <a:t>O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02300"/>
                  </a:ext>
                </a:extLst>
              </a:tr>
              <a:tr h="75493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Lengua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Mates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 err="1">
                          <a:latin typeface="BelleAllureScript2i" panose="02000803000000000000" pitchFamily="2" charset="0"/>
                        </a:rPr>
                        <a:t>Arts</a:t>
                      </a:r>
                      <a:endParaRPr lang="es-ES" sz="2800" dirty="0">
                        <a:latin typeface="BelleAllureScript2i" panose="020008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Lengua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Inglés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62959"/>
                  </a:ext>
                </a:extLst>
              </a:tr>
              <a:tr h="75493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8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Inglés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Mates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 err="1">
                          <a:latin typeface="BelleAllureScript2i" panose="02000803000000000000" pitchFamily="2" charset="0"/>
                        </a:rPr>
                        <a:t>At.Educ</a:t>
                      </a: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Lengua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155914"/>
                  </a:ext>
                </a:extLst>
              </a:tr>
              <a:tr h="75493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 err="1">
                          <a:latin typeface="BelleAllureScript2i" panose="02000803000000000000" pitchFamily="2" charset="0"/>
                        </a:rPr>
                        <a:t>Soci</a:t>
                      </a:r>
                      <a:endParaRPr lang="es-ES" sz="2800" dirty="0">
                        <a:latin typeface="BelleAllureScript2i" panose="020008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 err="1">
                          <a:latin typeface="BelleAllureScript2i" panose="02000803000000000000" pitchFamily="2" charset="0"/>
                        </a:rPr>
                        <a:t>Natu</a:t>
                      </a:r>
                      <a:endParaRPr lang="es-ES" sz="2800" dirty="0">
                        <a:latin typeface="BelleAllureScript2i" panose="020008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Música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Mates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2800" dirty="0" err="1">
                          <a:latin typeface="BelleAllureScript2i" panose="02000803000000000000" pitchFamily="2" charset="0"/>
                        </a:rPr>
                        <a:t>At.Educ</a:t>
                      </a:r>
                      <a:r>
                        <a:rPr lang="es-ES" sz="2800" dirty="0">
                          <a:latin typeface="BelleAllureScript2i" panose="02000803000000000000" pitchFamily="2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231656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CDC9692B-C1FC-6AAF-019E-735E334618DB}"/>
              </a:ext>
            </a:extLst>
          </p:cNvPr>
          <p:cNvSpPr txBox="1"/>
          <p:nvPr/>
        </p:nvSpPr>
        <p:spPr>
          <a:xfrm>
            <a:off x="4881748" y="914399"/>
            <a:ext cx="1372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BelleAllureScript2i" panose="02000803000000000000" pitchFamily="2" charset="0"/>
              </a:rPr>
              <a:t>Miércoles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6FA16FB-36DA-0387-50C2-34977247E9B1}"/>
              </a:ext>
            </a:extLst>
          </p:cNvPr>
          <p:cNvSpPr txBox="1"/>
          <p:nvPr/>
        </p:nvSpPr>
        <p:spPr>
          <a:xfrm>
            <a:off x="3490356" y="914398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BelleAllureScript2i" panose="02000803000000000000" pitchFamily="2" charset="0"/>
              </a:rPr>
              <a:t>Martes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3C01692-ECAE-B542-A3E8-73191E52A4F6}"/>
              </a:ext>
            </a:extLst>
          </p:cNvPr>
          <p:cNvSpPr txBox="1"/>
          <p:nvPr/>
        </p:nvSpPr>
        <p:spPr>
          <a:xfrm>
            <a:off x="1907077" y="914398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BelleAllureScript2i" panose="02000803000000000000" pitchFamily="2" charset="0"/>
              </a:rPr>
              <a:t>Lunes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8D9CDF7-D64B-94B5-AE27-7874DC270962}"/>
              </a:ext>
            </a:extLst>
          </p:cNvPr>
          <p:cNvSpPr txBox="1"/>
          <p:nvPr/>
        </p:nvSpPr>
        <p:spPr>
          <a:xfrm>
            <a:off x="6592138" y="914397"/>
            <a:ext cx="106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BelleAllureScript2i" panose="02000803000000000000" pitchFamily="2" charset="0"/>
              </a:rPr>
              <a:t>Jueves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4D9CB6D-24F9-B935-0A6A-C8A5A64ADF85}"/>
              </a:ext>
            </a:extLst>
          </p:cNvPr>
          <p:cNvSpPr txBox="1"/>
          <p:nvPr/>
        </p:nvSpPr>
        <p:spPr>
          <a:xfrm>
            <a:off x="8181478" y="914396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BelleAllureScript2i" panose="02000803000000000000" pitchFamily="2" charset="0"/>
              </a:rPr>
              <a:t>Viernes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2C217D3-01E2-D749-0C46-608ED3B3CA15}"/>
              </a:ext>
            </a:extLst>
          </p:cNvPr>
          <p:cNvSpPr txBox="1"/>
          <p:nvPr/>
        </p:nvSpPr>
        <p:spPr>
          <a:xfrm>
            <a:off x="641268" y="1696191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BelleAllureScript2i" panose="02000803000000000000" pitchFamily="2" charset="0"/>
              </a:rPr>
              <a:t>1ª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02D5445-342C-DD99-3296-9FAD48B5818B}"/>
              </a:ext>
            </a:extLst>
          </p:cNvPr>
          <p:cNvSpPr txBox="1"/>
          <p:nvPr/>
        </p:nvSpPr>
        <p:spPr>
          <a:xfrm>
            <a:off x="641268" y="2442357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BelleAllureScript2i" panose="02000803000000000000" pitchFamily="2" charset="0"/>
              </a:rPr>
              <a:t>2ª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770F4B2-95A3-8D9B-C23B-C6F8DE482D91}"/>
              </a:ext>
            </a:extLst>
          </p:cNvPr>
          <p:cNvSpPr txBox="1"/>
          <p:nvPr/>
        </p:nvSpPr>
        <p:spPr>
          <a:xfrm>
            <a:off x="641268" y="3596019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BelleAllureScript2i" panose="02000803000000000000" pitchFamily="2" charset="0"/>
              </a:rPr>
              <a:t>3ª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F53C668-BCD4-A49D-8ECB-68BBDF0A0CDD}"/>
              </a:ext>
            </a:extLst>
          </p:cNvPr>
          <p:cNvSpPr txBox="1"/>
          <p:nvPr/>
        </p:nvSpPr>
        <p:spPr>
          <a:xfrm>
            <a:off x="641268" y="4340662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BelleAllureScript2i" panose="02000803000000000000" pitchFamily="2" charset="0"/>
              </a:rPr>
              <a:t>4ª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0F521B0-BD33-2E99-30A7-0488D072D402}"/>
              </a:ext>
            </a:extLst>
          </p:cNvPr>
          <p:cNvSpPr txBox="1"/>
          <p:nvPr/>
        </p:nvSpPr>
        <p:spPr>
          <a:xfrm>
            <a:off x="641268" y="5123103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BelleAllureScript2i" panose="02000803000000000000" pitchFamily="2" charset="0"/>
              </a:rPr>
              <a:t>5ª</a:t>
            </a:r>
          </a:p>
        </p:txBody>
      </p:sp>
    </p:spTree>
    <p:extLst>
      <p:ext uri="{BB962C8B-B14F-4D97-AF65-F5344CB8AC3E}">
        <p14:creationId xmlns:p14="http://schemas.microsoft.com/office/powerpoint/2010/main" val="2229416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</TotalTime>
  <Words>47</Words>
  <Application>Microsoft Macintosh PowerPoint</Application>
  <PresentationFormat>A4 (210 x 297 mm)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BelleAllureScript2i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2023-08-22T19:57:14Z</dcterms:created>
  <dcterms:modified xsi:type="dcterms:W3CDTF">2023-08-22T20:16:09Z</dcterms:modified>
</cp:coreProperties>
</file>