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DE8ED8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5" autoAdjust="0"/>
    <p:restoredTop sz="94660"/>
  </p:normalViewPr>
  <p:slideViewPr>
    <p:cSldViewPr snapToGrid="0">
      <p:cViewPr>
        <p:scale>
          <a:sx n="33" d="100"/>
          <a:sy n="33" d="100"/>
        </p:scale>
        <p:origin x="1692" y="3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D31E-E079-48C6-B817-62BFEB117933}" type="datetimeFigureOut">
              <a:rPr lang="es-ES" smtClean="0"/>
              <a:t>25/07/2023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E8A4-21CA-46DE-92C1-2E128031FC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4429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D31E-E079-48C6-B817-62BFEB117933}" type="datetimeFigureOut">
              <a:rPr lang="es-ES" smtClean="0"/>
              <a:t>25/07/2023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E8A4-21CA-46DE-92C1-2E128031FC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3724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D31E-E079-48C6-B817-62BFEB117933}" type="datetimeFigureOut">
              <a:rPr lang="es-ES" smtClean="0"/>
              <a:t>25/07/2023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E8A4-21CA-46DE-92C1-2E128031FC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8715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D31E-E079-48C6-B817-62BFEB117933}" type="datetimeFigureOut">
              <a:rPr lang="es-ES" smtClean="0"/>
              <a:t>25/07/2023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E8A4-21CA-46DE-92C1-2E128031FC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8004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D31E-E079-48C6-B817-62BFEB117933}" type="datetimeFigureOut">
              <a:rPr lang="es-ES" smtClean="0"/>
              <a:t>25/07/2023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E8A4-21CA-46DE-92C1-2E128031FC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6010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D31E-E079-48C6-B817-62BFEB117933}" type="datetimeFigureOut">
              <a:rPr lang="es-ES" smtClean="0"/>
              <a:t>25/07/2023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E8A4-21CA-46DE-92C1-2E128031FC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128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D31E-E079-48C6-B817-62BFEB117933}" type="datetimeFigureOut">
              <a:rPr lang="es-ES" smtClean="0"/>
              <a:t>25/07/2023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E8A4-21CA-46DE-92C1-2E128031FC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3596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D31E-E079-48C6-B817-62BFEB117933}" type="datetimeFigureOut">
              <a:rPr lang="es-ES" smtClean="0"/>
              <a:t>25/07/2023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E8A4-21CA-46DE-92C1-2E128031FC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121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D31E-E079-48C6-B817-62BFEB117933}" type="datetimeFigureOut">
              <a:rPr lang="es-ES" smtClean="0"/>
              <a:t>25/07/2023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E8A4-21CA-46DE-92C1-2E128031FC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8167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D31E-E079-48C6-B817-62BFEB117933}" type="datetimeFigureOut">
              <a:rPr lang="es-ES" smtClean="0"/>
              <a:t>25/07/2023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E8A4-21CA-46DE-92C1-2E128031FC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3755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D31E-E079-48C6-B817-62BFEB117933}" type="datetimeFigureOut">
              <a:rPr lang="es-ES" smtClean="0"/>
              <a:t>25/07/2023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3E8A4-21CA-46DE-92C1-2E128031FC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3816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8D31E-E079-48C6-B817-62BFEB117933}" type="datetimeFigureOut">
              <a:rPr lang="es-ES" smtClean="0"/>
              <a:t>25/07/2023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3E8A4-21CA-46DE-92C1-2E128031FC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6670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96BFC887-D0D7-E664-A4D6-444EA03B442C}"/>
              </a:ext>
            </a:extLst>
          </p:cNvPr>
          <p:cNvSpPr/>
          <p:nvPr/>
        </p:nvSpPr>
        <p:spPr>
          <a:xfrm>
            <a:off x="136187" y="291830"/>
            <a:ext cx="12490315" cy="8968902"/>
          </a:xfrm>
          <a:prstGeom prst="roundRect">
            <a:avLst/>
          </a:prstGeom>
          <a:solidFill>
            <a:srgbClr val="DE8ED8"/>
          </a:solidFill>
          <a:ln w="57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553E716D-F8EC-1F6A-FF8D-3128B4334E82}"/>
              </a:ext>
            </a:extLst>
          </p:cNvPr>
          <p:cNvSpPr/>
          <p:nvPr/>
        </p:nvSpPr>
        <p:spPr>
          <a:xfrm>
            <a:off x="1618033" y="4566612"/>
            <a:ext cx="3793789" cy="193859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9560440F-988C-80D5-DB48-B2C4CAAA54C8}"/>
              </a:ext>
            </a:extLst>
          </p:cNvPr>
          <p:cNvSpPr/>
          <p:nvPr/>
        </p:nvSpPr>
        <p:spPr>
          <a:xfrm>
            <a:off x="1441314" y="1529467"/>
            <a:ext cx="4653064" cy="174770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358C8E4-D2F0-A506-1274-477670C5189F}"/>
              </a:ext>
            </a:extLst>
          </p:cNvPr>
          <p:cNvSpPr txBox="1"/>
          <p:nvPr/>
        </p:nvSpPr>
        <p:spPr>
          <a:xfrm>
            <a:off x="1802858" y="1013064"/>
            <a:ext cx="2626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latin typeface="Jumble" panose="020F0502020204030204" pitchFamily="2" charset="0"/>
              </a:rPr>
              <a:t>HOY ES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B0C1ACCD-4967-6D8F-0070-48109CBEA067}"/>
              </a:ext>
            </a:extLst>
          </p:cNvPr>
          <p:cNvSpPr txBox="1"/>
          <p:nvPr/>
        </p:nvSpPr>
        <p:spPr>
          <a:xfrm>
            <a:off x="1626140" y="3928620"/>
            <a:ext cx="34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Jumble" panose="02000503000000020004" pitchFamily="2" charset="0"/>
              </a:rPr>
              <a:t>EL TIEMPO DE HOY</a:t>
            </a:r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179BE18B-0A81-C21C-4328-33530DF8CFE2}"/>
              </a:ext>
            </a:extLst>
          </p:cNvPr>
          <p:cNvSpPr/>
          <p:nvPr/>
        </p:nvSpPr>
        <p:spPr>
          <a:xfrm>
            <a:off x="7749701" y="4566612"/>
            <a:ext cx="3793789" cy="193859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2C394FA-5B5B-59FC-EACD-D3FC5A1593C3}"/>
              </a:ext>
            </a:extLst>
          </p:cNvPr>
          <p:cNvSpPr txBox="1"/>
          <p:nvPr/>
        </p:nvSpPr>
        <p:spPr>
          <a:xfrm>
            <a:off x="7811308" y="3928620"/>
            <a:ext cx="34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Jumble" panose="02000503000000020004" pitchFamily="2" charset="0"/>
              </a:rPr>
              <a:t>ESTACIÓN DEL AÑO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8F543319-B2A4-3BAC-518E-0F002333CDC4}"/>
              </a:ext>
            </a:extLst>
          </p:cNvPr>
          <p:cNvSpPr txBox="1"/>
          <p:nvPr/>
        </p:nvSpPr>
        <p:spPr>
          <a:xfrm>
            <a:off x="1802858" y="6884977"/>
            <a:ext cx="3929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Jumble" panose="02000503000000020004" pitchFamily="2" charset="0"/>
              </a:rPr>
              <a:t>CÓMO ME SIENTO HOY</a:t>
            </a:r>
          </a:p>
        </p:txBody>
      </p:sp>
      <p:pic>
        <p:nvPicPr>
          <p:cNvPr id="18" name="Imagen 17" descr="Icono&#10;&#10;Descripción generada automáticamente">
            <a:extLst>
              <a:ext uri="{FF2B5EF4-FFF2-40B4-BE49-F238E27FC236}">
                <a16:creationId xmlns:a16="http://schemas.microsoft.com/office/drawing/2014/main" id="{88B8ADF4-74FA-92D8-203C-BF9BF321E3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277" y="6884977"/>
            <a:ext cx="2160000" cy="2160000"/>
          </a:xfrm>
          <a:prstGeom prst="rect">
            <a:avLst/>
          </a:prstGeom>
        </p:spPr>
      </p:pic>
      <p:pic>
        <p:nvPicPr>
          <p:cNvPr id="20" name="Imagen 19" descr="Icono&#10;&#10;Descripción generada automáticamente">
            <a:extLst>
              <a:ext uri="{FF2B5EF4-FFF2-40B4-BE49-F238E27FC236}">
                <a16:creationId xmlns:a16="http://schemas.microsoft.com/office/drawing/2014/main" id="{4BEA34D6-23E5-E8C2-BAC1-7C16A1ABE3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595" y="6886944"/>
            <a:ext cx="2160000" cy="2160000"/>
          </a:xfrm>
          <a:prstGeom prst="rect">
            <a:avLst/>
          </a:prstGeom>
        </p:spPr>
      </p:pic>
      <p:pic>
        <p:nvPicPr>
          <p:cNvPr id="22" name="Imagen 21" descr="Icono&#10;&#10;Descripción generada automáticamente">
            <a:extLst>
              <a:ext uri="{FF2B5EF4-FFF2-40B4-BE49-F238E27FC236}">
                <a16:creationId xmlns:a16="http://schemas.microsoft.com/office/drawing/2014/main" id="{1EDBA8C4-8080-D241-FB72-49EA6B378B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6595" y="6884977"/>
            <a:ext cx="2160000" cy="2160000"/>
          </a:xfrm>
          <a:prstGeom prst="rect">
            <a:avLst/>
          </a:prstGeom>
        </p:spPr>
      </p:pic>
      <p:pic>
        <p:nvPicPr>
          <p:cNvPr id="28" name="Imagen 27" descr="Imagen que contiene objeto, reloj&#10;&#10;Descripción generada automáticamente">
            <a:extLst>
              <a:ext uri="{FF2B5EF4-FFF2-40B4-BE49-F238E27FC236}">
                <a16:creationId xmlns:a16="http://schemas.microsoft.com/office/drawing/2014/main" id="{93ACDF2B-34EA-615E-FA88-491E55353F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666" y="-600468"/>
            <a:ext cx="8520742" cy="2662732"/>
          </a:xfrm>
          <a:prstGeom prst="rect">
            <a:avLst/>
          </a:prstGeom>
        </p:spPr>
      </p:pic>
      <p:pic>
        <p:nvPicPr>
          <p:cNvPr id="30" name="Imagen 29" descr="Icono&#10;&#10;Descripción generada automáticamente">
            <a:extLst>
              <a:ext uri="{FF2B5EF4-FFF2-40B4-BE49-F238E27FC236}">
                <a16:creationId xmlns:a16="http://schemas.microsoft.com/office/drawing/2014/main" id="{741C5B20-BA40-9282-4D2A-B1E49B01933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068" y="1009155"/>
            <a:ext cx="1564148" cy="1564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101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024E153A-A9E7-66B5-3E96-5A000F10AB2B}"/>
              </a:ext>
            </a:extLst>
          </p:cNvPr>
          <p:cNvSpPr/>
          <p:nvPr/>
        </p:nvSpPr>
        <p:spPr>
          <a:xfrm>
            <a:off x="1065177" y="718212"/>
            <a:ext cx="4653064" cy="174770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C5F4C065-D068-2028-56C9-F7461243EF58}"/>
              </a:ext>
            </a:extLst>
          </p:cNvPr>
          <p:cNvSpPr/>
          <p:nvPr/>
        </p:nvSpPr>
        <p:spPr>
          <a:xfrm>
            <a:off x="7106056" y="615524"/>
            <a:ext cx="4653064" cy="174770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0BF9ACD5-1B22-8C0D-1C89-C3F27DD3F44C}"/>
              </a:ext>
            </a:extLst>
          </p:cNvPr>
          <p:cNvSpPr/>
          <p:nvPr/>
        </p:nvSpPr>
        <p:spPr>
          <a:xfrm>
            <a:off x="1052208" y="2961484"/>
            <a:ext cx="4653064" cy="174770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EE308A8B-8692-9950-A28A-0109070AC5F1}"/>
              </a:ext>
            </a:extLst>
          </p:cNvPr>
          <p:cNvSpPr/>
          <p:nvPr/>
        </p:nvSpPr>
        <p:spPr>
          <a:xfrm>
            <a:off x="7096330" y="2961483"/>
            <a:ext cx="4653064" cy="174770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681AC51C-CCC1-D5F2-DBAE-94DAB5DFAC56}"/>
              </a:ext>
            </a:extLst>
          </p:cNvPr>
          <p:cNvSpPr/>
          <p:nvPr/>
        </p:nvSpPr>
        <p:spPr>
          <a:xfrm>
            <a:off x="1052208" y="5307443"/>
            <a:ext cx="4653064" cy="1747709"/>
          </a:xfrm>
          <a:prstGeom prst="round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436DEB3C-13C0-328C-0970-802563841312}"/>
              </a:ext>
            </a:extLst>
          </p:cNvPr>
          <p:cNvSpPr/>
          <p:nvPr/>
        </p:nvSpPr>
        <p:spPr>
          <a:xfrm>
            <a:off x="7106056" y="5307443"/>
            <a:ext cx="4653064" cy="1747709"/>
          </a:xfrm>
          <a:prstGeom prst="roundRect">
            <a:avLst/>
          </a:prstGeom>
          <a:solidFill>
            <a:srgbClr val="FF5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99D0B1D0-BE9D-B0B5-0F49-E1BB6A215CE5}"/>
              </a:ext>
            </a:extLst>
          </p:cNvPr>
          <p:cNvSpPr/>
          <p:nvPr/>
        </p:nvSpPr>
        <p:spPr>
          <a:xfrm>
            <a:off x="1052208" y="7653402"/>
            <a:ext cx="4653064" cy="1747709"/>
          </a:xfrm>
          <a:prstGeom prst="roundRect">
            <a:avLst/>
          </a:prstGeom>
          <a:solidFill>
            <a:srgbClr val="FF5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6342272-48FF-70E1-FC4B-3160C3AF02B1}"/>
              </a:ext>
            </a:extLst>
          </p:cNvPr>
          <p:cNvSpPr txBox="1"/>
          <p:nvPr/>
        </p:nvSpPr>
        <p:spPr>
          <a:xfrm>
            <a:off x="1611144" y="1333774"/>
            <a:ext cx="3287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latin typeface="Jumble" panose="02000503000000020004" pitchFamily="2" charset="0"/>
              </a:rPr>
              <a:t>LUNES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E413A88A-2CE8-6D40-76BB-83504B340569}"/>
              </a:ext>
            </a:extLst>
          </p:cNvPr>
          <p:cNvSpPr txBox="1"/>
          <p:nvPr/>
        </p:nvSpPr>
        <p:spPr>
          <a:xfrm>
            <a:off x="7788613" y="1232694"/>
            <a:ext cx="3287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latin typeface="Jumble" panose="02000503000000020004" pitchFamily="2" charset="0"/>
              </a:rPr>
              <a:t>MARTES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FC5B6DC-9905-6516-8C89-274D6A9893DC}"/>
              </a:ext>
            </a:extLst>
          </p:cNvPr>
          <p:cNvSpPr txBox="1"/>
          <p:nvPr/>
        </p:nvSpPr>
        <p:spPr>
          <a:xfrm>
            <a:off x="1358666" y="3556165"/>
            <a:ext cx="32879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latin typeface="Jumble" panose="02000503000000020004" pitchFamily="2" charset="0"/>
              </a:rPr>
              <a:t>MIÉRCOLES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EFEE944B-5DDD-B9C9-5675-8F75B250B362}"/>
              </a:ext>
            </a:extLst>
          </p:cNvPr>
          <p:cNvSpPr txBox="1"/>
          <p:nvPr/>
        </p:nvSpPr>
        <p:spPr>
          <a:xfrm>
            <a:off x="7603923" y="3556165"/>
            <a:ext cx="3287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latin typeface="Jumble" panose="02000503000000020004" pitchFamily="2" charset="0"/>
              </a:rPr>
              <a:t>JUEVES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4A2EA3D6-6ECE-62C5-73FB-B57190175D76}"/>
              </a:ext>
            </a:extLst>
          </p:cNvPr>
          <p:cNvSpPr txBox="1"/>
          <p:nvPr/>
        </p:nvSpPr>
        <p:spPr>
          <a:xfrm>
            <a:off x="1456631" y="5817321"/>
            <a:ext cx="3287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latin typeface="Jumble" panose="02000503000000020004" pitchFamily="2" charset="0"/>
              </a:rPr>
              <a:t>VIERNES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E0C0C595-9655-E83B-2107-6F4CCDA7C0CF}"/>
              </a:ext>
            </a:extLst>
          </p:cNvPr>
          <p:cNvSpPr txBox="1"/>
          <p:nvPr/>
        </p:nvSpPr>
        <p:spPr>
          <a:xfrm>
            <a:off x="7409230" y="5790185"/>
            <a:ext cx="3287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latin typeface="Jumble" panose="02000503000000020004" pitchFamily="2" charset="0"/>
              </a:rPr>
              <a:t>SÁBADO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8909FE2D-0450-2D96-4282-19CF43D49048}"/>
              </a:ext>
            </a:extLst>
          </p:cNvPr>
          <p:cNvSpPr txBox="1"/>
          <p:nvPr/>
        </p:nvSpPr>
        <p:spPr>
          <a:xfrm>
            <a:off x="1465285" y="8234342"/>
            <a:ext cx="3287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latin typeface="Jumble" panose="02000503000000020004" pitchFamily="2" charset="0"/>
              </a:rPr>
              <a:t>DOMINGO</a:t>
            </a:r>
          </a:p>
        </p:txBody>
      </p:sp>
      <p:grpSp>
        <p:nvGrpSpPr>
          <p:cNvPr id="51" name="Grupo 50">
            <a:extLst>
              <a:ext uri="{FF2B5EF4-FFF2-40B4-BE49-F238E27FC236}">
                <a16:creationId xmlns:a16="http://schemas.microsoft.com/office/drawing/2014/main" id="{2142B08C-789A-AAD3-B044-560DC4739D64}"/>
              </a:ext>
            </a:extLst>
          </p:cNvPr>
          <p:cNvGrpSpPr/>
          <p:nvPr/>
        </p:nvGrpSpPr>
        <p:grpSpPr>
          <a:xfrm>
            <a:off x="3721639" y="671430"/>
            <a:ext cx="1691803" cy="1691803"/>
            <a:chOff x="3721639" y="671430"/>
            <a:chExt cx="1691803" cy="1691803"/>
          </a:xfrm>
        </p:grpSpPr>
        <p:pic>
          <p:nvPicPr>
            <p:cNvPr id="19" name="Imagen 18" descr="Forma&#10;&#10;Descripción generada automáticamente con confianza baja">
              <a:extLst>
                <a:ext uri="{FF2B5EF4-FFF2-40B4-BE49-F238E27FC236}">
                  <a16:creationId xmlns:a16="http://schemas.microsoft.com/office/drawing/2014/main" id="{9F0FDDBB-D45A-60DF-F960-51F44F5573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21639" y="671430"/>
              <a:ext cx="1691803" cy="1691803"/>
            </a:xfrm>
            <a:prstGeom prst="rect">
              <a:avLst/>
            </a:prstGeom>
          </p:spPr>
        </p:pic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14141AE3-264E-60FC-7848-60DB9214B591}"/>
                </a:ext>
              </a:extLst>
            </p:cNvPr>
            <p:cNvSpPr/>
            <p:nvPr/>
          </p:nvSpPr>
          <p:spPr>
            <a:xfrm>
              <a:off x="4753234" y="1438604"/>
              <a:ext cx="252000" cy="252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063B60D6-480F-6B58-5005-842CCD8DD6CF}"/>
                </a:ext>
              </a:extLst>
            </p:cNvPr>
            <p:cNvSpPr/>
            <p:nvPr/>
          </p:nvSpPr>
          <p:spPr>
            <a:xfrm>
              <a:off x="4095751" y="1724050"/>
              <a:ext cx="282910" cy="30995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612AF19A-DA78-F968-1F67-C7141C599FD8}"/>
              </a:ext>
            </a:extLst>
          </p:cNvPr>
          <p:cNvGrpSpPr/>
          <p:nvPr/>
        </p:nvGrpSpPr>
        <p:grpSpPr>
          <a:xfrm>
            <a:off x="9851279" y="636563"/>
            <a:ext cx="1691803" cy="1691803"/>
            <a:chOff x="9851279" y="636563"/>
            <a:chExt cx="1691803" cy="1691803"/>
          </a:xfrm>
        </p:grpSpPr>
        <p:grpSp>
          <p:nvGrpSpPr>
            <p:cNvPr id="29" name="Grupo 28">
              <a:extLst>
                <a:ext uri="{FF2B5EF4-FFF2-40B4-BE49-F238E27FC236}">
                  <a16:creationId xmlns:a16="http://schemas.microsoft.com/office/drawing/2014/main" id="{1E9D20EA-254F-A2D7-66BF-542939EB9E70}"/>
                </a:ext>
              </a:extLst>
            </p:cNvPr>
            <p:cNvGrpSpPr/>
            <p:nvPr/>
          </p:nvGrpSpPr>
          <p:grpSpPr>
            <a:xfrm>
              <a:off x="9851279" y="636563"/>
              <a:ext cx="1691803" cy="1691803"/>
              <a:chOff x="9851279" y="636563"/>
              <a:chExt cx="1691803" cy="1691803"/>
            </a:xfrm>
          </p:grpSpPr>
          <p:pic>
            <p:nvPicPr>
              <p:cNvPr id="23" name="Imagen 22" descr="Forma&#10;&#10;Descripción generada automáticamente con confianza baja">
                <a:extLst>
                  <a:ext uri="{FF2B5EF4-FFF2-40B4-BE49-F238E27FC236}">
                    <a16:creationId xmlns:a16="http://schemas.microsoft.com/office/drawing/2014/main" id="{17F6A01E-F88F-5211-3FA1-12E0FA7F42D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851279" y="636563"/>
                <a:ext cx="1691803" cy="1691803"/>
              </a:xfrm>
              <a:prstGeom prst="rect">
                <a:avLst/>
              </a:prstGeom>
            </p:spPr>
          </p:pic>
          <p:sp>
            <p:nvSpPr>
              <p:cNvPr id="24" name="Rectángulo 23">
                <a:extLst>
                  <a:ext uri="{FF2B5EF4-FFF2-40B4-BE49-F238E27FC236}">
                    <a16:creationId xmlns:a16="http://schemas.microsoft.com/office/drawing/2014/main" id="{4747CF98-AB0C-CD78-B1B9-04A29E252E2A}"/>
                  </a:ext>
                </a:extLst>
              </p:cNvPr>
              <p:cNvSpPr/>
              <p:nvPr/>
            </p:nvSpPr>
            <p:spPr>
              <a:xfrm>
                <a:off x="10834689" y="1419234"/>
                <a:ext cx="316755" cy="27137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5" name="Rectángulo 24">
                <a:extLst>
                  <a:ext uri="{FF2B5EF4-FFF2-40B4-BE49-F238E27FC236}">
                    <a16:creationId xmlns:a16="http://schemas.microsoft.com/office/drawing/2014/main" id="{069D3D7C-EAF9-F2BE-9AB6-7D062E5D2F89}"/>
                  </a:ext>
                </a:extLst>
              </p:cNvPr>
              <p:cNvSpPr/>
              <p:nvPr/>
            </p:nvSpPr>
            <p:spPr>
              <a:xfrm>
                <a:off x="10217212" y="1743340"/>
                <a:ext cx="316755" cy="27137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093FE849-90EF-CDCE-40B0-E2608FFA34FE}"/>
                </a:ext>
              </a:extLst>
            </p:cNvPr>
            <p:cNvSpPr/>
            <p:nvPr/>
          </p:nvSpPr>
          <p:spPr>
            <a:xfrm>
              <a:off x="9948307" y="1082323"/>
              <a:ext cx="316755" cy="27137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28" name="Imagen 27" descr="Forma&#10;&#10;Descripción generada automáticamente con confianza baja">
              <a:extLst>
                <a:ext uri="{FF2B5EF4-FFF2-40B4-BE49-F238E27FC236}">
                  <a16:creationId xmlns:a16="http://schemas.microsoft.com/office/drawing/2014/main" id="{835FAC24-528C-86FD-8B9C-2FB168415B1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10" t="27931" r="78428" b="55645"/>
            <a:stretch/>
          </p:blipFill>
          <p:spPr>
            <a:xfrm>
              <a:off x="10283721" y="1112493"/>
              <a:ext cx="279436" cy="306741"/>
            </a:xfrm>
            <a:prstGeom prst="rect">
              <a:avLst/>
            </a:prstGeom>
          </p:spPr>
        </p:pic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23C8D546-1D9A-23F8-7423-6376CBBD7A28}"/>
              </a:ext>
            </a:extLst>
          </p:cNvPr>
          <p:cNvGrpSpPr/>
          <p:nvPr/>
        </p:nvGrpSpPr>
        <p:grpSpPr>
          <a:xfrm>
            <a:off x="3721639" y="2959241"/>
            <a:ext cx="1691803" cy="1691803"/>
            <a:chOff x="3721639" y="2959241"/>
            <a:chExt cx="1691803" cy="1691803"/>
          </a:xfrm>
        </p:grpSpPr>
        <p:grpSp>
          <p:nvGrpSpPr>
            <p:cNvPr id="41" name="Grupo 40">
              <a:extLst>
                <a:ext uri="{FF2B5EF4-FFF2-40B4-BE49-F238E27FC236}">
                  <a16:creationId xmlns:a16="http://schemas.microsoft.com/office/drawing/2014/main" id="{601E780F-2E7D-BE55-C2F3-6EAB910C3ECE}"/>
                </a:ext>
              </a:extLst>
            </p:cNvPr>
            <p:cNvGrpSpPr/>
            <p:nvPr/>
          </p:nvGrpSpPr>
          <p:grpSpPr>
            <a:xfrm>
              <a:off x="3721639" y="2959241"/>
              <a:ext cx="1691803" cy="1691803"/>
              <a:chOff x="4013468" y="2959242"/>
              <a:chExt cx="1691803" cy="1691803"/>
            </a:xfrm>
          </p:grpSpPr>
          <p:pic>
            <p:nvPicPr>
              <p:cNvPr id="34" name="Imagen 33" descr="Forma&#10;&#10;Descripción generada automáticamente con confianza baja">
                <a:extLst>
                  <a:ext uri="{FF2B5EF4-FFF2-40B4-BE49-F238E27FC236}">
                    <a16:creationId xmlns:a16="http://schemas.microsoft.com/office/drawing/2014/main" id="{56EC7C72-CE29-9313-1724-68D50F16924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13468" y="2959242"/>
                <a:ext cx="1691803" cy="1691803"/>
              </a:xfrm>
              <a:prstGeom prst="rect">
                <a:avLst/>
              </a:prstGeom>
            </p:spPr>
          </p:pic>
          <p:sp>
            <p:nvSpPr>
              <p:cNvPr id="35" name="Rectángulo 34">
                <a:extLst>
                  <a:ext uri="{FF2B5EF4-FFF2-40B4-BE49-F238E27FC236}">
                    <a16:creationId xmlns:a16="http://schemas.microsoft.com/office/drawing/2014/main" id="{505F3F7D-4CA3-97B0-9F99-2D267747D941}"/>
                  </a:ext>
                </a:extLst>
              </p:cNvPr>
              <p:cNvSpPr/>
              <p:nvPr/>
            </p:nvSpPr>
            <p:spPr>
              <a:xfrm>
                <a:off x="4124492" y="3417387"/>
                <a:ext cx="252000" cy="21600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6" name="Rectángulo 35">
                <a:extLst>
                  <a:ext uri="{FF2B5EF4-FFF2-40B4-BE49-F238E27FC236}">
                    <a16:creationId xmlns:a16="http://schemas.microsoft.com/office/drawing/2014/main" id="{39776CEA-54A6-4D2C-993F-AE23B8E93EE1}"/>
                  </a:ext>
                </a:extLst>
              </p:cNvPr>
              <p:cNvSpPr/>
              <p:nvPr/>
            </p:nvSpPr>
            <p:spPr>
              <a:xfrm>
                <a:off x="5067943" y="3752335"/>
                <a:ext cx="216000" cy="21600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7" name="Rectángulo 36">
                <a:extLst>
                  <a:ext uri="{FF2B5EF4-FFF2-40B4-BE49-F238E27FC236}">
                    <a16:creationId xmlns:a16="http://schemas.microsoft.com/office/drawing/2014/main" id="{715126C4-3484-B995-A14E-EB3AE491B8ED}"/>
                  </a:ext>
                </a:extLst>
              </p:cNvPr>
              <p:cNvSpPr/>
              <p:nvPr/>
            </p:nvSpPr>
            <p:spPr>
              <a:xfrm>
                <a:off x="4376492" y="4076384"/>
                <a:ext cx="252000" cy="21600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pic>
          <p:nvPicPr>
            <p:cNvPr id="38" name="Imagen 37" descr="Forma&#10;&#10;Descripción generada automáticamente con confianza baja">
              <a:extLst>
                <a:ext uri="{FF2B5EF4-FFF2-40B4-BE49-F238E27FC236}">
                  <a16:creationId xmlns:a16="http://schemas.microsoft.com/office/drawing/2014/main" id="{E914CC38-213A-EDC9-D726-BB8ACD2BBBB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10" t="27931" r="78428" b="55645"/>
            <a:stretch/>
          </p:blipFill>
          <p:spPr>
            <a:xfrm>
              <a:off x="4739516" y="3445594"/>
              <a:ext cx="279436" cy="306741"/>
            </a:xfrm>
            <a:prstGeom prst="rect">
              <a:avLst/>
            </a:prstGeom>
          </p:spPr>
        </p:pic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73E8B403-0242-4266-AD18-B7D0E3AF7DD6}"/>
              </a:ext>
            </a:extLst>
          </p:cNvPr>
          <p:cNvGrpSpPr/>
          <p:nvPr/>
        </p:nvGrpSpPr>
        <p:grpSpPr>
          <a:xfrm>
            <a:off x="9851278" y="2959241"/>
            <a:ext cx="1691803" cy="1691803"/>
            <a:chOff x="9851278" y="2959241"/>
            <a:chExt cx="1691803" cy="1691803"/>
          </a:xfrm>
        </p:grpSpPr>
        <p:pic>
          <p:nvPicPr>
            <p:cNvPr id="39" name="Imagen 38" descr="Forma&#10;&#10;Descripción generada automáticamente con confianza baja">
              <a:extLst>
                <a:ext uri="{FF2B5EF4-FFF2-40B4-BE49-F238E27FC236}">
                  <a16:creationId xmlns:a16="http://schemas.microsoft.com/office/drawing/2014/main" id="{4D9E1A01-4A6F-B69B-964C-CE57D60C8D4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51278" y="2959241"/>
              <a:ext cx="1691803" cy="1691803"/>
            </a:xfrm>
            <a:prstGeom prst="rect">
              <a:avLst/>
            </a:prstGeom>
          </p:spPr>
        </p:pic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C79C1D5C-01DF-CAC6-B8B8-855A871A7FE8}"/>
                </a:ext>
              </a:extLst>
            </p:cNvPr>
            <p:cNvSpPr/>
            <p:nvPr/>
          </p:nvSpPr>
          <p:spPr>
            <a:xfrm>
              <a:off x="9948307" y="3459118"/>
              <a:ext cx="252000" cy="2520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3" name="Rectángulo 42">
              <a:extLst>
                <a:ext uri="{FF2B5EF4-FFF2-40B4-BE49-F238E27FC236}">
                  <a16:creationId xmlns:a16="http://schemas.microsoft.com/office/drawing/2014/main" id="{2F0B30D0-3173-7DA9-6426-CEAC88EEAFD4}"/>
                </a:ext>
              </a:extLst>
            </p:cNvPr>
            <p:cNvSpPr/>
            <p:nvPr/>
          </p:nvSpPr>
          <p:spPr>
            <a:xfrm>
              <a:off x="10864455" y="3752334"/>
              <a:ext cx="252000" cy="2520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4" name="Rectángulo 43">
              <a:extLst>
                <a:ext uri="{FF2B5EF4-FFF2-40B4-BE49-F238E27FC236}">
                  <a16:creationId xmlns:a16="http://schemas.microsoft.com/office/drawing/2014/main" id="{15233C10-B727-904A-B18C-9A4DC8943353}"/>
                </a:ext>
              </a:extLst>
            </p:cNvPr>
            <p:cNvSpPr/>
            <p:nvPr/>
          </p:nvSpPr>
          <p:spPr>
            <a:xfrm>
              <a:off x="10231624" y="4058383"/>
              <a:ext cx="252000" cy="2520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45" name="Imagen 44" descr="Forma&#10;&#10;Descripción generada automáticamente con confianza baja">
              <a:extLst>
                <a:ext uri="{FF2B5EF4-FFF2-40B4-BE49-F238E27FC236}">
                  <a16:creationId xmlns:a16="http://schemas.microsoft.com/office/drawing/2014/main" id="{ABAC9A18-A890-A93D-4548-104C69CDE6F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10" t="27931" r="78428" b="55645"/>
            <a:stretch/>
          </p:blipFill>
          <p:spPr>
            <a:xfrm>
              <a:off x="10878547" y="3404377"/>
              <a:ext cx="279436" cy="306741"/>
            </a:xfrm>
            <a:prstGeom prst="rect">
              <a:avLst/>
            </a:prstGeom>
          </p:spPr>
        </p:pic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32D6B1A6-46F7-9E3F-7407-8066AC77AFA5}"/>
              </a:ext>
            </a:extLst>
          </p:cNvPr>
          <p:cNvGrpSpPr/>
          <p:nvPr/>
        </p:nvGrpSpPr>
        <p:grpSpPr>
          <a:xfrm>
            <a:off x="3719766" y="5303874"/>
            <a:ext cx="1691803" cy="1691803"/>
            <a:chOff x="3719766" y="5303874"/>
            <a:chExt cx="1691803" cy="1691803"/>
          </a:xfrm>
        </p:grpSpPr>
        <p:pic>
          <p:nvPicPr>
            <p:cNvPr id="46" name="Imagen 45" descr="Forma&#10;&#10;Descripción generada automáticamente con confianza baja">
              <a:extLst>
                <a:ext uri="{FF2B5EF4-FFF2-40B4-BE49-F238E27FC236}">
                  <a16:creationId xmlns:a16="http://schemas.microsoft.com/office/drawing/2014/main" id="{985DE724-73F6-B68E-62A1-83295171B8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9766" y="5303874"/>
              <a:ext cx="1691803" cy="1691803"/>
            </a:xfrm>
            <a:prstGeom prst="rect">
              <a:avLst/>
            </a:prstGeom>
          </p:spPr>
        </p:pic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F9CFB803-1F68-13A9-BDF2-A248A9D67B92}"/>
                </a:ext>
              </a:extLst>
            </p:cNvPr>
            <p:cNvSpPr/>
            <p:nvPr/>
          </p:nvSpPr>
          <p:spPr>
            <a:xfrm>
              <a:off x="3837580" y="5732130"/>
              <a:ext cx="252000" cy="252000"/>
            </a:xfrm>
            <a:prstGeom prst="rect">
              <a:avLst/>
            </a:prstGeom>
            <a:solidFill>
              <a:srgbClr val="FFCCFF"/>
            </a:solidFill>
            <a:ln>
              <a:solidFill>
                <a:srgbClr val="FFCCF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13DA6B49-E904-A191-C4BA-113E1B78A129}"/>
                </a:ext>
              </a:extLst>
            </p:cNvPr>
            <p:cNvSpPr/>
            <p:nvPr/>
          </p:nvSpPr>
          <p:spPr>
            <a:xfrm>
              <a:off x="4739516" y="6102422"/>
              <a:ext cx="252000" cy="252000"/>
            </a:xfrm>
            <a:prstGeom prst="rect">
              <a:avLst/>
            </a:prstGeom>
            <a:solidFill>
              <a:srgbClr val="FFCCFF"/>
            </a:solidFill>
            <a:ln>
              <a:solidFill>
                <a:srgbClr val="FFCCF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442C310D-DE04-10A9-32C7-6940A0E623F8}"/>
                </a:ext>
              </a:extLst>
            </p:cNvPr>
            <p:cNvSpPr/>
            <p:nvPr/>
          </p:nvSpPr>
          <p:spPr>
            <a:xfrm>
              <a:off x="4138992" y="6415571"/>
              <a:ext cx="252000" cy="252000"/>
            </a:xfrm>
            <a:prstGeom prst="rect">
              <a:avLst/>
            </a:prstGeom>
            <a:solidFill>
              <a:srgbClr val="FFCCFF"/>
            </a:solidFill>
            <a:ln>
              <a:solidFill>
                <a:srgbClr val="FFCCF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50" name="Imagen 49" descr="Forma&#10;&#10;Descripción generada automáticamente con confianza baja">
              <a:extLst>
                <a:ext uri="{FF2B5EF4-FFF2-40B4-BE49-F238E27FC236}">
                  <a16:creationId xmlns:a16="http://schemas.microsoft.com/office/drawing/2014/main" id="{CEBF74E2-EEED-AC10-88FE-24105A82DEB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10" t="27931" r="78428" b="55645"/>
            <a:stretch/>
          </p:blipFill>
          <p:spPr>
            <a:xfrm>
              <a:off x="5042928" y="5795681"/>
              <a:ext cx="279436" cy="306741"/>
            </a:xfrm>
            <a:prstGeom prst="rect">
              <a:avLst/>
            </a:prstGeom>
          </p:spPr>
        </p:pic>
      </p:grpSp>
      <p:pic>
        <p:nvPicPr>
          <p:cNvPr id="57" name="Imagen 56" descr="Forma&#10;&#10;Descripción generada automáticamente con confianza baja">
            <a:extLst>
              <a:ext uri="{FF2B5EF4-FFF2-40B4-BE49-F238E27FC236}">
                <a16:creationId xmlns:a16="http://schemas.microsoft.com/office/drawing/2014/main" id="{BBC459C5-B50E-883E-206C-513844CF4E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7722" y="5335394"/>
            <a:ext cx="1691803" cy="1691803"/>
          </a:xfrm>
          <a:prstGeom prst="rect">
            <a:avLst/>
          </a:prstGeom>
        </p:spPr>
      </p:pic>
      <p:pic>
        <p:nvPicPr>
          <p:cNvPr id="60" name="Imagen 59" descr="Forma&#10;&#10;Descripción generada automáticamente con confianza baja">
            <a:extLst>
              <a:ext uri="{FF2B5EF4-FFF2-40B4-BE49-F238E27FC236}">
                <a16:creationId xmlns:a16="http://schemas.microsoft.com/office/drawing/2014/main" id="{58EE8A7B-F6E9-1608-5E8C-A1CAFDE678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6508" y="7658629"/>
            <a:ext cx="1691803" cy="1691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665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09409391-A896-8BCB-6707-0D411ECF05B8}"/>
              </a:ext>
            </a:extLst>
          </p:cNvPr>
          <p:cNvSpPr/>
          <p:nvPr/>
        </p:nvSpPr>
        <p:spPr>
          <a:xfrm>
            <a:off x="450714" y="636637"/>
            <a:ext cx="3793789" cy="193859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FC361577-A4DD-CF01-00B7-F1ECB834BC75}"/>
              </a:ext>
            </a:extLst>
          </p:cNvPr>
          <p:cNvSpPr/>
          <p:nvPr/>
        </p:nvSpPr>
        <p:spPr>
          <a:xfrm>
            <a:off x="7046067" y="636637"/>
            <a:ext cx="3793789" cy="193859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540B0F5F-E120-4FE3-A58F-1766D2BCD0D8}"/>
              </a:ext>
            </a:extLst>
          </p:cNvPr>
          <p:cNvSpPr/>
          <p:nvPr/>
        </p:nvSpPr>
        <p:spPr>
          <a:xfrm>
            <a:off x="450714" y="3831303"/>
            <a:ext cx="3793789" cy="193859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DF271955-B895-2F6B-9D05-494B56F8BBB2}"/>
              </a:ext>
            </a:extLst>
          </p:cNvPr>
          <p:cNvSpPr/>
          <p:nvPr/>
        </p:nvSpPr>
        <p:spPr>
          <a:xfrm>
            <a:off x="7046066" y="3831303"/>
            <a:ext cx="3793789" cy="193859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Imagen 9" descr="Icono&#10;&#10;Descripción generada automáticamente">
            <a:extLst>
              <a:ext uri="{FF2B5EF4-FFF2-40B4-BE49-F238E27FC236}">
                <a16:creationId xmlns:a16="http://schemas.microsoft.com/office/drawing/2014/main" id="{FDFD89CC-C182-201B-EE80-060F017BBC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871" y="709197"/>
            <a:ext cx="1793474" cy="1793474"/>
          </a:xfrm>
          <a:prstGeom prst="rect">
            <a:avLst/>
          </a:prstGeom>
        </p:spPr>
      </p:pic>
      <p:pic>
        <p:nvPicPr>
          <p:cNvPr id="12" name="Imagen 11" descr="Icono&#10;&#10;Descripción generada automáticamente">
            <a:extLst>
              <a:ext uri="{FF2B5EF4-FFF2-40B4-BE49-F238E27FC236}">
                <a16:creationId xmlns:a16="http://schemas.microsoft.com/office/drawing/2014/main" id="{4705EC0B-07F2-B110-C0B9-9D4A03B135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021" y="564077"/>
            <a:ext cx="1938594" cy="1938594"/>
          </a:xfrm>
          <a:prstGeom prst="rect">
            <a:avLst/>
          </a:prstGeom>
        </p:spPr>
      </p:pic>
      <p:pic>
        <p:nvPicPr>
          <p:cNvPr id="14" name="Imagen 13" descr="Icono&#10;&#10;Descripción generada automáticamente">
            <a:extLst>
              <a:ext uri="{FF2B5EF4-FFF2-40B4-BE49-F238E27FC236}">
                <a16:creationId xmlns:a16="http://schemas.microsoft.com/office/drawing/2014/main" id="{02E8BA2E-8165-DAF9-0B04-E352074F68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304" y="3501628"/>
            <a:ext cx="2597944" cy="2597944"/>
          </a:xfrm>
          <a:prstGeom prst="rect">
            <a:avLst/>
          </a:prstGeom>
        </p:spPr>
      </p:pic>
      <p:pic>
        <p:nvPicPr>
          <p:cNvPr id="16" name="Imagen 15" descr="Icono&#10;&#10;Descripción generada automáticamente con confianza media">
            <a:extLst>
              <a:ext uri="{FF2B5EF4-FFF2-40B4-BE49-F238E27FC236}">
                <a16:creationId xmlns:a16="http://schemas.microsoft.com/office/drawing/2014/main" id="{06A716ED-0E73-6D66-34CD-992D43C108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021" y="3914018"/>
            <a:ext cx="1734283" cy="1734283"/>
          </a:xfrm>
          <a:prstGeom prst="rect">
            <a:avLst/>
          </a:prstGeom>
        </p:spPr>
      </p:pic>
      <p:pic>
        <p:nvPicPr>
          <p:cNvPr id="22" name="Imagen 21" descr="Imagen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9DADAEF2-E204-C463-D4AD-7DB15E3CEBC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21151">
            <a:off x="3128720" y="1411770"/>
            <a:ext cx="1168207" cy="1117972"/>
          </a:xfrm>
          <a:prstGeom prst="rect">
            <a:avLst/>
          </a:prstGeom>
        </p:spPr>
      </p:pic>
      <p:pic>
        <p:nvPicPr>
          <p:cNvPr id="23" name="Imagen 22" descr="Imagen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AF248436-A330-96E4-F3B7-BDACB4485D0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92909">
            <a:off x="425305" y="1293170"/>
            <a:ext cx="1168207" cy="1117972"/>
          </a:xfrm>
          <a:prstGeom prst="rect">
            <a:avLst/>
          </a:prstGeom>
        </p:spPr>
      </p:pic>
      <p:sp>
        <p:nvSpPr>
          <p:cNvPr id="24" name="Elipse 23">
            <a:extLst>
              <a:ext uri="{FF2B5EF4-FFF2-40B4-BE49-F238E27FC236}">
                <a16:creationId xmlns:a16="http://schemas.microsoft.com/office/drawing/2014/main" id="{70878804-76BF-834A-CF95-755D47C012FC}"/>
              </a:ext>
            </a:extLst>
          </p:cNvPr>
          <p:cNvSpPr/>
          <p:nvPr/>
        </p:nvSpPr>
        <p:spPr>
          <a:xfrm>
            <a:off x="7379138" y="1044679"/>
            <a:ext cx="208122" cy="214339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A059134E-3287-FD8C-D792-530E46893A1E}"/>
              </a:ext>
            </a:extLst>
          </p:cNvPr>
          <p:cNvSpPr/>
          <p:nvPr/>
        </p:nvSpPr>
        <p:spPr>
          <a:xfrm>
            <a:off x="7587260" y="1426204"/>
            <a:ext cx="208122" cy="214339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DA754BAB-2F9C-9E21-D3D4-7D8F56523798}"/>
              </a:ext>
            </a:extLst>
          </p:cNvPr>
          <p:cNvSpPr/>
          <p:nvPr/>
        </p:nvSpPr>
        <p:spPr>
          <a:xfrm>
            <a:off x="7309880" y="1702785"/>
            <a:ext cx="208122" cy="214339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C7F2B6E8-FE9E-EDEF-D713-2320BA055CD3}"/>
              </a:ext>
            </a:extLst>
          </p:cNvPr>
          <p:cNvSpPr/>
          <p:nvPr/>
        </p:nvSpPr>
        <p:spPr>
          <a:xfrm>
            <a:off x="7827194" y="1970756"/>
            <a:ext cx="208122" cy="214339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5FE215F7-3F84-90E5-59E2-E0F289CCFB82}"/>
              </a:ext>
            </a:extLst>
          </p:cNvPr>
          <p:cNvSpPr/>
          <p:nvPr/>
        </p:nvSpPr>
        <p:spPr>
          <a:xfrm>
            <a:off x="7864641" y="830340"/>
            <a:ext cx="208122" cy="214339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38536B9A-E638-BF10-2387-C4C349F29CE5}"/>
              </a:ext>
            </a:extLst>
          </p:cNvPr>
          <p:cNvSpPr/>
          <p:nvPr/>
        </p:nvSpPr>
        <p:spPr>
          <a:xfrm>
            <a:off x="9667710" y="709197"/>
            <a:ext cx="208122" cy="214339"/>
          </a:xfrm>
          <a:prstGeom prst="ellipse">
            <a:avLst/>
          </a:prstGeom>
          <a:solidFill>
            <a:srgbClr val="DE8ED8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038FC41C-97BB-9F53-C76A-31A2FEF96B12}"/>
              </a:ext>
            </a:extLst>
          </p:cNvPr>
          <p:cNvSpPr/>
          <p:nvPr/>
        </p:nvSpPr>
        <p:spPr>
          <a:xfrm>
            <a:off x="10148052" y="937509"/>
            <a:ext cx="208122" cy="214339"/>
          </a:xfrm>
          <a:prstGeom prst="ellipse">
            <a:avLst/>
          </a:prstGeom>
          <a:solidFill>
            <a:srgbClr val="FF5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AE2AFB7B-DC5D-5B2E-120F-956EE16DA6E2}"/>
              </a:ext>
            </a:extLst>
          </p:cNvPr>
          <p:cNvSpPr/>
          <p:nvPr/>
        </p:nvSpPr>
        <p:spPr>
          <a:xfrm>
            <a:off x="10254302" y="1345550"/>
            <a:ext cx="208122" cy="214339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F261FEEA-DB2D-E113-9697-019516F7CEF3}"/>
              </a:ext>
            </a:extLst>
          </p:cNvPr>
          <p:cNvSpPr/>
          <p:nvPr/>
        </p:nvSpPr>
        <p:spPr>
          <a:xfrm>
            <a:off x="10369428" y="1970756"/>
            <a:ext cx="208122" cy="214339"/>
          </a:xfrm>
          <a:prstGeom prst="ellipse">
            <a:avLst/>
          </a:prstGeom>
          <a:solidFill>
            <a:srgbClr val="FFCC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58A7E9AB-0738-5D4B-F7C6-0BF1C520E31A}"/>
              </a:ext>
            </a:extLst>
          </p:cNvPr>
          <p:cNvSpPr/>
          <p:nvPr/>
        </p:nvSpPr>
        <p:spPr>
          <a:xfrm>
            <a:off x="10080615" y="2193581"/>
            <a:ext cx="208122" cy="21433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Arco 36">
            <a:extLst>
              <a:ext uri="{FF2B5EF4-FFF2-40B4-BE49-F238E27FC236}">
                <a16:creationId xmlns:a16="http://schemas.microsoft.com/office/drawing/2014/main" id="{97B5422D-AC84-97E5-E435-66A04C0C8E38}"/>
              </a:ext>
            </a:extLst>
          </p:cNvPr>
          <p:cNvSpPr/>
          <p:nvPr/>
        </p:nvSpPr>
        <p:spPr>
          <a:xfrm>
            <a:off x="195931" y="5285249"/>
            <a:ext cx="1000157" cy="569068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Arco 37">
            <a:extLst>
              <a:ext uri="{FF2B5EF4-FFF2-40B4-BE49-F238E27FC236}">
                <a16:creationId xmlns:a16="http://schemas.microsoft.com/office/drawing/2014/main" id="{C14F1F78-B775-5423-5D1E-4610B545FC98}"/>
              </a:ext>
            </a:extLst>
          </p:cNvPr>
          <p:cNvSpPr/>
          <p:nvPr/>
        </p:nvSpPr>
        <p:spPr>
          <a:xfrm>
            <a:off x="313834" y="5063935"/>
            <a:ext cx="1000157" cy="569068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Arco 38">
            <a:extLst>
              <a:ext uri="{FF2B5EF4-FFF2-40B4-BE49-F238E27FC236}">
                <a16:creationId xmlns:a16="http://schemas.microsoft.com/office/drawing/2014/main" id="{2036B51E-589D-564C-5A96-FBFDA187FB5B}"/>
              </a:ext>
            </a:extLst>
          </p:cNvPr>
          <p:cNvSpPr/>
          <p:nvPr/>
        </p:nvSpPr>
        <p:spPr>
          <a:xfrm>
            <a:off x="2750270" y="4231532"/>
            <a:ext cx="1000157" cy="569068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Arco 39">
            <a:extLst>
              <a:ext uri="{FF2B5EF4-FFF2-40B4-BE49-F238E27FC236}">
                <a16:creationId xmlns:a16="http://schemas.microsoft.com/office/drawing/2014/main" id="{2DDB20BA-E796-F802-DF8B-1E3A5B756E8E}"/>
              </a:ext>
            </a:extLst>
          </p:cNvPr>
          <p:cNvSpPr/>
          <p:nvPr/>
        </p:nvSpPr>
        <p:spPr>
          <a:xfrm>
            <a:off x="2925296" y="4036613"/>
            <a:ext cx="1000157" cy="569068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3225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2710D7E6-3596-CC3C-A6FC-0FBB0238FEFE}"/>
              </a:ext>
            </a:extLst>
          </p:cNvPr>
          <p:cNvSpPr/>
          <p:nvPr/>
        </p:nvSpPr>
        <p:spPr>
          <a:xfrm>
            <a:off x="1134892" y="1350036"/>
            <a:ext cx="3793789" cy="193859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995B5022-9755-78DF-731E-3F0E605EFDA4}"/>
              </a:ext>
            </a:extLst>
          </p:cNvPr>
          <p:cNvSpPr/>
          <p:nvPr/>
        </p:nvSpPr>
        <p:spPr>
          <a:xfrm>
            <a:off x="7341139" y="1356485"/>
            <a:ext cx="3793789" cy="193859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62233AA5-B565-3FD7-534A-97A2AEBB40B6}"/>
              </a:ext>
            </a:extLst>
          </p:cNvPr>
          <p:cNvSpPr/>
          <p:nvPr/>
        </p:nvSpPr>
        <p:spPr>
          <a:xfrm>
            <a:off x="7749701" y="4566612"/>
            <a:ext cx="3793789" cy="193859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4BDAA662-929C-5F12-8C61-8F458840162F}"/>
              </a:ext>
            </a:extLst>
          </p:cNvPr>
          <p:cNvSpPr/>
          <p:nvPr/>
        </p:nvSpPr>
        <p:spPr>
          <a:xfrm>
            <a:off x="1258111" y="4566612"/>
            <a:ext cx="3793789" cy="193859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7A02585-CC3C-1517-6984-136932B3431B}"/>
              </a:ext>
            </a:extLst>
          </p:cNvPr>
          <p:cNvSpPr txBox="1"/>
          <p:nvPr/>
        </p:nvSpPr>
        <p:spPr>
          <a:xfrm>
            <a:off x="1524000" y="1699918"/>
            <a:ext cx="3015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latin typeface="Jumble" panose="02000503000000020004" pitchFamily="2" charset="0"/>
              </a:rPr>
              <a:t>PRIMAVERA</a:t>
            </a:r>
          </a:p>
        </p:txBody>
      </p:sp>
      <p:pic>
        <p:nvPicPr>
          <p:cNvPr id="10" name="Imagen 9" descr="Icono&#10;&#10;Descripción generada automáticamente">
            <a:extLst>
              <a:ext uri="{FF2B5EF4-FFF2-40B4-BE49-F238E27FC236}">
                <a16:creationId xmlns:a16="http://schemas.microsoft.com/office/drawing/2014/main" id="{FB074D96-0063-D72D-FCC7-9495B38B35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4932" y="2080820"/>
            <a:ext cx="1089195" cy="1089195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36BF9A61-4AE5-6BD8-86DF-9C9C4242A528}"/>
              </a:ext>
            </a:extLst>
          </p:cNvPr>
          <p:cNvSpPr txBox="1"/>
          <p:nvPr/>
        </p:nvSpPr>
        <p:spPr>
          <a:xfrm>
            <a:off x="8210144" y="1699918"/>
            <a:ext cx="3067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latin typeface="Jumble" panose="02000503000000020004" pitchFamily="2" charset="0"/>
              </a:rPr>
              <a:t>VERANO</a:t>
            </a:r>
          </a:p>
        </p:txBody>
      </p:sp>
      <p:pic>
        <p:nvPicPr>
          <p:cNvPr id="13" name="Imagen 12" descr="Imagen que contiene Icono&#10;&#10;Descripción generada automáticamente">
            <a:extLst>
              <a:ext uri="{FF2B5EF4-FFF2-40B4-BE49-F238E27FC236}">
                <a16:creationId xmlns:a16="http://schemas.microsoft.com/office/drawing/2014/main" id="{4E171725-3A4D-F555-1699-8375029804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9824" y="2080820"/>
            <a:ext cx="1089195" cy="1089195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B79BD195-B375-D691-CCED-E7DF469BC7A7}"/>
              </a:ext>
            </a:extLst>
          </p:cNvPr>
          <p:cNvSpPr txBox="1"/>
          <p:nvPr/>
        </p:nvSpPr>
        <p:spPr>
          <a:xfrm>
            <a:off x="2107662" y="4780586"/>
            <a:ext cx="3210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latin typeface="Jumble" panose="02000503000000020004" pitchFamily="2" charset="0"/>
              </a:rPr>
              <a:t>OTOÑO</a:t>
            </a:r>
          </a:p>
        </p:txBody>
      </p:sp>
      <p:pic>
        <p:nvPicPr>
          <p:cNvPr id="16" name="Imagen 15" descr="Una caricatura de una persona&#10;&#10;Descripción generada automáticamente con confianza baja">
            <a:extLst>
              <a:ext uri="{FF2B5EF4-FFF2-40B4-BE49-F238E27FC236}">
                <a16:creationId xmlns:a16="http://schemas.microsoft.com/office/drawing/2014/main" id="{2ACAC9C9-D189-E870-5EA3-901BA00C95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232" y="4920166"/>
            <a:ext cx="1441449" cy="1441449"/>
          </a:xfrm>
          <a:prstGeom prst="rect">
            <a:avLst/>
          </a:prstGeom>
        </p:spPr>
      </p:pic>
      <p:pic>
        <p:nvPicPr>
          <p:cNvPr id="18" name="Imagen 17" descr="Logotipo, Icono&#10;&#10;Descripción generada automáticamente">
            <a:extLst>
              <a:ext uri="{FF2B5EF4-FFF2-40B4-BE49-F238E27FC236}">
                <a16:creationId xmlns:a16="http://schemas.microsoft.com/office/drawing/2014/main" id="{BE5FB9FE-9AB4-87D2-53E8-604B7079B70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220" y="5591776"/>
            <a:ext cx="662933" cy="662933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1450D768-53F2-748A-2BA3-55A3904326B2}"/>
              </a:ext>
            </a:extLst>
          </p:cNvPr>
          <p:cNvSpPr txBox="1"/>
          <p:nvPr/>
        </p:nvSpPr>
        <p:spPr>
          <a:xfrm>
            <a:off x="8210144" y="4920166"/>
            <a:ext cx="2588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latin typeface="Jumble" panose="02000503000000020004" pitchFamily="2" charset="0"/>
              </a:rPr>
              <a:t>INVIERNO</a:t>
            </a:r>
          </a:p>
        </p:txBody>
      </p:sp>
      <p:pic>
        <p:nvPicPr>
          <p:cNvPr id="21" name="Imagen 20" descr="Icono&#10;&#10;Descripción generada automáticamente">
            <a:extLst>
              <a:ext uri="{FF2B5EF4-FFF2-40B4-BE49-F238E27FC236}">
                <a16:creationId xmlns:a16="http://schemas.microsoft.com/office/drawing/2014/main" id="{65249D7B-9211-AB4E-F3F6-9131B43BCE0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6209" y="5217278"/>
            <a:ext cx="1205620" cy="120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6140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1740</TotalTime>
  <Words>24</Words>
  <Application>Microsoft Office PowerPoint</Application>
  <PresentationFormat>Papel A3 (297 x 420 mm)</PresentationFormat>
  <Paragraphs>15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Jumble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Alba Simón Filgueira</dc:creator>
  <cp:lastModifiedBy>Alba Simón Filgueira</cp:lastModifiedBy>
  <cp:revision>4</cp:revision>
  <dcterms:created xsi:type="dcterms:W3CDTF">2023-07-25T10:38:29Z</dcterms:created>
  <dcterms:modified xsi:type="dcterms:W3CDTF">2023-07-26T15:38:45Z</dcterms:modified>
</cp:coreProperties>
</file>