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8" r:id="rId2"/>
    <p:sldId id="270" r:id="rId3"/>
    <p:sldId id="269" r:id="rId4"/>
    <p:sldId id="257" r:id="rId5"/>
    <p:sldId id="258" r:id="rId6"/>
    <p:sldId id="259" r:id="rId7"/>
    <p:sldId id="262" r:id="rId8"/>
    <p:sldId id="261" r:id="rId9"/>
    <p:sldId id="263" r:id="rId10"/>
    <p:sldId id="264" r:id="rId11"/>
    <p:sldId id="265" r:id="rId12"/>
    <p:sldId id="260" r:id="rId13"/>
    <p:sldId id="266" r:id="rId14"/>
    <p:sldId id="267"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2F92"/>
    <a:srgbClr val="CA6A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03FA27-F54C-4354-99B5-61EABC6BFDD1}" type="datetimeFigureOut">
              <a:rPr lang="es-ES" smtClean="0"/>
              <a:t>06/08/2023</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F19CC7-C800-4E66-81BB-91FB2F74B06B}" type="slidenum">
              <a:rPr lang="es-ES" smtClean="0"/>
              <a:t>‹Nº›</a:t>
            </a:fld>
            <a:endParaRPr lang="es-ES"/>
          </a:p>
        </p:txBody>
      </p:sp>
    </p:spTree>
    <p:extLst>
      <p:ext uri="{BB962C8B-B14F-4D97-AF65-F5344CB8AC3E}">
        <p14:creationId xmlns:p14="http://schemas.microsoft.com/office/powerpoint/2010/main" val="661416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err="1"/>
              <a:t>The</a:t>
            </a:r>
            <a:r>
              <a:rPr lang="es-ES" dirty="0"/>
              <a:t> </a:t>
            </a:r>
            <a:r>
              <a:rPr lang="es-ES" dirty="0" err="1"/>
              <a:t>name</a:t>
            </a:r>
            <a:r>
              <a:rPr lang="es-ES" dirty="0"/>
              <a:t> of </a:t>
            </a:r>
            <a:r>
              <a:rPr lang="es-ES" dirty="0" err="1"/>
              <a:t>the</a:t>
            </a:r>
            <a:r>
              <a:rPr lang="es-ES" dirty="0"/>
              <a:t> </a:t>
            </a:r>
          </a:p>
        </p:txBody>
      </p:sp>
      <p:sp>
        <p:nvSpPr>
          <p:cNvPr id="4" name="3 Marcador de número de diapositiva"/>
          <p:cNvSpPr>
            <a:spLocks noGrp="1"/>
          </p:cNvSpPr>
          <p:nvPr>
            <p:ph type="sldNum" sz="quarter" idx="10"/>
          </p:nvPr>
        </p:nvSpPr>
        <p:spPr/>
        <p:txBody>
          <a:bodyPr/>
          <a:lstStyle/>
          <a:p>
            <a:fld id="{E202B28F-D5AE-47DD-AFE7-7FF49F516E1C}" type="slidenum">
              <a:rPr lang="es-ES" smtClean="0"/>
              <a:t>10</a:t>
            </a:fld>
            <a:endParaRPr lang="es-ES"/>
          </a:p>
        </p:txBody>
      </p:sp>
    </p:spTree>
    <p:extLst>
      <p:ext uri="{BB962C8B-B14F-4D97-AF65-F5344CB8AC3E}">
        <p14:creationId xmlns:p14="http://schemas.microsoft.com/office/powerpoint/2010/main" val="1175812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CC789893-7B2A-4A47-976B-E6913A1A7F63}" type="datetimeFigureOut">
              <a:rPr lang="es-ES" smtClean="0"/>
              <a:t>06/08/2023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8449626-2402-4663-BAAD-0C3E5D38B68F}" type="slidenum">
              <a:rPr lang="es-ES" smtClean="0"/>
              <a:t>‹Nº›</a:t>
            </a:fld>
            <a:endParaRPr lang="es-ES"/>
          </a:p>
        </p:txBody>
      </p:sp>
    </p:spTree>
    <p:extLst>
      <p:ext uri="{BB962C8B-B14F-4D97-AF65-F5344CB8AC3E}">
        <p14:creationId xmlns:p14="http://schemas.microsoft.com/office/powerpoint/2010/main" val="3325153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CC789893-7B2A-4A47-976B-E6913A1A7F63}" type="datetimeFigureOut">
              <a:rPr lang="es-ES" smtClean="0"/>
              <a:t>06/08/2023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8449626-2402-4663-BAAD-0C3E5D38B68F}" type="slidenum">
              <a:rPr lang="es-ES" smtClean="0"/>
              <a:t>‹Nº›</a:t>
            </a:fld>
            <a:endParaRPr lang="es-ES"/>
          </a:p>
        </p:txBody>
      </p:sp>
    </p:spTree>
    <p:extLst>
      <p:ext uri="{BB962C8B-B14F-4D97-AF65-F5344CB8AC3E}">
        <p14:creationId xmlns:p14="http://schemas.microsoft.com/office/powerpoint/2010/main" val="3715694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CC789893-7B2A-4A47-976B-E6913A1A7F63}" type="datetimeFigureOut">
              <a:rPr lang="es-ES" smtClean="0"/>
              <a:t>06/08/2023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8449626-2402-4663-BAAD-0C3E5D38B68F}" type="slidenum">
              <a:rPr lang="es-ES" smtClean="0"/>
              <a:t>‹Nº›</a:t>
            </a:fld>
            <a:endParaRPr lang="es-ES"/>
          </a:p>
        </p:txBody>
      </p:sp>
    </p:spTree>
    <p:extLst>
      <p:ext uri="{BB962C8B-B14F-4D97-AF65-F5344CB8AC3E}">
        <p14:creationId xmlns:p14="http://schemas.microsoft.com/office/powerpoint/2010/main" val="319632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CC789893-7B2A-4A47-976B-E6913A1A7F63}" type="datetimeFigureOut">
              <a:rPr lang="es-ES" smtClean="0"/>
              <a:t>06/08/2023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8449626-2402-4663-BAAD-0C3E5D38B68F}" type="slidenum">
              <a:rPr lang="es-ES" smtClean="0"/>
              <a:t>‹Nº›</a:t>
            </a:fld>
            <a:endParaRPr lang="es-ES"/>
          </a:p>
        </p:txBody>
      </p:sp>
    </p:spTree>
    <p:extLst>
      <p:ext uri="{BB962C8B-B14F-4D97-AF65-F5344CB8AC3E}">
        <p14:creationId xmlns:p14="http://schemas.microsoft.com/office/powerpoint/2010/main" val="243221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CC789893-7B2A-4A47-976B-E6913A1A7F63}" type="datetimeFigureOut">
              <a:rPr lang="es-ES" smtClean="0"/>
              <a:t>06/08/2023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8449626-2402-4663-BAAD-0C3E5D38B68F}" type="slidenum">
              <a:rPr lang="es-ES" smtClean="0"/>
              <a:t>‹Nº›</a:t>
            </a:fld>
            <a:endParaRPr lang="es-ES"/>
          </a:p>
        </p:txBody>
      </p:sp>
    </p:spTree>
    <p:extLst>
      <p:ext uri="{BB962C8B-B14F-4D97-AF65-F5344CB8AC3E}">
        <p14:creationId xmlns:p14="http://schemas.microsoft.com/office/powerpoint/2010/main" val="46958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CC789893-7B2A-4A47-976B-E6913A1A7F63}" type="datetimeFigureOut">
              <a:rPr lang="es-ES" smtClean="0"/>
              <a:t>06/08/2023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8449626-2402-4663-BAAD-0C3E5D38B68F}" type="slidenum">
              <a:rPr lang="es-ES" smtClean="0"/>
              <a:t>‹Nº›</a:t>
            </a:fld>
            <a:endParaRPr lang="es-ES"/>
          </a:p>
        </p:txBody>
      </p:sp>
    </p:spTree>
    <p:extLst>
      <p:ext uri="{BB962C8B-B14F-4D97-AF65-F5344CB8AC3E}">
        <p14:creationId xmlns:p14="http://schemas.microsoft.com/office/powerpoint/2010/main" val="441311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CC789893-7B2A-4A47-976B-E6913A1A7F63}" type="datetimeFigureOut">
              <a:rPr lang="es-ES" smtClean="0"/>
              <a:t>06/08/2023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98449626-2402-4663-BAAD-0C3E5D38B68F}" type="slidenum">
              <a:rPr lang="es-ES" smtClean="0"/>
              <a:t>‹Nº›</a:t>
            </a:fld>
            <a:endParaRPr lang="es-ES"/>
          </a:p>
        </p:txBody>
      </p:sp>
    </p:spTree>
    <p:extLst>
      <p:ext uri="{BB962C8B-B14F-4D97-AF65-F5344CB8AC3E}">
        <p14:creationId xmlns:p14="http://schemas.microsoft.com/office/powerpoint/2010/main" val="3912303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CC789893-7B2A-4A47-976B-E6913A1A7F63}" type="datetimeFigureOut">
              <a:rPr lang="es-ES" smtClean="0"/>
              <a:t>06/08/2023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98449626-2402-4663-BAAD-0C3E5D38B68F}" type="slidenum">
              <a:rPr lang="es-ES" smtClean="0"/>
              <a:t>‹Nº›</a:t>
            </a:fld>
            <a:endParaRPr lang="es-ES"/>
          </a:p>
        </p:txBody>
      </p:sp>
    </p:spTree>
    <p:extLst>
      <p:ext uri="{BB962C8B-B14F-4D97-AF65-F5344CB8AC3E}">
        <p14:creationId xmlns:p14="http://schemas.microsoft.com/office/powerpoint/2010/main" val="1014746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C789893-7B2A-4A47-976B-E6913A1A7F63}" type="datetimeFigureOut">
              <a:rPr lang="es-ES" smtClean="0"/>
              <a:t>06/08/2023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98449626-2402-4663-BAAD-0C3E5D38B68F}" type="slidenum">
              <a:rPr lang="es-ES" smtClean="0"/>
              <a:t>‹Nº›</a:t>
            </a:fld>
            <a:endParaRPr lang="es-ES"/>
          </a:p>
        </p:txBody>
      </p:sp>
    </p:spTree>
    <p:extLst>
      <p:ext uri="{BB962C8B-B14F-4D97-AF65-F5344CB8AC3E}">
        <p14:creationId xmlns:p14="http://schemas.microsoft.com/office/powerpoint/2010/main" val="3103712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C789893-7B2A-4A47-976B-E6913A1A7F63}" type="datetimeFigureOut">
              <a:rPr lang="es-ES" smtClean="0"/>
              <a:t>06/08/2023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8449626-2402-4663-BAAD-0C3E5D38B68F}" type="slidenum">
              <a:rPr lang="es-ES" smtClean="0"/>
              <a:t>‹Nº›</a:t>
            </a:fld>
            <a:endParaRPr lang="es-ES"/>
          </a:p>
        </p:txBody>
      </p:sp>
    </p:spTree>
    <p:extLst>
      <p:ext uri="{BB962C8B-B14F-4D97-AF65-F5344CB8AC3E}">
        <p14:creationId xmlns:p14="http://schemas.microsoft.com/office/powerpoint/2010/main" val="1760631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C789893-7B2A-4A47-976B-E6913A1A7F63}" type="datetimeFigureOut">
              <a:rPr lang="es-ES" smtClean="0"/>
              <a:t>06/08/2023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8449626-2402-4663-BAAD-0C3E5D38B68F}" type="slidenum">
              <a:rPr lang="es-ES" smtClean="0"/>
              <a:t>‹Nº›</a:t>
            </a:fld>
            <a:endParaRPr lang="es-ES"/>
          </a:p>
        </p:txBody>
      </p:sp>
    </p:spTree>
    <p:extLst>
      <p:ext uri="{BB962C8B-B14F-4D97-AF65-F5344CB8AC3E}">
        <p14:creationId xmlns:p14="http://schemas.microsoft.com/office/powerpoint/2010/main" val="2114987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789893-7B2A-4A47-976B-E6913A1A7F63}" type="datetimeFigureOut">
              <a:rPr lang="es-ES" smtClean="0"/>
              <a:t>06/08/2023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449626-2402-4663-BAAD-0C3E5D38B68F}" type="slidenum">
              <a:rPr lang="es-ES" smtClean="0"/>
              <a:t>‹Nº›</a:t>
            </a:fld>
            <a:endParaRPr lang="es-ES"/>
          </a:p>
        </p:txBody>
      </p:sp>
    </p:spTree>
    <p:extLst>
      <p:ext uri="{BB962C8B-B14F-4D97-AF65-F5344CB8AC3E}">
        <p14:creationId xmlns:p14="http://schemas.microsoft.com/office/powerpoint/2010/main" val="4259817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DC43739-6CD3-C3B5-1B09-8C8B339E731F}"/>
              </a:ext>
            </a:extLst>
          </p:cNvPr>
          <p:cNvSpPr txBox="1"/>
          <p:nvPr/>
        </p:nvSpPr>
        <p:spPr>
          <a:xfrm>
            <a:off x="2123728" y="1404511"/>
            <a:ext cx="4572000" cy="3416320"/>
          </a:xfrm>
          <a:prstGeom prst="rect">
            <a:avLst/>
          </a:prstGeom>
          <a:noFill/>
        </p:spPr>
        <p:txBody>
          <a:bodyPr wrap="square">
            <a:spAutoFit/>
          </a:bodyPr>
          <a:lstStyle/>
          <a:p>
            <a:pPr algn="ctr"/>
            <a:r>
              <a:rPr lang="es-ES_tradnl" sz="7200" dirty="0">
                <a:solidFill>
                  <a:srgbClr val="FF2F92"/>
                </a:solidFill>
                <a:latin typeface="Berlin Sans FB" pitchFamily="34" charset="0"/>
                <a:ea typeface="KG Red Hands" charset="0"/>
                <a:cs typeface="KG Red Hands" charset="0"/>
              </a:rPr>
              <a:t>Basic </a:t>
            </a:r>
            <a:r>
              <a:rPr lang="es-ES_tradnl" sz="7200" dirty="0" err="1">
                <a:solidFill>
                  <a:srgbClr val="FF2F92"/>
                </a:solidFill>
                <a:latin typeface="Berlin Sans FB" pitchFamily="34" charset="0"/>
                <a:ea typeface="KG Red Hands" charset="0"/>
                <a:cs typeface="KG Red Hands" charset="0"/>
              </a:rPr>
              <a:t>questions</a:t>
            </a:r>
            <a:r>
              <a:rPr lang="es-ES_tradnl" sz="7200" dirty="0">
                <a:solidFill>
                  <a:srgbClr val="FF2F92"/>
                </a:solidFill>
                <a:latin typeface="Berlin Sans FB" pitchFamily="34" charset="0"/>
                <a:ea typeface="KG Red Hands" charset="0"/>
                <a:cs typeface="KG Red Hands" charset="0"/>
              </a:rPr>
              <a:t> </a:t>
            </a:r>
            <a:r>
              <a:rPr lang="es-ES_tradnl" sz="7200" dirty="0" err="1">
                <a:solidFill>
                  <a:srgbClr val="FF2F92"/>
                </a:solidFill>
                <a:latin typeface="Berlin Sans FB" pitchFamily="34" charset="0"/>
                <a:ea typeface="KG Red Hands" charset="0"/>
                <a:cs typeface="KG Red Hands" charset="0"/>
              </a:rPr>
              <a:t>cards</a:t>
            </a:r>
            <a:endParaRPr lang="es-ES_tradnl" sz="7200" dirty="0">
              <a:solidFill>
                <a:srgbClr val="FF2F92"/>
              </a:solidFill>
              <a:latin typeface="Berlin Sans FB" pitchFamily="34" charset="0"/>
              <a:ea typeface="KG Red Hands" charset="0"/>
              <a:cs typeface="KG Red Hands" charset="0"/>
            </a:endParaRPr>
          </a:p>
        </p:txBody>
      </p:sp>
      <p:sp>
        <p:nvSpPr>
          <p:cNvPr id="5" name="Rectángulo 4">
            <a:extLst>
              <a:ext uri="{FF2B5EF4-FFF2-40B4-BE49-F238E27FC236}">
                <a16:creationId xmlns:a16="http://schemas.microsoft.com/office/drawing/2014/main" id="{0DBE2342-0CC1-7EDA-B66E-228BF2F6BDED}"/>
              </a:ext>
            </a:extLst>
          </p:cNvPr>
          <p:cNvSpPr/>
          <p:nvPr/>
        </p:nvSpPr>
        <p:spPr>
          <a:xfrm>
            <a:off x="323528" y="260648"/>
            <a:ext cx="8568952" cy="6264696"/>
          </a:xfrm>
          <a:prstGeom prst="rect">
            <a:avLst/>
          </a:prstGeom>
          <a:noFill/>
          <a:ln w="76200">
            <a:solidFill>
              <a:srgbClr val="FF2F9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 name="Imagen 1">
            <a:extLst>
              <a:ext uri="{FF2B5EF4-FFF2-40B4-BE49-F238E27FC236}">
                <a16:creationId xmlns:a16="http://schemas.microsoft.com/office/drawing/2014/main" id="{06E73959-A642-CE64-1C1F-349695BF70E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91264" y="5805264"/>
            <a:ext cx="1052736" cy="1052736"/>
          </a:xfrm>
          <a:prstGeom prst="rect">
            <a:avLst/>
          </a:prstGeom>
        </p:spPr>
      </p:pic>
      <p:sp>
        <p:nvSpPr>
          <p:cNvPr id="6" name="Rectángulo 5">
            <a:extLst>
              <a:ext uri="{FF2B5EF4-FFF2-40B4-BE49-F238E27FC236}">
                <a16:creationId xmlns:a16="http://schemas.microsoft.com/office/drawing/2014/main" id="{92C54386-6E44-7919-6E46-6BEB77348213}"/>
              </a:ext>
            </a:extLst>
          </p:cNvPr>
          <p:cNvSpPr/>
          <p:nvPr/>
        </p:nvSpPr>
        <p:spPr>
          <a:xfrm>
            <a:off x="2627784" y="5112753"/>
            <a:ext cx="3672408" cy="576064"/>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s-ES" sz="2400" dirty="0"/>
              <a:t>@teach.and.learn.english</a:t>
            </a:r>
          </a:p>
        </p:txBody>
      </p:sp>
    </p:spTree>
    <p:extLst>
      <p:ext uri="{BB962C8B-B14F-4D97-AF65-F5344CB8AC3E}">
        <p14:creationId xmlns:p14="http://schemas.microsoft.com/office/powerpoint/2010/main" val="1205312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0" y="28577"/>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800" dirty="0" err="1">
                <a:latin typeface="Berlin Sans FB" pitchFamily="34" charset="0"/>
                <a:ea typeface="KG Red Hands" charset="0"/>
                <a:cs typeface="KG Red Hands" charset="0"/>
              </a:rPr>
              <a:t>Name</a:t>
            </a:r>
            <a:r>
              <a:rPr lang="es-ES_tradnl" sz="2800" dirty="0">
                <a:latin typeface="Berlin Sans FB" pitchFamily="34" charset="0"/>
                <a:ea typeface="KG Red Hands" charset="0"/>
                <a:cs typeface="KG Red Hands" charset="0"/>
              </a:rPr>
              <a:t> 5 </a:t>
            </a:r>
            <a:r>
              <a:rPr lang="es-ES_tradnl" sz="2800" dirty="0" err="1">
                <a:latin typeface="Berlin Sans FB" pitchFamily="34" charset="0"/>
                <a:ea typeface="KG Red Hands" charset="0"/>
                <a:cs typeface="KG Red Hands" charset="0"/>
              </a:rPr>
              <a:t>gadgets</a:t>
            </a:r>
            <a:endParaRPr lang="es-ES_tradnl" sz="2800" dirty="0">
              <a:latin typeface="Berlin Sans FB" pitchFamily="34" charset="0"/>
              <a:ea typeface="KG Red Hands" charset="0"/>
              <a:cs typeface="KG Red Hands" charset="0"/>
            </a:endParaRPr>
          </a:p>
        </p:txBody>
      </p:sp>
      <p:sp>
        <p:nvSpPr>
          <p:cNvPr id="6" name="Rectángulo 5"/>
          <p:cNvSpPr/>
          <p:nvPr/>
        </p:nvSpPr>
        <p:spPr>
          <a:xfrm>
            <a:off x="0" y="1728790"/>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What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is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the</a:t>
            </a:r>
            <a:r>
              <a:rPr lang="es-ES_tradnl" sz="2400" dirty="0">
                <a:latin typeface="Berlin Sans FB" pitchFamily="34" charset="0"/>
                <a:ea typeface="KG Red Hands" charset="0"/>
                <a:cs typeface="KG Red Hands" charset="0"/>
              </a:rPr>
              <a:t> capital of </a:t>
            </a:r>
            <a:r>
              <a:rPr lang="es-ES_tradnl" sz="2400" dirty="0" err="1">
                <a:latin typeface="Berlin Sans FB" pitchFamily="34" charset="0"/>
                <a:ea typeface="KG Red Hands" charset="0"/>
                <a:cs typeface="KG Red Hands" charset="0"/>
              </a:rPr>
              <a:t>England</a:t>
            </a:r>
            <a:r>
              <a:rPr lang="es-ES_tradnl" sz="2400" dirty="0">
                <a:latin typeface="Berlin Sans FB" pitchFamily="34" charset="0"/>
                <a:ea typeface="KG Red Hands" charset="0"/>
                <a:cs typeface="KG Red Hands" charset="0"/>
              </a:rPr>
              <a:t>?</a:t>
            </a:r>
          </a:p>
        </p:txBody>
      </p:sp>
      <p:sp>
        <p:nvSpPr>
          <p:cNvPr id="7" name="Rectángulo 6"/>
          <p:cNvSpPr/>
          <p:nvPr/>
        </p:nvSpPr>
        <p:spPr>
          <a:xfrm>
            <a:off x="0" y="3429003"/>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800" dirty="0" err="1">
                <a:latin typeface="Berlin Sans FB" pitchFamily="34" charset="0"/>
                <a:ea typeface="KG Red Hands" charset="0"/>
                <a:cs typeface="KG Red Hands" charset="0"/>
              </a:rPr>
              <a:t>Name</a:t>
            </a:r>
            <a:r>
              <a:rPr lang="es-ES_tradnl" sz="2800" dirty="0">
                <a:latin typeface="Berlin Sans FB" pitchFamily="34" charset="0"/>
                <a:ea typeface="KG Red Hands" charset="0"/>
                <a:cs typeface="KG Red Hands" charset="0"/>
              </a:rPr>
              <a:t> 5 </a:t>
            </a:r>
            <a:r>
              <a:rPr lang="es-ES_tradnl" sz="2800" dirty="0" err="1">
                <a:latin typeface="Berlin Sans FB" pitchFamily="34" charset="0"/>
                <a:ea typeface="KG Red Hands" charset="0"/>
                <a:cs typeface="KG Red Hands" charset="0"/>
              </a:rPr>
              <a:t>endagered</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animals</a:t>
            </a:r>
            <a:endParaRPr lang="es-ES_tradnl" sz="2800" dirty="0">
              <a:latin typeface="Berlin Sans FB" pitchFamily="34" charset="0"/>
              <a:ea typeface="KG Red Hands" charset="0"/>
              <a:cs typeface="KG Red Hands" charset="0"/>
            </a:endParaRPr>
          </a:p>
        </p:txBody>
      </p:sp>
      <p:sp>
        <p:nvSpPr>
          <p:cNvPr id="8" name="Rectángulo 7"/>
          <p:cNvSpPr/>
          <p:nvPr/>
        </p:nvSpPr>
        <p:spPr>
          <a:xfrm>
            <a:off x="0" y="5129216"/>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3200" dirty="0" err="1">
                <a:latin typeface="Berlin Sans FB" pitchFamily="34" charset="0"/>
                <a:ea typeface="KG Red Hands" charset="0"/>
                <a:cs typeface="KG Red Hands" charset="0"/>
              </a:rPr>
              <a:t>Name</a:t>
            </a:r>
            <a:r>
              <a:rPr lang="es-ES_tradnl" sz="3200" dirty="0">
                <a:latin typeface="Berlin Sans FB" pitchFamily="34" charset="0"/>
                <a:ea typeface="KG Red Hands" charset="0"/>
                <a:cs typeface="KG Red Hands" charset="0"/>
              </a:rPr>
              <a:t> 4 false </a:t>
            </a:r>
            <a:r>
              <a:rPr lang="es-ES_tradnl" sz="3200" dirty="0" err="1">
                <a:latin typeface="Berlin Sans FB" pitchFamily="34" charset="0"/>
                <a:ea typeface="KG Red Hands" charset="0"/>
                <a:cs typeface="KG Red Hands" charset="0"/>
              </a:rPr>
              <a:t>friends</a:t>
            </a:r>
            <a:endParaRPr lang="es-ES_tradnl" sz="3200" dirty="0">
              <a:latin typeface="Berlin Sans FB" pitchFamily="34" charset="0"/>
              <a:ea typeface="KG Red Hands" charset="0"/>
              <a:cs typeface="KG Red Hands" charset="0"/>
            </a:endParaRPr>
          </a:p>
        </p:txBody>
      </p:sp>
      <p:sp>
        <p:nvSpPr>
          <p:cNvPr id="21" name="Rectángulo 20"/>
          <p:cNvSpPr/>
          <p:nvPr/>
        </p:nvSpPr>
        <p:spPr>
          <a:xfrm>
            <a:off x="2259692" y="28577"/>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000" dirty="0" err="1">
                <a:latin typeface="Berlin Sans FB" pitchFamily="34" charset="0"/>
                <a:ea typeface="KG Red Hands" charset="0"/>
                <a:cs typeface="KG Red Hands" charset="0"/>
              </a:rPr>
              <a:t>Tell</a:t>
            </a:r>
            <a:r>
              <a:rPr lang="es-ES_tradnl" sz="2000" dirty="0">
                <a:latin typeface="Berlin Sans FB" pitchFamily="34" charset="0"/>
                <a:ea typeface="KG Red Hands" charset="0"/>
                <a:cs typeface="KG Red Hands" charset="0"/>
              </a:rPr>
              <a:t> me 2 </a:t>
            </a:r>
            <a:r>
              <a:rPr lang="es-ES_tradnl" sz="2000" dirty="0" err="1">
                <a:latin typeface="Berlin Sans FB" pitchFamily="34" charset="0"/>
                <a:ea typeface="KG Red Hands" charset="0"/>
                <a:cs typeface="KG Red Hands" charset="0"/>
              </a:rPr>
              <a:t>types</a:t>
            </a:r>
            <a:r>
              <a:rPr lang="es-ES_tradnl" sz="2000" dirty="0">
                <a:latin typeface="Berlin Sans FB" pitchFamily="34" charset="0"/>
                <a:ea typeface="KG Red Hands" charset="0"/>
                <a:cs typeface="KG Red Hands" charset="0"/>
              </a:rPr>
              <a:t> of </a:t>
            </a:r>
            <a:r>
              <a:rPr lang="es-ES_tradnl" sz="2000" dirty="0" err="1">
                <a:latin typeface="Berlin Sans FB" pitchFamily="34" charset="0"/>
                <a:ea typeface="KG Red Hands" charset="0"/>
                <a:cs typeface="KG Red Hands" charset="0"/>
              </a:rPr>
              <a:t>words</a:t>
            </a:r>
            <a:r>
              <a:rPr lang="es-ES_tradnl" sz="2000" dirty="0">
                <a:latin typeface="Berlin Sans FB" pitchFamily="34" charset="0"/>
                <a:ea typeface="KG Red Hands" charset="0"/>
                <a:cs typeface="KG Red Hands" charset="0"/>
              </a:rPr>
              <a:t> </a:t>
            </a:r>
            <a:r>
              <a:rPr lang="es-ES_tradnl" sz="2000" dirty="0" err="1">
                <a:latin typeface="Berlin Sans FB" pitchFamily="34" charset="0"/>
                <a:ea typeface="KG Red Hands" charset="0"/>
                <a:cs typeface="KG Red Hands" charset="0"/>
              </a:rPr>
              <a:t>we</a:t>
            </a:r>
            <a:r>
              <a:rPr lang="es-ES_tradnl" sz="2000" dirty="0">
                <a:latin typeface="Berlin Sans FB" pitchFamily="34" charset="0"/>
                <a:ea typeface="KG Red Hands" charset="0"/>
                <a:cs typeface="KG Red Hands" charset="0"/>
              </a:rPr>
              <a:t> </a:t>
            </a:r>
            <a:r>
              <a:rPr lang="es-ES_tradnl" sz="2000" dirty="0" err="1">
                <a:latin typeface="Berlin Sans FB" pitchFamily="34" charset="0"/>
                <a:ea typeface="KG Red Hands" charset="0"/>
                <a:cs typeface="KG Red Hands" charset="0"/>
              </a:rPr>
              <a:t>write</a:t>
            </a:r>
            <a:r>
              <a:rPr lang="es-ES_tradnl" sz="2000" dirty="0">
                <a:latin typeface="Berlin Sans FB" pitchFamily="34" charset="0"/>
                <a:ea typeface="KG Red Hands" charset="0"/>
                <a:cs typeface="KG Red Hands" charset="0"/>
              </a:rPr>
              <a:t> </a:t>
            </a:r>
            <a:r>
              <a:rPr lang="es-ES_tradnl" sz="2000" dirty="0" err="1">
                <a:latin typeface="Berlin Sans FB" pitchFamily="34" charset="0"/>
                <a:ea typeface="KG Red Hands" charset="0"/>
                <a:cs typeface="KG Red Hands" charset="0"/>
              </a:rPr>
              <a:t>with</a:t>
            </a:r>
            <a:r>
              <a:rPr lang="es-ES_tradnl" sz="2000" dirty="0">
                <a:latin typeface="Berlin Sans FB" pitchFamily="34" charset="0"/>
                <a:ea typeface="KG Red Hands" charset="0"/>
                <a:cs typeface="KG Red Hands" charset="0"/>
              </a:rPr>
              <a:t> capital </a:t>
            </a:r>
            <a:r>
              <a:rPr lang="es-ES_tradnl" sz="2000" dirty="0" err="1">
                <a:latin typeface="Berlin Sans FB" pitchFamily="34" charset="0"/>
                <a:ea typeface="KG Red Hands" charset="0"/>
                <a:cs typeface="KG Red Hands" charset="0"/>
              </a:rPr>
              <a:t>letter</a:t>
            </a:r>
            <a:r>
              <a:rPr lang="es-ES_tradnl" sz="2000" dirty="0">
                <a:latin typeface="Berlin Sans FB" pitchFamily="34" charset="0"/>
                <a:ea typeface="KG Red Hands" charset="0"/>
                <a:cs typeface="KG Red Hands" charset="0"/>
              </a:rPr>
              <a:t> in English (</a:t>
            </a:r>
            <a:r>
              <a:rPr lang="es-ES_tradnl" sz="2000" dirty="0" err="1">
                <a:latin typeface="Berlin Sans FB" pitchFamily="34" charset="0"/>
                <a:ea typeface="KG Red Hands" charset="0"/>
                <a:cs typeface="KG Red Hands" charset="0"/>
              </a:rPr>
              <a:t>but</a:t>
            </a:r>
            <a:r>
              <a:rPr lang="es-ES_tradnl" sz="2000" dirty="0">
                <a:latin typeface="Berlin Sans FB" pitchFamily="34" charset="0"/>
                <a:ea typeface="KG Red Hands" charset="0"/>
                <a:cs typeface="KG Red Hands" charset="0"/>
              </a:rPr>
              <a:t> </a:t>
            </a:r>
            <a:r>
              <a:rPr lang="es-ES_tradnl" sz="2000" dirty="0" err="1">
                <a:latin typeface="Berlin Sans FB" pitchFamily="34" charset="0"/>
                <a:ea typeface="KG Red Hands" charset="0"/>
                <a:cs typeface="KG Red Hands" charset="0"/>
              </a:rPr>
              <a:t>not</a:t>
            </a:r>
            <a:r>
              <a:rPr lang="es-ES_tradnl" sz="2000" dirty="0">
                <a:latin typeface="Berlin Sans FB" pitchFamily="34" charset="0"/>
                <a:ea typeface="KG Red Hands" charset="0"/>
                <a:cs typeface="KG Red Hands" charset="0"/>
              </a:rPr>
              <a:t> in </a:t>
            </a:r>
            <a:r>
              <a:rPr lang="es-ES_tradnl" sz="2000" dirty="0" err="1">
                <a:latin typeface="Berlin Sans FB" pitchFamily="34" charset="0"/>
                <a:ea typeface="KG Red Hands" charset="0"/>
                <a:cs typeface="KG Red Hands" charset="0"/>
              </a:rPr>
              <a:t>Spanish</a:t>
            </a:r>
            <a:r>
              <a:rPr lang="es-ES_tradnl" sz="2000" dirty="0">
                <a:latin typeface="Berlin Sans FB" pitchFamily="34" charset="0"/>
                <a:ea typeface="KG Red Hands" charset="0"/>
                <a:cs typeface="KG Red Hands" charset="0"/>
              </a:rPr>
              <a:t>)</a:t>
            </a:r>
          </a:p>
        </p:txBody>
      </p:sp>
      <p:sp>
        <p:nvSpPr>
          <p:cNvPr id="22" name="Rectángulo 21"/>
          <p:cNvSpPr/>
          <p:nvPr/>
        </p:nvSpPr>
        <p:spPr>
          <a:xfrm>
            <a:off x="2259692" y="1728790"/>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lvl="0" algn="ctr"/>
            <a:r>
              <a:rPr lang="es-ES_tradnl" sz="2400" dirty="0" err="1">
                <a:solidFill>
                  <a:prstClr val="black"/>
                </a:solidFill>
                <a:latin typeface="Berlin Sans FB" pitchFamily="34" charset="0"/>
                <a:ea typeface="KG Red Hands" charset="0"/>
                <a:cs typeface="KG Red Hands" charset="0"/>
              </a:rPr>
              <a:t>What</a:t>
            </a:r>
            <a:r>
              <a:rPr lang="es-ES_tradnl" sz="2400" dirty="0">
                <a:solidFill>
                  <a:prstClr val="black"/>
                </a:solidFill>
                <a:latin typeface="Berlin Sans FB" pitchFamily="34" charset="0"/>
                <a:ea typeface="KG Red Hands" charset="0"/>
                <a:cs typeface="KG Red Hands" charset="0"/>
              </a:rPr>
              <a:t> </a:t>
            </a:r>
            <a:r>
              <a:rPr lang="es-ES_tradnl" sz="2400" dirty="0" err="1">
                <a:solidFill>
                  <a:prstClr val="black"/>
                </a:solidFill>
                <a:latin typeface="Berlin Sans FB" pitchFamily="34" charset="0"/>
                <a:ea typeface="KG Red Hands" charset="0"/>
                <a:cs typeface="KG Red Hands" charset="0"/>
              </a:rPr>
              <a:t>is</a:t>
            </a:r>
            <a:r>
              <a:rPr lang="es-ES_tradnl" sz="2400" dirty="0">
                <a:solidFill>
                  <a:prstClr val="black"/>
                </a:solidFill>
                <a:latin typeface="Berlin Sans FB" pitchFamily="34" charset="0"/>
                <a:ea typeface="KG Red Hands" charset="0"/>
                <a:cs typeface="KG Red Hands" charset="0"/>
              </a:rPr>
              <a:t> </a:t>
            </a:r>
            <a:r>
              <a:rPr lang="es-ES_tradnl" sz="2400" dirty="0" err="1">
                <a:solidFill>
                  <a:prstClr val="black"/>
                </a:solidFill>
                <a:latin typeface="Berlin Sans FB" pitchFamily="34" charset="0"/>
                <a:ea typeface="KG Red Hands" charset="0"/>
                <a:cs typeface="KG Red Hands" charset="0"/>
              </a:rPr>
              <a:t>the</a:t>
            </a:r>
            <a:r>
              <a:rPr lang="es-ES_tradnl" sz="2400" dirty="0">
                <a:solidFill>
                  <a:prstClr val="black"/>
                </a:solidFill>
                <a:latin typeface="Berlin Sans FB" pitchFamily="34" charset="0"/>
                <a:ea typeface="KG Red Hands" charset="0"/>
                <a:cs typeface="KG Red Hands" charset="0"/>
              </a:rPr>
              <a:t> capital of Australia?</a:t>
            </a:r>
          </a:p>
        </p:txBody>
      </p:sp>
      <p:sp>
        <p:nvSpPr>
          <p:cNvPr id="23" name="Rectángulo 22"/>
          <p:cNvSpPr/>
          <p:nvPr/>
        </p:nvSpPr>
        <p:spPr>
          <a:xfrm>
            <a:off x="2259692" y="3429003"/>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What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is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the</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past</a:t>
            </a:r>
            <a:r>
              <a:rPr lang="es-ES_tradnl" sz="2400" dirty="0">
                <a:latin typeface="Berlin Sans FB" pitchFamily="34" charset="0"/>
                <a:ea typeface="KG Red Hands" charset="0"/>
                <a:cs typeface="KG Red Hands" charset="0"/>
              </a:rPr>
              <a:t> of </a:t>
            </a:r>
            <a:r>
              <a:rPr lang="es-ES_tradnl" sz="2400" dirty="0" err="1">
                <a:latin typeface="Berlin Sans FB" pitchFamily="34" charset="0"/>
                <a:ea typeface="KG Red Hands" charset="0"/>
                <a:cs typeface="KG Red Hands" charset="0"/>
              </a:rPr>
              <a:t>the</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verb</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to</a:t>
            </a:r>
            <a:r>
              <a:rPr lang="es-ES_tradnl" sz="2400" dirty="0">
                <a:latin typeface="Berlin Sans FB" pitchFamily="34" charset="0"/>
                <a:ea typeface="KG Red Hands" charset="0"/>
                <a:cs typeface="KG Red Hands" charset="0"/>
              </a:rPr>
              <a:t> be?</a:t>
            </a:r>
          </a:p>
        </p:txBody>
      </p:sp>
      <p:sp>
        <p:nvSpPr>
          <p:cNvPr id="24" name="Rectángulo 23"/>
          <p:cNvSpPr/>
          <p:nvPr/>
        </p:nvSpPr>
        <p:spPr>
          <a:xfrm>
            <a:off x="2259692" y="5129216"/>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dirty="0" err="1">
                <a:latin typeface="Berlin Sans FB" pitchFamily="34" charset="0"/>
                <a:ea typeface="KG Red Hands" charset="0"/>
                <a:cs typeface="KG Red Hands" charset="0"/>
              </a:rPr>
              <a:t>What</a:t>
            </a:r>
            <a:r>
              <a:rPr lang="es-ES_tradnl" dirty="0">
                <a:latin typeface="Berlin Sans FB" pitchFamily="34" charset="0"/>
                <a:ea typeface="KG Red Hands" charset="0"/>
                <a:cs typeface="KG Red Hands" charset="0"/>
              </a:rPr>
              <a:t> </a:t>
            </a:r>
            <a:r>
              <a:rPr lang="es-ES_tradnl" dirty="0" err="1">
                <a:latin typeface="Berlin Sans FB" pitchFamily="34" charset="0"/>
                <a:ea typeface="KG Red Hands" charset="0"/>
                <a:cs typeface="KG Red Hands" charset="0"/>
              </a:rPr>
              <a:t>is</a:t>
            </a:r>
            <a:r>
              <a:rPr lang="es-ES_tradnl" dirty="0">
                <a:latin typeface="Berlin Sans FB" pitchFamily="34" charset="0"/>
                <a:ea typeface="KG Red Hands" charset="0"/>
                <a:cs typeface="KG Red Hands" charset="0"/>
              </a:rPr>
              <a:t> </a:t>
            </a:r>
            <a:r>
              <a:rPr lang="es-ES_tradnl" dirty="0" err="1">
                <a:latin typeface="Berlin Sans FB" pitchFamily="34" charset="0"/>
                <a:ea typeface="KG Red Hands" charset="0"/>
                <a:cs typeface="KG Red Hands" charset="0"/>
              </a:rPr>
              <a:t>name</a:t>
            </a:r>
            <a:r>
              <a:rPr lang="es-ES_tradnl" dirty="0">
                <a:latin typeface="Berlin Sans FB" pitchFamily="34" charset="0"/>
                <a:ea typeface="KG Red Hands" charset="0"/>
                <a:cs typeface="KG Red Hands" charset="0"/>
              </a:rPr>
              <a:t> of </a:t>
            </a:r>
            <a:r>
              <a:rPr lang="es-ES_tradnl" dirty="0" err="1">
                <a:latin typeface="Berlin Sans FB" pitchFamily="34" charset="0"/>
                <a:ea typeface="KG Red Hands" charset="0"/>
                <a:cs typeface="KG Red Hands" charset="0"/>
              </a:rPr>
              <a:t>the</a:t>
            </a:r>
            <a:r>
              <a:rPr lang="es-ES_tradnl" dirty="0">
                <a:latin typeface="Berlin Sans FB" pitchFamily="34" charset="0"/>
                <a:ea typeface="KG Red Hands" charset="0"/>
                <a:cs typeface="KG Red Hands" charset="0"/>
              </a:rPr>
              <a:t> </a:t>
            </a:r>
            <a:r>
              <a:rPr lang="es-ES_tradnl" dirty="0" err="1">
                <a:latin typeface="Berlin Sans FB" pitchFamily="34" charset="0"/>
                <a:ea typeface="KG Red Hands" charset="0"/>
                <a:cs typeface="KG Red Hands" charset="0"/>
              </a:rPr>
              <a:t>number</a:t>
            </a:r>
            <a:r>
              <a:rPr lang="es-ES_tradnl" dirty="0">
                <a:latin typeface="Berlin Sans FB" pitchFamily="34" charset="0"/>
                <a:ea typeface="KG Red Hands" charset="0"/>
                <a:cs typeface="KG Red Hands" charset="0"/>
              </a:rPr>
              <a:t> and </a:t>
            </a:r>
            <a:r>
              <a:rPr lang="es-ES_tradnl" dirty="0" err="1">
                <a:latin typeface="Berlin Sans FB" pitchFamily="34" charset="0"/>
                <a:ea typeface="KG Red Hands" charset="0"/>
                <a:cs typeface="KG Red Hands" charset="0"/>
              </a:rPr>
              <a:t>name</a:t>
            </a:r>
            <a:r>
              <a:rPr lang="es-ES_tradnl" dirty="0">
                <a:latin typeface="Berlin Sans FB" pitchFamily="34" charset="0"/>
                <a:ea typeface="KG Red Hands" charset="0"/>
                <a:cs typeface="KG Red Hands" charset="0"/>
              </a:rPr>
              <a:t> of </a:t>
            </a:r>
            <a:r>
              <a:rPr lang="es-ES_tradnl" dirty="0" err="1">
                <a:latin typeface="Berlin Sans FB" pitchFamily="34" charset="0"/>
                <a:ea typeface="KG Red Hands" charset="0"/>
                <a:cs typeface="KG Red Hands" charset="0"/>
              </a:rPr>
              <a:t>the</a:t>
            </a:r>
            <a:r>
              <a:rPr lang="es-ES_tradnl" dirty="0">
                <a:latin typeface="Berlin Sans FB" pitchFamily="34" charset="0"/>
                <a:ea typeface="KG Red Hands" charset="0"/>
                <a:cs typeface="KG Red Hands" charset="0"/>
              </a:rPr>
              <a:t> </a:t>
            </a:r>
            <a:r>
              <a:rPr lang="es-ES_tradnl" dirty="0" err="1">
                <a:latin typeface="Berlin Sans FB" pitchFamily="34" charset="0"/>
                <a:ea typeface="KG Red Hands" charset="0"/>
                <a:cs typeface="KG Red Hands" charset="0"/>
              </a:rPr>
              <a:t>street</a:t>
            </a:r>
            <a:r>
              <a:rPr lang="es-ES_tradnl" dirty="0">
                <a:latin typeface="Berlin Sans FB" pitchFamily="34" charset="0"/>
                <a:ea typeface="KG Red Hands" charset="0"/>
                <a:cs typeface="KG Red Hands" charset="0"/>
              </a:rPr>
              <a:t> </a:t>
            </a:r>
            <a:r>
              <a:rPr lang="es-ES_tradnl" dirty="0" err="1">
                <a:latin typeface="Berlin Sans FB" pitchFamily="34" charset="0"/>
                <a:ea typeface="KG Red Hands" charset="0"/>
                <a:cs typeface="KG Red Hands" charset="0"/>
              </a:rPr>
              <a:t>where</a:t>
            </a:r>
            <a:r>
              <a:rPr lang="es-ES_tradnl" dirty="0">
                <a:latin typeface="Berlin Sans FB" pitchFamily="34" charset="0"/>
                <a:ea typeface="KG Red Hands" charset="0"/>
                <a:cs typeface="KG Red Hands" charset="0"/>
              </a:rPr>
              <a:t> </a:t>
            </a:r>
            <a:r>
              <a:rPr lang="es-ES_tradnl" dirty="0" err="1">
                <a:latin typeface="Berlin Sans FB" pitchFamily="34" charset="0"/>
                <a:ea typeface="KG Red Hands" charset="0"/>
                <a:cs typeface="KG Red Hands" charset="0"/>
              </a:rPr>
              <a:t>you</a:t>
            </a:r>
            <a:r>
              <a:rPr lang="es-ES_tradnl" dirty="0">
                <a:latin typeface="Berlin Sans FB" pitchFamily="34" charset="0"/>
                <a:ea typeface="KG Red Hands" charset="0"/>
                <a:cs typeface="KG Red Hands" charset="0"/>
              </a:rPr>
              <a:t> </a:t>
            </a:r>
            <a:r>
              <a:rPr lang="es-ES_tradnl" dirty="0" err="1">
                <a:latin typeface="Berlin Sans FB" pitchFamily="34" charset="0"/>
                <a:ea typeface="KG Red Hands" charset="0"/>
                <a:cs typeface="KG Red Hands" charset="0"/>
              </a:rPr>
              <a:t>live</a:t>
            </a:r>
            <a:r>
              <a:rPr lang="es-ES_tradnl" dirty="0">
                <a:latin typeface="Berlin Sans FB" pitchFamily="34" charset="0"/>
                <a:ea typeface="KG Red Hands" charset="0"/>
                <a:cs typeface="KG Red Hands" charset="0"/>
              </a:rPr>
              <a:t>?  </a:t>
            </a:r>
          </a:p>
        </p:txBody>
      </p:sp>
      <p:sp>
        <p:nvSpPr>
          <p:cNvPr id="25" name="Rectángulo 24"/>
          <p:cNvSpPr/>
          <p:nvPr/>
        </p:nvSpPr>
        <p:spPr>
          <a:xfrm>
            <a:off x="4519385" y="28577"/>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lvl="0" algn="ctr"/>
            <a:r>
              <a:rPr lang="es-ES_tradnl" sz="2800" dirty="0" err="1">
                <a:solidFill>
                  <a:prstClr val="black"/>
                </a:solidFill>
                <a:latin typeface="Berlin Sans FB" pitchFamily="34" charset="0"/>
                <a:ea typeface="KG Red Hands" charset="0"/>
                <a:cs typeface="KG Red Hands" charset="0"/>
              </a:rPr>
              <a:t>Name</a:t>
            </a:r>
            <a:r>
              <a:rPr lang="es-ES_tradnl" sz="2800" dirty="0">
                <a:solidFill>
                  <a:prstClr val="black"/>
                </a:solidFill>
                <a:latin typeface="Berlin Sans FB" pitchFamily="34" charset="0"/>
                <a:ea typeface="KG Red Hands" charset="0"/>
                <a:cs typeface="KG Red Hands" charset="0"/>
              </a:rPr>
              <a:t> 4 </a:t>
            </a:r>
            <a:r>
              <a:rPr lang="es-ES_tradnl" sz="2800" dirty="0" err="1">
                <a:solidFill>
                  <a:prstClr val="black"/>
                </a:solidFill>
                <a:latin typeface="Berlin Sans FB" pitchFamily="34" charset="0"/>
                <a:ea typeface="KG Red Hands" charset="0"/>
                <a:cs typeface="KG Red Hands" charset="0"/>
              </a:rPr>
              <a:t>birds</a:t>
            </a:r>
            <a:endParaRPr lang="es-ES_tradnl" sz="2800" dirty="0">
              <a:solidFill>
                <a:prstClr val="black"/>
              </a:solidFill>
              <a:latin typeface="Berlin Sans FB" pitchFamily="34" charset="0"/>
              <a:ea typeface="KG Red Hands" charset="0"/>
              <a:cs typeface="KG Red Hands" charset="0"/>
            </a:endParaRPr>
          </a:p>
        </p:txBody>
      </p:sp>
      <p:sp>
        <p:nvSpPr>
          <p:cNvPr id="26" name="Rectángulo 25"/>
          <p:cNvSpPr/>
          <p:nvPr/>
        </p:nvSpPr>
        <p:spPr>
          <a:xfrm>
            <a:off x="4519385" y="1728790"/>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lvl="0" algn="ctr"/>
            <a:r>
              <a:rPr lang="es-ES_tradnl" sz="2400" dirty="0" err="1">
                <a:solidFill>
                  <a:prstClr val="black"/>
                </a:solidFill>
                <a:latin typeface="Berlin Sans FB" pitchFamily="34" charset="0"/>
                <a:ea typeface="KG Red Hands" charset="0"/>
                <a:cs typeface="KG Red Hands" charset="0"/>
              </a:rPr>
              <a:t>What</a:t>
            </a:r>
            <a:r>
              <a:rPr lang="es-ES_tradnl" sz="2400" dirty="0">
                <a:solidFill>
                  <a:prstClr val="black"/>
                </a:solidFill>
                <a:latin typeface="Berlin Sans FB" pitchFamily="34" charset="0"/>
                <a:ea typeface="KG Red Hands" charset="0"/>
                <a:cs typeface="KG Red Hands" charset="0"/>
              </a:rPr>
              <a:t> </a:t>
            </a:r>
            <a:r>
              <a:rPr lang="es-ES_tradnl" sz="2400" dirty="0" err="1">
                <a:solidFill>
                  <a:prstClr val="black"/>
                </a:solidFill>
                <a:latin typeface="Berlin Sans FB" pitchFamily="34" charset="0"/>
                <a:ea typeface="KG Red Hands" charset="0"/>
                <a:cs typeface="KG Red Hands" charset="0"/>
              </a:rPr>
              <a:t>is</a:t>
            </a:r>
            <a:r>
              <a:rPr lang="es-ES_tradnl" sz="2400" dirty="0">
                <a:solidFill>
                  <a:prstClr val="black"/>
                </a:solidFill>
                <a:latin typeface="Berlin Sans FB" pitchFamily="34" charset="0"/>
                <a:ea typeface="KG Red Hands" charset="0"/>
                <a:cs typeface="KG Red Hands" charset="0"/>
              </a:rPr>
              <a:t> </a:t>
            </a:r>
            <a:r>
              <a:rPr lang="es-ES_tradnl" sz="2400" dirty="0" err="1">
                <a:solidFill>
                  <a:prstClr val="black"/>
                </a:solidFill>
                <a:latin typeface="Berlin Sans FB" pitchFamily="34" charset="0"/>
                <a:ea typeface="KG Red Hands" charset="0"/>
                <a:cs typeface="KG Red Hands" charset="0"/>
              </a:rPr>
              <a:t>the</a:t>
            </a:r>
            <a:r>
              <a:rPr lang="es-ES_tradnl" sz="2400" dirty="0">
                <a:solidFill>
                  <a:prstClr val="black"/>
                </a:solidFill>
                <a:latin typeface="Berlin Sans FB" pitchFamily="34" charset="0"/>
                <a:ea typeface="KG Red Hands" charset="0"/>
                <a:cs typeface="KG Red Hands" charset="0"/>
              </a:rPr>
              <a:t> capital of USA?</a:t>
            </a:r>
          </a:p>
        </p:txBody>
      </p:sp>
      <p:sp>
        <p:nvSpPr>
          <p:cNvPr id="27" name="Rectángulo 26"/>
          <p:cNvSpPr/>
          <p:nvPr/>
        </p:nvSpPr>
        <p:spPr>
          <a:xfrm>
            <a:off x="4519385" y="3429003"/>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3600" dirty="0" err="1">
                <a:latin typeface="Berlin Sans FB" pitchFamily="34" charset="0"/>
                <a:ea typeface="KG Red Hands" charset="0"/>
                <a:cs typeface="KG Red Hands" charset="0"/>
              </a:rPr>
              <a:t>Name</a:t>
            </a:r>
            <a:r>
              <a:rPr lang="es-ES_tradnl" sz="3600" dirty="0">
                <a:latin typeface="Berlin Sans FB" pitchFamily="34" charset="0"/>
                <a:ea typeface="KG Red Hands" charset="0"/>
                <a:cs typeface="KG Red Hands" charset="0"/>
              </a:rPr>
              <a:t> 6 </a:t>
            </a:r>
            <a:r>
              <a:rPr lang="es-ES_tradnl" sz="3600" dirty="0" err="1">
                <a:latin typeface="Berlin Sans FB" pitchFamily="34" charset="0"/>
                <a:ea typeface="KG Red Hands" charset="0"/>
                <a:cs typeface="KG Red Hands" charset="0"/>
              </a:rPr>
              <a:t>fruits</a:t>
            </a:r>
            <a:endParaRPr lang="es-ES_tradnl" sz="3600" dirty="0">
              <a:latin typeface="Berlin Sans FB" pitchFamily="34" charset="0"/>
              <a:ea typeface="KG Red Hands" charset="0"/>
              <a:cs typeface="KG Red Hands" charset="0"/>
            </a:endParaRPr>
          </a:p>
        </p:txBody>
      </p:sp>
      <p:sp>
        <p:nvSpPr>
          <p:cNvPr id="28" name="Rectángulo 27"/>
          <p:cNvSpPr/>
          <p:nvPr/>
        </p:nvSpPr>
        <p:spPr>
          <a:xfrm>
            <a:off x="4519385" y="5129216"/>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800" dirty="0" err="1">
                <a:latin typeface="Berlin Sans FB" pitchFamily="34" charset="0"/>
                <a:ea typeface="KG Red Hands" charset="0"/>
                <a:cs typeface="KG Red Hands" charset="0"/>
              </a:rPr>
              <a:t>Who</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is</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your</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parent’s</a:t>
            </a:r>
            <a:r>
              <a:rPr lang="es-ES_tradnl" sz="2800" dirty="0">
                <a:latin typeface="Berlin Sans FB" pitchFamily="34" charset="0"/>
                <a:ea typeface="KG Red Hands" charset="0"/>
                <a:cs typeface="KG Red Hands" charset="0"/>
              </a:rPr>
              <a:t> son?</a:t>
            </a:r>
          </a:p>
        </p:txBody>
      </p:sp>
      <p:sp>
        <p:nvSpPr>
          <p:cNvPr id="29" name="Rectángulo 28"/>
          <p:cNvSpPr/>
          <p:nvPr/>
        </p:nvSpPr>
        <p:spPr>
          <a:xfrm>
            <a:off x="6779077" y="28577"/>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dirty="0" err="1">
                <a:latin typeface="Berlin Sans FB" pitchFamily="34" charset="0"/>
                <a:ea typeface="KG Red Hands" charset="0"/>
                <a:cs typeface="KG Red Hands" charset="0"/>
              </a:rPr>
              <a:t>Name</a:t>
            </a:r>
            <a:r>
              <a:rPr lang="es-ES_tradnl" dirty="0">
                <a:latin typeface="Berlin Sans FB" pitchFamily="34" charset="0"/>
                <a:ea typeface="KG Red Hands" charset="0"/>
                <a:cs typeface="KG Red Hands" charset="0"/>
              </a:rPr>
              <a:t> 3 </a:t>
            </a:r>
            <a:r>
              <a:rPr lang="es-ES_tradnl" dirty="0" err="1">
                <a:latin typeface="Berlin Sans FB" pitchFamily="34" charset="0"/>
                <a:ea typeface="KG Red Hands" charset="0"/>
                <a:cs typeface="KG Red Hands" charset="0"/>
              </a:rPr>
              <a:t>animals</a:t>
            </a:r>
            <a:r>
              <a:rPr lang="es-ES_tradnl" dirty="0">
                <a:latin typeface="Berlin Sans FB" pitchFamily="34" charset="0"/>
                <a:ea typeface="KG Red Hands" charset="0"/>
                <a:cs typeface="KG Red Hands" charset="0"/>
              </a:rPr>
              <a:t> </a:t>
            </a:r>
            <a:r>
              <a:rPr lang="es-ES_tradnl" dirty="0" err="1">
                <a:latin typeface="Berlin Sans FB" pitchFamily="34" charset="0"/>
                <a:ea typeface="KG Red Hands" charset="0"/>
                <a:cs typeface="KG Red Hands" charset="0"/>
              </a:rPr>
              <a:t>that</a:t>
            </a:r>
            <a:r>
              <a:rPr lang="es-ES_tradnl" dirty="0">
                <a:latin typeface="Berlin Sans FB" pitchFamily="34" charset="0"/>
                <a:ea typeface="KG Red Hands" charset="0"/>
                <a:cs typeface="KG Red Hands" charset="0"/>
              </a:rPr>
              <a:t> </a:t>
            </a:r>
            <a:r>
              <a:rPr lang="es-ES_tradnl" dirty="0" err="1">
                <a:latin typeface="Berlin Sans FB" pitchFamily="34" charset="0"/>
                <a:ea typeface="KG Red Hands" charset="0"/>
                <a:cs typeface="KG Red Hands" charset="0"/>
              </a:rPr>
              <a:t>live</a:t>
            </a:r>
            <a:r>
              <a:rPr lang="es-ES_tradnl" dirty="0">
                <a:latin typeface="Berlin Sans FB" pitchFamily="34" charset="0"/>
                <a:ea typeface="KG Red Hands" charset="0"/>
                <a:cs typeface="KG Red Hands" charset="0"/>
              </a:rPr>
              <a:t> in Australia</a:t>
            </a:r>
          </a:p>
        </p:txBody>
      </p:sp>
      <p:sp>
        <p:nvSpPr>
          <p:cNvPr id="30" name="Rectángulo 29"/>
          <p:cNvSpPr/>
          <p:nvPr/>
        </p:nvSpPr>
        <p:spPr>
          <a:xfrm>
            <a:off x="6779077" y="1728790"/>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800" dirty="0" err="1">
                <a:latin typeface="Berlin Sans FB" pitchFamily="34" charset="0"/>
                <a:ea typeface="KG Red Hands" charset="0"/>
                <a:cs typeface="KG Red Hands" charset="0"/>
              </a:rPr>
              <a:t>Countries</a:t>
            </a:r>
            <a:r>
              <a:rPr lang="es-ES_tradnl" sz="2800" dirty="0">
                <a:latin typeface="Berlin Sans FB" pitchFamily="34" charset="0"/>
                <a:ea typeface="KG Red Hands" charset="0"/>
                <a:cs typeface="KG Red Hands" charset="0"/>
              </a:rPr>
              <a:t> in </a:t>
            </a:r>
            <a:r>
              <a:rPr lang="es-ES_tradnl" sz="2800" dirty="0" err="1">
                <a:latin typeface="Berlin Sans FB" pitchFamily="34" charset="0"/>
                <a:ea typeface="KG Red Hands" charset="0"/>
                <a:cs typeface="KG Red Hands" charset="0"/>
              </a:rPr>
              <a:t>the</a:t>
            </a:r>
            <a:r>
              <a:rPr lang="es-ES_tradnl" sz="2800" dirty="0">
                <a:latin typeface="Berlin Sans FB" pitchFamily="34" charset="0"/>
                <a:ea typeface="KG Red Hands" charset="0"/>
                <a:cs typeface="KG Red Hands" charset="0"/>
              </a:rPr>
              <a:t> UK</a:t>
            </a:r>
          </a:p>
        </p:txBody>
      </p:sp>
      <p:sp>
        <p:nvSpPr>
          <p:cNvPr id="31" name="Rectángulo 30"/>
          <p:cNvSpPr/>
          <p:nvPr/>
        </p:nvSpPr>
        <p:spPr>
          <a:xfrm>
            <a:off x="6779077" y="3429003"/>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lvl="0" algn="ctr"/>
            <a:r>
              <a:rPr lang="es-ES_tradnl" sz="3200" dirty="0" err="1">
                <a:solidFill>
                  <a:prstClr val="black"/>
                </a:solidFill>
                <a:latin typeface="Berlin Sans FB" pitchFamily="34" charset="0"/>
                <a:ea typeface="KG Red Hands" charset="0"/>
                <a:cs typeface="KG Red Hands" charset="0"/>
              </a:rPr>
              <a:t>Name</a:t>
            </a:r>
            <a:r>
              <a:rPr lang="es-ES_tradnl" sz="3200" dirty="0">
                <a:solidFill>
                  <a:prstClr val="black"/>
                </a:solidFill>
                <a:latin typeface="Berlin Sans FB" pitchFamily="34" charset="0"/>
                <a:ea typeface="KG Red Hands" charset="0"/>
                <a:cs typeface="KG Red Hands" charset="0"/>
              </a:rPr>
              <a:t> 3 vegetables</a:t>
            </a:r>
          </a:p>
        </p:txBody>
      </p:sp>
      <p:sp>
        <p:nvSpPr>
          <p:cNvPr id="32" name="Rectángulo 31"/>
          <p:cNvSpPr/>
          <p:nvPr/>
        </p:nvSpPr>
        <p:spPr>
          <a:xfrm>
            <a:off x="6779077" y="5129216"/>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What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is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the</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shortest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month</a:t>
            </a:r>
            <a:r>
              <a:rPr lang="es-ES_tradnl" sz="2400" dirty="0">
                <a:latin typeface="Berlin Sans FB" pitchFamily="34" charset="0"/>
                <a:ea typeface="KG Red Hands" charset="0"/>
                <a:cs typeface="KG Red Hands" charset="0"/>
              </a:rPr>
              <a:t>?</a:t>
            </a:r>
          </a:p>
        </p:txBody>
      </p:sp>
      <p:sp>
        <p:nvSpPr>
          <p:cNvPr id="2" name="Rectángulo 1">
            <a:extLst>
              <a:ext uri="{FF2B5EF4-FFF2-40B4-BE49-F238E27FC236}">
                <a16:creationId xmlns:a16="http://schemas.microsoft.com/office/drawing/2014/main" id="{B0551426-11A7-AA55-4D25-834B756A1D84}"/>
              </a:ext>
            </a:extLst>
          </p:cNvPr>
          <p:cNvSpPr/>
          <p:nvPr/>
        </p:nvSpPr>
        <p:spPr>
          <a:xfrm rot="16200000">
            <a:off x="-446813" y="2598082"/>
            <a:ext cx="1296144" cy="2216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s-ES" sz="800" dirty="0"/>
              <a:t>@teach.and.learn.english</a:t>
            </a:r>
          </a:p>
        </p:txBody>
      </p:sp>
      <p:pic>
        <p:nvPicPr>
          <p:cNvPr id="3" name="Imagen 2">
            <a:extLst>
              <a:ext uri="{FF2B5EF4-FFF2-40B4-BE49-F238E27FC236}">
                <a16:creationId xmlns:a16="http://schemas.microsoft.com/office/drawing/2014/main" id="{872CEE17-BBF3-74D3-18C6-B8D2CD075C0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8037" y="6381328"/>
            <a:ext cx="420732" cy="420732"/>
          </a:xfrm>
          <a:prstGeom prst="rect">
            <a:avLst/>
          </a:prstGeom>
        </p:spPr>
      </p:pic>
    </p:spTree>
    <p:extLst>
      <p:ext uri="{BB962C8B-B14F-4D97-AF65-F5344CB8AC3E}">
        <p14:creationId xmlns:p14="http://schemas.microsoft.com/office/powerpoint/2010/main" val="2305114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0" y="28577"/>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800" dirty="0" err="1">
                <a:latin typeface="Berlin Sans FB" pitchFamily="34" charset="0"/>
                <a:ea typeface="KG Red Hands" charset="0"/>
                <a:cs typeface="KG Red Hands" charset="0"/>
              </a:rPr>
              <a:t>What</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is</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the</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past</a:t>
            </a:r>
            <a:r>
              <a:rPr lang="es-ES_tradnl" sz="2800" dirty="0">
                <a:latin typeface="Berlin Sans FB" pitchFamily="34" charset="0"/>
                <a:ea typeface="KG Red Hands" charset="0"/>
                <a:cs typeface="KG Red Hands" charset="0"/>
              </a:rPr>
              <a:t> of </a:t>
            </a:r>
            <a:r>
              <a:rPr lang="es-ES_tradnl" sz="2800" dirty="0" err="1">
                <a:latin typeface="Berlin Sans FB" pitchFamily="34" charset="0"/>
                <a:ea typeface="KG Red Hands" charset="0"/>
                <a:cs typeface="KG Red Hands" charset="0"/>
              </a:rPr>
              <a:t>the</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verb</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to</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go</a:t>
            </a:r>
            <a:r>
              <a:rPr lang="es-ES_tradnl" sz="2800" dirty="0">
                <a:latin typeface="Berlin Sans FB" pitchFamily="34" charset="0"/>
                <a:ea typeface="KG Red Hands" charset="0"/>
                <a:cs typeface="KG Red Hands" charset="0"/>
              </a:rPr>
              <a:t>?</a:t>
            </a:r>
          </a:p>
        </p:txBody>
      </p:sp>
      <p:sp>
        <p:nvSpPr>
          <p:cNvPr id="6" name="Rectángulo 5"/>
          <p:cNvSpPr/>
          <p:nvPr/>
        </p:nvSpPr>
        <p:spPr>
          <a:xfrm>
            <a:off x="0" y="1728790"/>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lvl="0" algn="ctr"/>
            <a:r>
              <a:rPr lang="es-ES_tradnl" sz="2800" dirty="0" err="1">
                <a:solidFill>
                  <a:prstClr val="black"/>
                </a:solidFill>
                <a:latin typeface="Berlin Sans FB" pitchFamily="34" charset="0"/>
                <a:ea typeface="KG Red Hands" charset="0"/>
                <a:cs typeface="KG Red Hands" charset="0"/>
              </a:rPr>
              <a:t>What</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is</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the</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past</a:t>
            </a:r>
            <a:r>
              <a:rPr lang="es-ES_tradnl" sz="2800" dirty="0">
                <a:solidFill>
                  <a:prstClr val="black"/>
                </a:solidFill>
                <a:latin typeface="Berlin Sans FB" pitchFamily="34" charset="0"/>
                <a:ea typeface="KG Red Hands" charset="0"/>
                <a:cs typeface="KG Red Hands" charset="0"/>
              </a:rPr>
              <a:t> of </a:t>
            </a:r>
            <a:r>
              <a:rPr lang="es-ES_tradnl" sz="2800" dirty="0" err="1">
                <a:solidFill>
                  <a:prstClr val="black"/>
                </a:solidFill>
                <a:latin typeface="Berlin Sans FB" pitchFamily="34" charset="0"/>
                <a:ea typeface="KG Red Hands" charset="0"/>
                <a:cs typeface="KG Red Hands" charset="0"/>
              </a:rPr>
              <a:t>the</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verb</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to</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read</a:t>
            </a:r>
            <a:r>
              <a:rPr lang="es-ES_tradnl" sz="2800" dirty="0">
                <a:solidFill>
                  <a:prstClr val="black"/>
                </a:solidFill>
                <a:latin typeface="Berlin Sans FB" pitchFamily="34" charset="0"/>
                <a:ea typeface="KG Red Hands" charset="0"/>
                <a:cs typeface="KG Red Hands" charset="0"/>
              </a:rPr>
              <a:t>?</a:t>
            </a:r>
          </a:p>
          <a:p>
            <a:pPr algn="ctr"/>
            <a:endParaRPr lang="es-ES_tradnl" dirty="0">
              <a:latin typeface="Berlin Sans FB" pitchFamily="34" charset="0"/>
              <a:ea typeface="KG Red Hands" charset="0"/>
              <a:cs typeface="KG Red Hands" charset="0"/>
            </a:endParaRPr>
          </a:p>
        </p:txBody>
      </p:sp>
      <p:sp>
        <p:nvSpPr>
          <p:cNvPr id="7" name="Rectángulo 6"/>
          <p:cNvSpPr/>
          <p:nvPr/>
        </p:nvSpPr>
        <p:spPr>
          <a:xfrm>
            <a:off x="0" y="3429003"/>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lvl="0" algn="ctr"/>
            <a:r>
              <a:rPr lang="es-ES_tradnl" sz="2800" dirty="0" err="1">
                <a:solidFill>
                  <a:prstClr val="black"/>
                </a:solidFill>
                <a:latin typeface="Berlin Sans FB" pitchFamily="34" charset="0"/>
                <a:ea typeface="KG Red Hands" charset="0"/>
                <a:cs typeface="KG Red Hands" charset="0"/>
              </a:rPr>
              <a:t>What</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is</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the</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past</a:t>
            </a:r>
            <a:r>
              <a:rPr lang="es-ES_tradnl" sz="2800" dirty="0">
                <a:solidFill>
                  <a:prstClr val="black"/>
                </a:solidFill>
                <a:latin typeface="Berlin Sans FB" pitchFamily="34" charset="0"/>
                <a:ea typeface="KG Red Hands" charset="0"/>
                <a:cs typeface="KG Red Hands" charset="0"/>
              </a:rPr>
              <a:t> of </a:t>
            </a:r>
            <a:r>
              <a:rPr lang="es-ES_tradnl" sz="2800" dirty="0" err="1">
                <a:solidFill>
                  <a:prstClr val="black"/>
                </a:solidFill>
                <a:latin typeface="Berlin Sans FB" pitchFamily="34" charset="0"/>
                <a:ea typeface="KG Red Hands" charset="0"/>
                <a:cs typeface="KG Red Hands" charset="0"/>
              </a:rPr>
              <a:t>the</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verb</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to</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write</a:t>
            </a:r>
            <a:r>
              <a:rPr lang="es-ES_tradnl" sz="2800" dirty="0">
                <a:solidFill>
                  <a:prstClr val="black"/>
                </a:solidFill>
                <a:latin typeface="Berlin Sans FB" pitchFamily="34" charset="0"/>
                <a:ea typeface="KG Red Hands" charset="0"/>
                <a:cs typeface="KG Red Hands" charset="0"/>
              </a:rPr>
              <a:t>?</a:t>
            </a:r>
          </a:p>
        </p:txBody>
      </p:sp>
      <p:sp>
        <p:nvSpPr>
          <p:cNvPr id="8" name="Rectángulo 7"/>
          <p:cNvSpPr/>
          <p:nvPr/>
        </p:nvSpPr>
        <p:spPr>
          <a:xfrm>
            <a:off x="0" y="5129216"/>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800" dirty="0">
                <a:latin typeface="Berlin Sans FB" pitchFamily="34" charset="0"/>
                <a:ea typeface="KG Red Hands" charset="0"/>
                <a:cs typeface="KG Red Hands" charset="0"/>
              </a:rPr>
              <a:t>Use of </a:t>
            </a:r>
            <a:r>
              <a:rPr lang="es-ES_tradnl" sz="2800" dirty="0" err="1">
                <a:latin typeface="Berlin Sans FB" pitchFamily="34" charset="0"/>
                <a:ea typeface="KG Red Hands" charset="0"/>
                <a:cs typeface="KG Red Hands" charset="0"/>
              </a:rPr>
              <a:t>the</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present</a:t>
            </a:r>
            <a:r>
              <a:rPr lang="es-ES_tradnl" sz="2800" dirty="0">
                <a:latin typeface="Berlin Sans FB" pitchFamily="34" charset="0"/>
                <a:ea typeface="KG Red Hands" charset="0"/>
                <a:cs typeface="KG Red Hands" charset="0"/>
              </a:rPr>
              <a:t> simple</a:t>
            </a:r>
          </a:p>
        </p:txBody>
      </p:sp>
      <p:sp>
        <p:nvSpPr>
          <p:cNvPr id="21" name="Rectángulo 20"/>
          <p:cNvSpPr/>
          <p:nvPr/>
        </p:nvSpPr>
        <p:spPr>
          <a:xfrm>
            <a:off x="2259692" y="28577"/>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800" dirty="0">
                <a:latin typeface="Berlin Sans FB" pitchFamily="34" charset="0"/>
                <a:ea typeface="KG Red Hands" charset="0"/>
                <a:cs typeface="KG Red Hands" charset="0"/>
              </a:rPr>
              <a:t>In </a:t>
            </a:r>
            <a:r>
              <a:rPr lang="es-ES_tradnl" sz="2800" dirty="0" err="1">
                <a:latin typeface="Berlin Sans FB" pitchFamily="34" charset="0"/>
                <a:ea typeface="KG Red Hands" charset="0"/>
                <a:cs typeface="KG Red Hands" charset="0"/>
              </a:rPr>
              <a:t>Spain</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we</a:t>
            </a:r>
            <a:r>
              <a:rPr lang="es-ES_tradnl" sz="2800" dirty="0">
                <a:latin typeface="Berlin Sans FB" pitchFamily="34" charset="0"/>
                <a:ea typeface="KG Red Hands" charset="0"/>
                <a:cs typeface="KG Red Hands" charset="0"/>
              </a:rPr>
              <a:t> use </a:t>
            </a:r>
            <a:r>
              <a:rPr lang="es-ES_tradnl" sz="2800" dirty="0" err="1">
                <a:latin typeface="Berlin Sans FB" pitchFamily="34" charset="0"/>
                <a:ea typeface="KG Red Hands" charset="0"/>
                <a:cs typeface="KG Red Hands" charset="0"/>
              </a:rPr>
              <a:t>the</a:t>
            </a:r>
            <a:r>
              <a:rPr lang="es-ES_tradnl" sz="2800" dirty="0">
                <a:latin typeface="Berlin Sans FB" pitchFamily="34" charset="0"/>
                <a:ea typeface="KG Red Hands" charset="0"/>
                <a:cs typeface="KG Red Hands" charset="0"/>
              </a:rPr>
              <a:t> euro (€) and in USA?</a:t>
            </a:r>
          </a:p>
        </p:txBody>
      </p:sp>
      <p:sp>
        <p:nvSpPr>
          <p:cNvPr id="22" name="Rectángulo 21"/>
          <p:cNvSpPr/>
          <p:nvPr/>
        </p:nvSpPr>
        <p:spPr>
          <a:xfrm>
            <a:off x="2259692" y="1758450"/>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lvl="0" algn="ctr"/>
            <a:r>
              <a:rPr lang="es-ES_tradnl" sz="2400" dirty="0">
                <a:solidFill>
                  <a:prstClr val="black"/>
                </a:solidFill>
                <a:latin typeface="Berlin Sans FB" pitchFamily="34" charset="0"/>
                <a:ea typeface="KG Red Hands" charset="0"/>
                <a:cs typeface="KG Red Hands" charset="0"/>
              </a:rPr>
              <a:t>Use of </a:t>
            </a:r>
            <a:r>
              <a:rPr lang="es-ES_tradnl" sz="2400" dirty="0" err="1">
                <a:solidFill>
                  <a:prstClr val="black"/>
                </a:solidFill>
                <a:latin typeface="Berlin Sans FB" pitchFamily="34" charset="0"/>
                <a:ea typeface="KG Red Hands" charset="0"/>
                <a:cs typeface="KG Red Hands" charset="0"/>
              </a:rPr>
              <a:t>the</a:t>
            </a:r>
            <a:r>
              <a:rPr lang="es-ES_tradnl" sz="2400" dirty="0">
                <a:solidFill>
                  <a:prstClr val="black"/>
                </a:solidFill>
                <a:latin typeface="Berlin Sans FB" pitchFamily="34" charset="0"/>
                <a:ea typeface="KG Red Hands" charset="0"/>
                <a:cs typeface="KG Red Hands" charset="0"/>
              </a:rPr>
              <a:t> </a:t>
            </a:r>
            <a:r>
              <a:rPr lang="es-ES_tradnl" sz="2400" dirty="0" err="1">
                <a:solidFill>
                  <a:prstClr val="black"/>
                </a:solidFill>
                <a:latin typeface="Berlin Sans FB" pitchFamily="34" charset="0"/>
                <a:ea typeface="KG Red Hands" charset="0"/>
                <a:cs typeface="KG Red Hands" charset="0"/>
              </a:rPr>
              <a:t>present</a:t>
            </a:r>
            <a:r>
              <a:rPr lang="es-ES_tradnl" sz="2400" dirty="0">
                <a:solidFill>
                  <a:prstClr val="black"/>
                </a:solidFill>
                <a:latin typeface="Berlin Sans FB" pitchFamily="34" charset="0"/>
                <a:ea typeface="KG Red Hands" charset="0"/>
                <a:cs typeface="KG Red Hands" charset="0"/>
              </a:rPr>
              <a:t> </a:t>
            </a:r>
            <a:r>
              <a:rPr lang="es-ES_tradnl" sz="2400" dirty="0" err="1">
                <a:solidFill>
                  <a:prstClr val="black"/>
                </a:solidFill>
                <a:latin typeface="Berlin Sans FB" pitchFamily="34" charset="0"/>
                <a:ea typeface="KG Red Hands" charset="0"/>
                <a:cs typeface="KG Red Hands" charset="0"/>
              </a:rPr>
              <a:t>continuous</a:t>
            </a:r>
            <a:endParaRPr lang="es-ES_tradnl" sz="2400" dirty="0">
              <a:solidFill>
                <a:prstClr val="black"/>
              </a:solidFill>
              <a:latin typeface="Berlin Sans FB" pitchFamily="34" charset="0"/>
              <a:ea typeface="KG Red Hands" charset="0"/>
              <a:cs typeface="KG Red Hands" charset="0"/>
            </a:endParaRPr>
          </a:p>
        </p:txBody>
      </p:sp>
      <p:sp>
        <p:nvSpPr>
          <p:cNvPr id="23" name="Rectángulo 22"/>
          <p:cNvSpPr/>
          <p:nvPr/>
        </p:nvSpPr>
        <p:spPr>
          <a:xfrm>
            <a:off x="2259692" y="3429003"/>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a:latin typeface="Berlin Sans FB" pitchFamily="34" charset="0"/>
                <a:ea typeface="KG Red Hands" charset="0"/>
                <a:cs typeface="KG Red Hands" charset="0"/>
              </a:rPr>
              <a:t>Complete:</a:t>
            </a:r>
          </a:p>
          <a:p>
            <a:pPr algn="ctr"/>
            <a:r>
              <a:rPr lang="es-ES_tradnl" sz="2400" dirty="0">
                <a:latin typeface="Berlin Sans FB" pitchFamily="34" charset="0"/>
                <a:ea typeface="KG Red Hands" charset="0"/>
                <a:cs typeface="KG Red Hands" charset="0"/>
              </a:rPr>
              <a:t>I </a:t>
            </a:r>
            <a:r>
              <a:rPr lang="es-ES_tradnl" sz="2400" dirty="0" err="1">
                <a:latin typeface="Berlin Sans FB" pitchFamily="34" charset="0"/>
                <a:ea typeface="KG Red Hands" charset="0"/>
                <a:cs typeface="KG Red Hands" charset="0"/>
              </a:rPr>
              <a:t>haven’t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got</a:t>
            </a:r>
            <a:r>
              <a:rPr lang="es-ES_tradnl" sz="2400" dirty="0">
                <a:latin typeface="Berlin Sans FB" pitchFamily="34" charset="0"/>
                <a:ea typeface="KG Red Hands" charset="0"/>
                <a:cs typeface="KG Red Hands" charset="0"/>
              </a:rPr>
              <a:t> _____ bananas</a:t>
            </a:r>
          </a:p>
        </p:txBody>
      </p:sp>
      <p:sp>
        <p:nvSpPr>
          <p:cNvPr id="24" name="Rectángulo 23"/>
          <p:cNvSpPr/>
          <p:nvPr/>
        </p:nvSpPr>
        <p:spPr>
          <a:xfrm>
            <a:off x="2259692" y="5129216"/>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800" dirty="0" err="1">
                <a:latin typeface="Berlin Sans FB" pitchFamily="34" charset="0"/>
                <a:ea typeface="KG Red Hands" charset="0"/>
                <a:cs typeface="KG Red Hands" charset="0"/>
              </a:rPr>
              <a:t>Where</a:t>
            </a:r>
            <a:r>
              <a:rPr lang="es-ES_tradnl" sz="2800" dirty="0">
                <a:latin typeface="Berlin Sans FB" pitchFamily="34" charset="0"/>
                <a:ea typeface="KG Red Hands" charset="0"/>
                <a:cs typeface="KG Red Hands" charset="0"/>
              </a:rPr>
              <a:t> do </a:t>
            </a:r>
            <a:r>
              <a:rPr lang="es-ES_tradnl" sz="2800" dirty="0" err="1">
                <a:latin typeface="Berlin Sans FB" pitchFamily="34" charset="0"/>
                <a:ea typeface="KG Red Hands" charset="0"/>
                <a:cs typeface="KG Red Hands" charset="0"/>
              </a:rPr>
              <a:t>you</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put</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your</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socks</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on</a:t>
            </a:r>
            <a:r>
              <a:rPr lang="es-ES_tradnl" sz="2800" dirty="0">
                <a:latin typeface="Berlin Sans FB" pitchFamily="34" charset="0"/>
                <a:ea typeface="KG Red Hands" charset="0"/>
                <a:cs typeface="KG Red Hands" charset="0"/>
              </a:rPr>
              <a:t>?</a:t>
            </a:r>
          </a:p>
        </p:txBody>
      </p:sp>
      <p:sp>
        <p:nvSpPr>
          <p:cNvPr id="25" name="Rectángulo 24"/>
          <p:cNvSpPr/>
          <p:nvPr/>
        </p:nvSpPr>
        <p:spPr>
          <a:xfrm>
            <a:off x="4519385" y="28577"/>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200" dirty="0" err="1">
                <a:latin typeface="Berlin Sans FB" pitchFamily="34" charset="0"/>
                <a:ea typeface="KG Red Hands" charset="0"/>
                <a:cs typeface="KG Red Hands" charset="0"/>
              </a:rPr>
              <a:t>Name</a:t>
            </a:r>
            <a:r>
              <a:rPr lang="es-ES_tradnl" sz="2200" dirty="0">
                <a:latin typeface="Berlin Sans FB" pitchFamily="34" charset="0"/>
                <a:ea typeface="KG Red Hands" charset="0"/>
                <a:cs typeface="KG Red Hands" charset="0"/>
              </a:rPr>
              <a:t> 3 </a:t>
            </a:r>
            <a:r>
              <a:rPr lang="es-ES_tradnl" sz="2200" dirty="0" err="1">
                <a:latin typeface="Berlin Sans FB" pitchFamily="34" charset="0"/>
                <a:ea typeface="KG Red Hands" charset="0"/>
                <a:cs typeface="KG Red Hands" charset="0"/>
              </a:rPr>
              <a:t>important</a:t>
            </a:r>
            <a:r>
              <a:rPr lang="es-ES_tradnl" sz="2200" dirty="0">
                <a:latin typeface="Berlin Sans FB" pitchFamily="34" charset="0"/>
                <a:ea typeface="KG Red Hands" charset="0"/>
                <a:cs typeface="KG Red Hands" charset="0"/>
              </a:rPr>
              <a:t> </a:t>
            </a:r>
            <a:r>
              <a:rPr lang="es-ES_tradnl" sz="2200" dirty="0" err="1">
                <a:latin typeface="Berlin Sans FB" pitchFamily="34" charset="0"/>
                <a:ea typeface="KG Red Hands" charset="0"/>
                <a:cs typeface="KG Red Hands" charset="0"/>
              </a:rPr>
              <a:t>buildings</a:t>
            </a:r>
            <a:r>
              <a:rPr lang="es-ES_tradnl" sz="2200" dirty="0">
                <a:latin typeface="Berlin Sans FB" pitchFamily="34" charset="0"/>
                <a:ea typeface="KG Red Hands" charset="0"/>
                <a:cs typeface="KG Red Hands" charset="0"/>
              </a:rPr>
              <a:t> </a:t>
            </a:r>
            <a:r>
              <a:rPr lang="es-ES_tradnl" sz="2200" dirty="0" err="1">
                <a:latin typeface="Berlin Sans FB" pitchFamily="34" charset="0"/>
                <a:ea typeface="KG Red Hands" charset="0"/>
                <a:cs typeface="KG Red Hands" charset="0"/>
              </a:rPr>
              <a:t>or</a:t>
            </a:r>
            <a:r>
              <a:rPr lang="es-ES_tradnl" sz="2200" dirty="0">
                <a:latin typeface="Berlin Sans FB" pitchFamily="34" charset="0"/>
                <a:ea typeface="KG Red Hands" charset="0"/>
                <a:cs typeface="KG Red Hands" charset="0"/>
              </a:rPr>
              <a:t> </a:t>
            </a:r>
            <a:r>
              <a:rPr lang="es-ES_tradnl" sz="2200" dirty="0" err="1">
                <a:latin typeface="Berlin Sans FB" pitchFamily="34" charset="0"/>
                <a:ea typeface="KG Red Hands" charset="0"/>
                <a:cs typeface="KG Red Hands" charset="0"/>
              </a:rPr>
              <a:t>monuments</a:t>
            </a:r>
            <a:r>
              <a:rPr lang="es-ES_tradnl" sz="2200" dirty="0">
                <a:latin typeface="Berlin Sans FB" pitchFamily="34" charset="0"/>
                <a:ea typeface="KG Red Hands" charset="0"/>
                <a:cs typeface="KG Red Hands" charset="0"/>
              </a:rPr>
              <a:t> in </a:t>
            </a:r>
            <a:r>
              <a:rPr lang="es-ES_tradnl" sz="2200" dirty="0" err="1">
                <a:latin typeface="Berlin Sans FB" pitchFamily="34" charset="0"/>
                <a:ea typeface="KG Red Hands" charset="0"/>
                <a:cs typeface="KG Red Hands" charset="0"/>
              </a:rPr>
              <a:t>England</a:t>
            </a:r>
            <a:r>
              <a:rPr lang="es-ES_tradnl" sz="2200" dirty="0">
                <a:latin typeface="Berlin Sans FB" pitchFamily="34" charset="0"/>
                <a:ea typeface="KG Red Hands" charset="0"/>
                <a:cs typeface="KG Red Hands" charset="0"/>
              </a:rPr>
              <a:t>.</a:t>
            </a:r>
          </a:p>
        </p:txBody>
      </p:sp>
      <p:sp>
        <p:nvSpPr>
          <p:cNvPr id="26" name="Rectángulo 25"/>
          <p:cNvSpPr/>
          <p:nvPr/>
        </p:nvSpPr>
        <p:spPr>
          <a:xfrm>
            <a:off x="4519385" y="1728790"/>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3200" dirty="0" err="1">
                <a:latin typeface="Berlin Sans FB" pitchFamily="34" charset="0"/>
                <a:ea typeface="KG Red Hands" charset="0"/>
                <a:cs typeface="KG Red Hands" charset="0"/>
              </a:rPr>
              <a:t>Name</a:t>
            </a:r>
            <a:r>
              <a:rPr lang="es-ES_tradnl" sz="3200" dirty="0">
                <a:latin typeface="Berlin Sans FB" pitchFamily="34" charset="0"/>
                <a:ea typeface="KG Red Hands" charset="0"/>
                <a:cs typeface="KG Red Hands" charset="0"/>
              </a:rPr>
              <a:t> 3 </a:t>
            </a:r>
            <a:r>
              <a:rPr lang="es-ES_tradnl" sz="3200" dirty="0" err="1">
                <a:latin typeface="Berlin Sans FB" pitchFamily="34" charset="0"/>
                <a:ea typeface="KG Red Hands" charset="0"/>
                <a:cs typeface="KG Red Hands" charset="0"/>
              </a:rPr>
              <a:t>action</a:t>
            </a:r>
            <a:r>
              <a:rPr lang="es-ES_tradnl" sz="3200" dirty="0">
                <a:latin typeface="Berlin Sans FB" pitchFamily="34" charset="0"/>
                <a:ea typeface="KG Red Hands" charset="0"/>
                <a:cs typeface="KG Red Hands" charset="0"/>
              </a:rPr>
              <a:t> </a:t>
            </a:r>
            <a:r>
              <a:rPr lang="es-ES_tradnl" sz="3200" dirty="0" err="1">
                <a:latin typeface="Berlin Sans FB" pitchFamily="34" charset="0"/>
                <a:ea typeface="KG Red Hands" charset="0"/>
                <a:cs typeface="KG Red Hands" charset="0"/>
              </a:rPr>
              <a:t>with</a:t>
            </a:r>
            <a:r>
              <a:rPr lang="es-ES_tradnl" sz="3200" dirty="0">
                <a:latin typeface="Berlin Sans FB" pitchFamily="34" charset="0"/>
                <a:ea typeface="KG Red Hands" charset="0"/>
                <a:cs typeface="KG Red Hands" charset="0"/>
              </a:rPr>
              <a:t> «do»</a:t>
            </a:r>
          </a:p>
        </p:txBody>
      </p:sp>
      <p:sp>
        <p:nvSpPr>
          <p:cNvPr id="27" name="Rectángulo 26"/>
          <p:cNvSpPr/>
          <p:nvPr/>
        </p:nvSpPr>
        <p:spPr>
          <a:xfrm>
            <a:off x="4519385" y="3429003"/>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800" dirty="0" err="1">
                <a:latin typeface="Berlin Sans FB" pitchFamily="34" charset="0"/>
                <a:ea typeface="KG Red Hands" charset="0"/>
                <a:cs typeface="KG Red Hands" charset="0"/>
              </a:rPr>
              <a:t>What</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is</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the</a:t>
            </a:r>
            <a:r>
              <a:rPr lang="es-ES_tradnl" sz="2800" dirty="0">
                <a:latin typeface="Berlin Sans FB" pitchFamily="34" charset="0"/>
                <a:ea typeface="KG Red Hands" charset="0"/>
                <a:cs typeface="KG Red Hands" charset="0"/>
              </a:rPr>
              <a:t> plural of  «</a:t>
            </a:r>
            <a:r>
              <a:rPr lang="es-ES_tradnl" sz="2800" dirty="0" err="1">
                <a:latin typeface="Berlin Sans FB" pitchFamily="34" charset="0"/>
                <a:ea typeface="KG Red Hands" charset="0"/>
                <a:cs typeface="KG Red Hands" charset="0"/>
              </a:rPr>
              <a:t>tooth</a:t>
            </a:r>
            <a:r>
              <a:rPr lang="es-ES_tradnl" sz="2800" dirty="0">
                <a:latin typeface="Berlin Sans FB" pitchFamily="34" charset="0"/>
                <a:ea typeface="KG Red Hands" charset="0"/>
                <a:cs typeface="KG Red Hands" charset="0"/>
              </a:rPr>
              <a:t>»?</a:t>
            </a:r>
          </a:p>
        </p:txBody>
      </p:sp>
      <p:sp>
        <p:nvSpPr>
          <p:cNvPr id="28" name="Rectángulo 27"/>
          <p:cNvSpPr/>
          <p:nvPr/>
        </p:nvSpPr>
        <p:spPr>
          <a:xfrm>
            <a:off x="4519385" y="5129216"/>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Who</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is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your</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mother’s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or</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father’s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mother</a:t>
            </a:r>
            <a:r>
              <a:rPr lang="es-ES_tradnl" sz="2400" dirty="0">
                <a:latin typeface="Berlin Sans FB" pitchFamily="34" charset="0"/>
                <a:ea typeface="KG Red Hands" charset="0"/>
                <a:cs typeface="KG Red Hands" charset="0"/>
              </a:rPr>
              <a:t>?</a:t>
            </a:r>
          </a:p>
        </p:txBody>
      </p:sp>
      <p:sp>
        <p:nvSpPr>
          <p:cNvPr id="29" name="Rectángulo 28"/>
          <p:cNvSpPr/>
          <p:nvPr/>
        </p:nvSpPr>
        <p:spPr>
          <a:xfrm>
            <a:off x="6779077" y="28577"/>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200" dirty="0" err="1">
                <a:latin typeface="Berlin Sans FB" pitchFamily="34" charset="0"/>
                <a:ea typeface="KG Red Hands" charset="0"/>
                <a:cs typeface="KG Red Hands" charset="0"/>
              </a:rPr>
              <a:t>Name</a:t>
            </a:r>
            <a:r>
              <a:rPr lang="es-ES_tradnl" sz="2200" dirty="0">
                <a:latin typeface="Berlin Sans FB" pitchFamily="34" charset="0"/>
                <a:ea typeface="KG Red Hands" charset="0"/>
                <a:cs typeface="KG Red Hands" charset="0"/>
              </a:rPr>
              <a:t> 3 </a:t>
            </a:r>
            <a:r>
              <a:rPr lang="es-ES_tradnl" sz="2200" dirty="0" err="1">
                <a:latin typeface="Berlin Sans FB" pitchFamily="34" charset="0"/>
                <a:ea typeface="KG Red Hands" charset="0"/>
                <a:cs typeface="KG Red Hands" charset="0"/>
              </a:rPr>
              <a:t>important</a:t>
            </a:r>
            <a:r>
              <a:rPr lang="es-ES_tradnl" sz="2200" dirty="0">
                <a:latin typeface="Berlin Sans FB" pitchFamily="34" charset="0"/>
                <a:ea typeface="KG Red Hands" charset="0"/>
                <a:cs typeface="KG Red Hands" charset="0"/>
              </a:rPr>
              <a:t> </a:t>
            </a:r>
            <a:r>
              <a:rPr lang="es-ES_tradnl" sz="2200" dirty="0" err="1">
                <a:latin typeface="Berlin Sans FB" pitchFamily="34" charset="0"/>
                <a:ea typeface="KG Red Hands" charset="0"/>
                <a:cs typeface="KG Red Hands" charset="0"/>
              </a:rPr>
              <a:t>buildings</a:t>
            </a:r>
            <a:r>
              <a:rPr lang="es-ES_tradnl" sz="2200" dirty="0">
                <a:latin typeface="Berlin Sans FB" pitchFamily="34" charset="0"/>
                <a:ea typeface="KG Red Hands" charset="0"/>
                <a:cs typeface="KG Red Hands" charset="0"/>
              </a:rPr>
              <a:t> </a:t>
            </a:r>
            <a:r>
              <a:rPr lang="es-ES_tradnl" sz="2200" dirty="0" err="1">
                <a:latin typeface="Berlin Sans FB" pitchFamily="34" charset="0"/>
                <a:ea typeface="KG Red Hands" charset="0"/>
                <a:cs typeface="KG Red Hands" charset="0"/>
              </a:rPr>
              <a:t>or</a:t>
            </a:r>
            <a:r>
              <a:rPr lang="es-ES_tradnl" sz="2200" dirty="0">
                <a:latin typeface="Berlin Sans FB" pitchFamily="34" charset="0"/>
                <a:ea typeface="KG Red Hands" charset="0"/>
                <a:cs typeface="KG Red Hands" charset="0"/>
              </a:rPr>
              <a:t> </a:t>
            </a:r>
            <a:r>
              <a:rPr lang="es-ES_tradnl" sz="2200" dirty="0" err="1">
                <a:latin typeface="Berlin Sans FB" pitchFamily="34" charset="0"/>
                <a:ea typeface="KG Red Hands" charset="0"/>
                <a:cs typeface="KG Red Hands" charset="0"/>
              </a:rPr>
              <a:t>monuments</a:t>
            </a:r>
            <a:r>
              <a:rPr lang="es-ES_tradnl" sz="2200" dirty="0">
                <a:latin typeface="Berlin Sans FB" pitchFamily="34" charset="0"/>
                <a:ea typeface="KG Red Hands" charset="0"/>
                <a:cs typeface="KG Red Hands" charset="0"/>
              </a:rPr>
              <a:t> in USA</a:t>
            </a:r>
            <a:r>
              <a:rPr lang="es-ES_tradnl" dirty="0">
                <a:latin typeface="Berlin Sans FB" pitchFamily="34" charset="0"/>
                <a:ea typeface="KG Red Hands" charset="0"/>
                <a:cs typeface="KG Red Hands" charset="0"/>
              </a:rPr>
              <a:t>.</a:t>
            </a:r>
          </a:p>
        </p:txBody>
      </p:sp>
      <p:sp>
        <p:nvSpPr>
          <p:cNvPr id="30" name="Rectángulo 29"/>
          <p:cNvSpPr/>
          <p:nvPr/>
        </p:nvSpPr>
        <p:spPr>
          <a:xfrm>
            <a:off x="6779077" y="1728790"/>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800" dirty="0" err="1">
                <a:latin typeface="Berlin Sans FB" pitchFamily="34" charset="0"/>
                <a:ea typeface="KG Red Hands" charset="0"/>
                <a:cs typeface="KG Red Hands" charset="0"/>
              </a:rPr>
              <a:t>Name</a:t>
            </a:r>
            <a:r>
              <a:rPr lang="es-ES_tradnl" sz="2800" dirty="0">
                <a:latin typeface="Berlin Sans FB" pitchFamily="34" charset="0"/>
                <a:ea typeface="KG Red Hands" charset="0"/>
                <a:cs typeface="KG Red Hands" charset="0"/>
              </a:rPr>
              <a:t> 5 </a:t>
            </a:r>
            <a:r>
              <a:rPr lang="es-ES_tradnl" sz="2800" dirty="0" err="1">
                <a:latin typeface="Berlin Sans FB" pitchFamily="34" charset="0"/>
                <a:ea typeface="KG Red Hands" charset="0"/>
                <a:cs typeface="KG Red Hands" charset="0"/>
              </a:rPr>
              <a:t>languages</a:t>
            </a:r>
            <a:endParaRPr lang="es-ES_tradnl" sz="2800" dirty="0">
              <a:latin typeface="Berlin Sans FB" pitchFamily="34" charset="0"/>
              <a:ea typeface="KG Red Hands" charset="0"/>
              <a:cs typeface="KG Red Hands" charset="0"/>
            </a:endParaRPr>
          </a:p>
        </p:txBody>
      </p:sp>
      <p:sp>
        <p:nvSpPr>
          <p:cNvPr id="31" name="Rectángulo 30"/>
          <p:cNvSpPr/>
          <p:nvPr/>
        </p:nvSpPr>
        <p:spPr>
          <a:xfrm>
            <a:off x="6779077" y="3429003"/>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800" dirty="0">
                <a:solidFill>
                  <a:prstClr val="black"/>
                </a:solidFill>
                <a:latin typeface="Berlin Sans FB" pitchFamily="34" charset="0"/>
                <a:ea typeface="KG Red Hands" charset="0"/>
                <a:cs typeface="KG Red Hands" charset="0"/>
              </a:rPr>
              <a:t>Who </a:t>
            </a:r>
            <a:r>
              <a:rPr lang="es-ES_tradnl" sz="2800" dirty="0" err="1">
                <a:solidFill>
                  <a:prstClr val="black"/>
                </a:solidFill>
                <a:latin typeface="Berlin Sans FB" pitchFamily="34" charset="0"/>
                <a:ea typeface="KG Red Hands" charset="0"/>
                <a:cs typeface="KG Red Hands" charset="0"/>
              </a:rPr>
              <a:t>is</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your</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mother’s</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or</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father’s</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brother</a:t>
            </a:r>
            <a:r>
              <a:rPr lang="es-ES_tradnl" sz="2800" dirty="0">
                <a:solidFill>
                  <a:prstClr val="black"/>
                </a:solidFill>
                <a:latin typeface="Berlin Sans FB" pitchFamily="34" charset="0"/>
                <a:ea typeface="KG Red Hands" charset="0"/>
                <a:cs typeface="KG Red Hands" charset="0"/>
              </a:rPr>
              <a:t>?</a:t>
            </a:r>
          </a:p>
          <a:p>
            <a:pPr lvl="0" algn="ctr"/>
            <a:endParaRPr lang="es-ES_tradnl" sz="2800" dirty="0">
              <a:solidFill>
                <a:prstClr val="black"/>
              </a:solidFill>
              <a:latin typeface="Berlin Sans FB" pitchFamily="34" charset="0"/>
              <a:ea typeface="KG Red Hands" charset="0"/>
              <a:cs typeface="KG Red Hands" charset="0"/>
            </a:endParaRPr>
          </a:p>
        </p:txBody>
      </p:sp>
      <p:sp>
        <p:nvSpPr>
          <p:cNvPr id="32" name="Rectángulo 31"/>
          <p:cNvSpPr/>
          <p:nvPr/>
        </p:nvSpPr>
        <p:spPr>
          <a:xfrm>
            <a:off x="6779077" y="5129216"/>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lvl="0" algn="ctr"/>
            <a:r>
              <a:rPr lang="es-ES_tradnl" sz="2800" dirty="0" err="1">
                <a:solidFill>
                  <a:prstClr val="black"/>
                </a:solidFill>
                <a:latin typeface="Berlin Sans FB" pitchFamily="34" charset="0"/>
                <a:ea typeface="KG Red Hands" charset="0"/>
                <a:cs typeface="KG Red Hands" charset="0"/>
              </a:rPr>
              <a:t>What</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is</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the</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longest</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month</a:t>
            </a:r>
            <a:r>
              <a:rPr lang="es-ES_tradnl" sz="2800" dirty="0">
                <a:solidFill>
                  <a:prstClr val="black"/>
                </a:solidFill>
                <a:latin typeface="Berlin Sans FB" pitchFamily="34" charset="0"/>
                <a:ea typeface="KG Red Hands" charset="0"/>
                <a:cs typeface="KG Red Hands" charset="0"/>
              </a:rPr>
              <a:t>? </a:t>
            </a:r>
            <a:endParaRPr lang="es-ES_tradnl" sz="2400" dirty="0">
              <a:solidFill>
                <a:prstClr val="black"/>
              </a:solidFill>
              <a:latin typeface="Berlin Sans FB" pitchFamily="34" charset="0"/>
              <a:ea typeface="KG Red Hands" charset="0"/>
              <a:cs typeface="KG Red Hands" charset="0"/>
            </a:endParaRPr>
          </a:p>
        </p:txBody>
      </p:sp>
      <p:sp>
        <p:nvSpPr>
          <p:cNvPr id="2" name="Rectángulo 1">
            <a:extLst>
              <a:ext uri="{FF2B5EF4-FFF2-40B4-BE49-F238E27FC236}">
                <a16:creationId xmlns:a16="http://schemas.microsoft.com/office/drawing/2014/main" id="{DC635CB6-845D-52CB-5245-BCD35005B78A}"/>
              </a:ext>
            </a:extLst>
          </p:cNvPr>
          <p:cNvSpPr/>
          <p:nvPr/>
        </p:nvSpPr>
        <p:spPr>
          <a:xfrm rot="16200000">
            <a:off x="-497540" y="5982459"/>
            <a:ext cx="1296144" cy="2216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s-ES" sz="800" dirty="0"/>
              <a:t>@teach.and.learn.english</a:t>
            </a:r>
          </a:p>
        </p:txBody>
      </p:sp>
      <p:pic>
        <p:nvPicPr>
          <p:cNvPr id="3" name="Imagen 2">
            <a:extLst>
              <a:ext uri="{FF2B5EF4-FFF2-40B4-BE49-F238E27FC236}">
                <a16:creationId xmlns:a16="http://schemas.microsoft.com/office/drawing/2014/main" id="{05B31E2D-9883-24A2-3AAD-220D7564E8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04241" y="6382315"/>
            <a:ext cx="420732" cy="420732"/>
          </a:xfrm>
          <a:prstGeom prst="rect">
            <a:avLst/>
          </a:prstGeom>
        </p:spPr>
      </p:pic>
    </p:spTree>
    <p:extLst>
      <p:ext uri="{BB962C8B-B14F-4D97-AF65-F5344CB8AC3E}">
        <p14:creationId xmlns:p14="http://schemas.microsoft.com/office/powerpoint/2010/main" val="1050509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0" y="28577"/>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800" dirty="0" err="1">
                <a:latin typeface="Berlin Sans FB" pitchFamily="34" charset="0"/>
                <a:ea typeface="KG Red Hands" charset="0"/>
                <a:cs typeface="KG Red Hands" charset="0"/>
              </a:rPr>
              <a:t>What</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is</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the</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past</a:t>
            </a:r>
            <a:r>
              <a:rPr lang="es-ES_tradnl" sz="2800" dirty="0">
                <a:latin typeface="Berlin Sans FB" pitchFamily="34" charset="0"/>
                <a:ea typeface="KG Red Hands" charset="0"/>
                <a:cs typeface="KG Red Hands" charset="0"/>
              </a:rPr>
              <a:t> of </a:t>
            </a:r>
            <a:r>
              <a:rPr lang="es-ES_tradnl" sz="2800" dirty="0" err="1">
                <a:latin typeface="Berlin Sans FB" pitchFamily="34" charset="0"/>
                <a:ea typeface="KG Red Hands" charset="0"/>
                <a:cs typeface="KG Red Hands" charset="0"/>
              </a:rPr>
              <a:t>the</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verb</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to</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have</a:t>
            </a:r>
            <a:r>
              <a:rPr lang="es-ES_tradnl" sz="2800" dirty="0">
                <a:latin typeface="Berlin Sans FB" pitchFamily="34" charset="0"/>
                <a:ea typeface="KG Red Hands" charset="0"/>
                <a:cs typeface="KG Red Hands" charset="0"/>
              </a:rPr>
              <a:t>?</a:t>
            </a:r>
          </a:p>
        </p:txBody>
      </p:sp>
      <p:sp>
        <p:nvSpPr>
          <p:cNvPr id="6" name="Rectángulo 5"/>
          <p:cNvSpPr/>
          <p:nvPr/>
        </p:nvSpPr>
        <p:spPr>
          <a:xfrm>
            <a:off x="0" y="1728790"/>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lvl="0" algn="ctr"/>
            <a:r>
              <a:rPr lang="es-ES_tradnl" sz="2800" dirty="0" err="1">
                <a:solidFill>
                  <a:prstClr val="black"/>
                </a:solidFill>
                <a:latin typeface="Berlin Sans FB" pitchFamily="34" charset="0"/>
                <a:ea typeface="KG Red Hands" charset="0"/>
                <a:cs typeface="KG Red Hands" charset="0"/>
              </a:rPr>
              <a:t>What</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is</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the</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past</a:t>
            </a:r>
            <a:r>
              <a:rPr lang="es-ES_tradnl" sz="2800" dirty="0">
                <a:solidFill>
                  <a:prstClr val="black"/>
                </a:solidFill>
                <a:latin typeface="Berlin Sans FB" pitchFamily="34" charset="0"/>
                <a:ea typeface="KG Red Hands" charset="0"/>
                <a:cs typeface="KG Red Hands" charset="0"/>
              </a:rPr>
              <a:t> of </a:t>
            </a:r>
            <a:r>
              <a:rPr lang="es-ES_tradnl" sz="2800" dirty="0" err="1">
                <a:solidFill>
                  <a:prstClr val="black"/>
                </a:solidFill>
                <a:latin typeface="Berlin Sans FB" pitchFamily="34" charset="0"/>
                <a:ea typeface="KG Red Hands" charset="0"/>
                <a:cs typeface="KG Red Hands" charset="0"/>
              </a:rPr>
              <a:t>the</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verb</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to</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put</a:t>
            </a:r>
            <a:r>
              <a:rPr lang="es-ES_tradnl" sz="2800" dirty="0">
                <a:solidFill>
                  <a:prstClr val="black"/>
                </a:solidFill>
                <a:latin typeface="Berlin Sans FB" pitchFamily="34" charset="0"/>
                <a:ea typeface="KG Red Hands" charset="0"/>
                <a:cs typeface="KG Red Hands" charset="0"/>
              </a:rPr>
              <a:t>?</a:t>
            </a:r>
          </a:p>
        </p:txBody>
      </p:sp>
      <p:sp>
        <p:nvSpPr>
          <p:cNvPr id="7" name="Rectángulo 6"/>
          <p:cNvSpPr/>
          <p:nvPr/>
        </p:nvSpPr>
        <p:spPr>
          <a:xfrm>
            <a:off x="0" y="3429003"/>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lvl="0" algn="ctr"/>
            <a:r>
              <a:rPr lang="es-ES_tradnl" sz="2800" dirty="0" err="1">
                <a:solidFill>
                  <a:prstClr val="black"/>
                </a:solidFill>
                <a:latin typeface="Berlin Sans FB" pitchFamily="34" charset="0"/>
                <a:ea typeface="KG Red Hands" charset="0"/>
                <a:cs typeface="KG Red Hands" charset="0"/>
              </a:rPr>
              <a:t>What</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is</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the</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past</a:t>
            </a:r>
            <a:r>
              <a:rPr lang="es-ES_tradnl" sz="2800" dirty="0">
                <a:solidFill>
                  <a:prstClr val="black"/>
                </a:solidFill>
                <a:latin typeface="Berlin Sans FB" pitchFamily="34" charset="0"/>
                <a:ea typeface="KG Red Hands" charset="0"/>
                <a:cs typeface="KG Red Hands" charset="0"/>
              </a:rPr>
              <a:t> of </a:t>
            </a:r>
            <a:r>
              <a:rPr lang="es-ES_tradnl" sz="2800" dirty="0" err="1">
                <a:solidFill>
                  <a:prstClr val="black"/>
                </a:solidFill>
                <a:latin typeface="Berlin Sans FB" pitchFamily="34" charset="0"/>
                <a:ea typeface="KG Red Hands" charset="0"/>
                <a:cs typeface="KG Red Hands" charset="0"/>
              </a:rPr>
              <a:t>the</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verb</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to</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see</a:t>
            </a:r>
            <a:r>
              <a:rPr lang="es-ES_tradnl" sz="2800" dirty="0">
                <a:solidFill>
                  <a:prstClr val="black"/>
                </a:solidFill>
                <a:latin typeface="Berlin Sans FB" pitchFamily="34" charset="0"/>
                <a:ea typeface="KG Red Hands" charset="0"/>
                <a:cs typeface="KG Red Hands" charset="0"/>
              </a:rPr>
              <a:t>?</a:t>
            </a:r>
          </a:p>
        </p:txBody>
      </p:sp>
      <p:sp>
        <p:nvSpPr>
          <p:cNvPr id="8" name="Rectángulo 7"/>
          <p:cNvSpPr/>
          <p:nvPr/>
        </p:nvSpPr>
        <p:spPr>
          <a:xfrm>
            <a:off x="0" y="5129216"/>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lvl="0" algn="ctr"/>
            <a:r>
              <a:rPr lang="es-ES_tradnl" sz="2800" dirty="0" err="1">
                <a:solidFill>
                  <a:prstClr val="black"/>
                </a:solidFill>
                <a:latin typeface="Berlin Sans FB" pitchFamily="34" charset="0"/>
                <a:ea typeface="KG Red Hands" charset="0"/>
                <a:cs typeface="KG Red Hands" charset="0"/>
              </a:rPr>
              <a:t>What</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is</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the</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past</a:t>
            </a:r>
            <a:r>
              <a:rPr lang="es-ES_tradnl" sz="2800" dirty="0">
                <a:solidFill>
                  <a:prstClr val="black"/>
                </a:solidFill>
                <a:latin typeface="Berlin Sans FB" pitchFamily="34" charset="0"/>
                <a:ea typeface="KG Red Hands" charset="0"/>
                <a:cs typeface="KG Red Hands" charset="0"/>
              </a:rPr>
              <a:t> of </a:t>
            </a:r>
            <a:r>
              <a:rPr lang="es-ES_tradnl" sz="2800" dirty="0" err="1">
                <a:solidFill>
                  <a:prstClr val="black"/>
                </a:solidFill>
                <a:latin typeface="Berlin Sans FB" pitchFamily="34" charset="0"/>
                <a:ea typeface="KG Red Hands" charset="0"/>
                <a:cs typeface="KG Red Hands" charset="0"/>
              </a:rPr>
              <a:t>the</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verb</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to</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swim</a:t>
            </a:r>
            <a:r>
              <a:rPr lang="es-ES_tradnl" sz="2800" dirty="0">
                <a:solidFill>
                  <a:prstClr val="black"/>
                </a:solidFill>
                <a:latin typeface="Berlin Sans FB" pitchFamily="34" charset="0"/>
                <a:ea typeface="KG Red Hands" charset="0"/>
                <a:cs typeface="KG Red Hands" charset="0"/>
              </a:rPr>
              <a:t>?</a:t>
            </a:r>
          </a:p>
        </p:txBody>
      </p:sp>
      <p:sp>
        <p:nvSpPr>
          <p:cNvPr id="21" name="Rectángulo 20"/>
          <p:cNvSpPr/>
          <p:nvPr/>
        </p:nvSpPr>
        <p:spPr>
          <a:xfrm>
            <a:off x="2259692" y="28577"/>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a:latin typeface="Berlin Sans FB" pitchFamily="34" charset="0"/>
                <a:ea typeface="KG Red Hands" charset="0"/>
                <a:cs typeface="KG Red Hands" charset="0"/>
              </a:rPr>
              <a:t>In </a:t>
            </a:r>
            <a:r>
              <a:rPr lang="es-ES_tradnl" sz="2400" dirty="0" err="1">
                <a:latin typeface="Berlin Sans FB" pitchFamily="34" charset="0"/>
                <a:ea typeface="KG Red Hands" charset="0"/>
                <a:cs typeface="KG Red Hands" charset="0"/>
              </a:rPr>
              <a:t>Spain</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we</a:t>
            </a:r>
            <a:r>
              <a:rPr lang="es-ES_tradnl" sz="2400" dirty="0">
                <a:latin typeface="Berlin Sans FB" pitchFamily="34" charset="0"/>
                <a:ea typeface="KG Red Hands" charset="0"/>
                <a:cs typeface="KG Red Hands" charset="0"/>
              </a:rPr>
              <a:t> use </a:t>
            </a:r>
            <a:r>
              <a:rPr lang="es-ES_tradnl" sz="2400" dirty="0" err="1">
                <a:latin typeface="Berlin Sans FB" pitchFamily="34" charset="0"/>
                <a:ea typeface="KG Red Hands" charset="0"/>
                <a:cs typeface="KG Red Hands" charset="0"/>
              </a:rPr>
              <a:t>the</a:t>
            </a:r>
            <a:r>
              <a:rPr lang="es-ES_tradnl" sz="2400" dirty="0">
                <a:latin typeface="Berlin Sans FB" pitchFamily="34" charset="0"/>
                <a:ea typeface="KG Red Hands" charset="0"/>
                <a:cs typeface="KG Red Hands" charset="0"/>
              </a:rPr>
              <a:t> euro (€) and in </a:t>
            </a:r>
            <a:r>
              <a:rPr lang="es-ES_tradnl" sz="2400" dirty="0" err="1">
                <a:latin typeface="Berlin Sans FB" pitchFamily="34" charset="0"/>
                <a:ea typeface="KG Red Hands" charset="0"/>
                <a:cs typeface="KG Red Hands" charset="0"/>
              </a:rPr>
              <a:t>England</a:t>
            </a:r>
            <a:r>
              <a:rPr lang="es-ES_tradnl" sz="2400" dirty="0">
                <a:latin typeface="Berlin Sans FB" pitchFamily="34" charset="0"/>
                <a:ea typeface="KG Red Hands" charset="0"/>
                <a:cs typeface="KG Red Hands" charset="0"/>
              </a:rPr>
              <a:t>?</a:t>
            </a:r>
          </a:p>
        </p:txBody>
      </p:sp>
      <p:sp>
        <p:nvSpPr>
          <p:cNvPr id="22" name="Rectángulo 21"/>
          <p:cNvSpPr/>
          <p:nvPr/>
        </p:nvSpPr>
        <p:spPr>
          <a:xfrm>
            <a:off x="2259692" y="1728790"/>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lvl="0" algn="ctr"/>
            <a:r>
              <a:rPr lang="es-ES_tradnl" sz="2800" dirty="0" err="1">
                <a:solidFill>
                  <a:prstClr val="black"/>
                </a:solidFill>
                <a:latin typeface="Berlin Sans FB" pitchFamily="34" charset="0"/>
                <a:ea typeface="KG Red Hands" charset="0"/>
                <a:cs typeface="KG Red Hands" charset="0"/>
              </a:rPr>
              <a:t>What</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is</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the</a:t>
            </a:r>
            <a:r>
              <a:rPr lang="es-ES_tradnl" sz="2800" dirty="0">
                <a:solidFill>
                  <a:prstClr val="black"/>
                </a:solidFill>
                <a:latin typeface="Berlin Sans FB" pitchFamily="34" charset="0"/>
                <a:ea typeface="KG Red Hands" charset="0"/>
                <a:cs typeface="KG Red Hands" charset="0"/>
              </a:rPr>
              <a:t> plural of  «</a:t>
            </a:r>
            <a:r>
              <a:rPr lang="es-ES_tradnl" sz="2800" dirty="0" err="1">
                <a:solidFill>
                  <a:prstClr val="black"/>
                </a:solidFill>
                <a:latin typeface="Berlin Sans FB" pitchFamily="34" charset="0"/>
                <a:ea typeface="KG Red Hands" charset="0"/>
                <a:cs typeface="KG Red Hands" charset="0"/>
              </a:rPr>
              <a:t>foot</a:t>
            </a:r>
            <a:r>
              <a:rPr lang="es-ES_tradnl" sz="2800" dirty="0">
                <a:solidFill>
                  <a:prstClr val="black"/>
                </a:solidFill>
                <a:latin typeface="Berlin Sans FB" pitchFamily="34" charset="0"/>
                <a:ea typeface="KG Red Hands" charset="0"/>
                <a:cs typeface="KG Red Hands" charset="0"/>
              </a:rPr>
              <a:t>»?</a:t>
            </a:r>
          </a:p>
        </p:txBody>
      </p:sp>
      <p:sp>
        <p:nvSpPr>
          <p:cNvPr id="23" name="Rectángulo 22"/>
          <p:cNvSpPr/>
          <p:nvPr/>
        </p:nvSpPr>
        <p:spPr>
          <a:xfrm>
            <a:off x="2259692" y="3429003"/>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lvl="0" algn="ctr"/>
            <a:r>
              <a:rPr lang="es-ES_tradnl" sz="2800" dirty="0" err="1">
                <a:solidFill>
                  <a:prstClr val="black"/>
                </a:solidFill>
                <a:latin typeface="Berlin Sans FB" pitchFamily="34" charset="0"/>
                <a:ea typeface="KG Red Hands" charset="0"/>
                <a:cs typeface="KG Red Hands" charset="0"/>
              </a:rPr>
              <a:t>Who</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is</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your</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parent’s</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daughter</a:t>
            </a:r>
            <a:r>
              <a:rPr lang="es-ES_tradnl" sz="2800" dirty="0">
                <a:solidFill>
                  <a:prstClr val="black"/>
                </a:solidFill>
                <a:latin typeface="Berlin Sans FB" pitchFamily="34" charset="0"/>
                <a:ea typeface="KG Red Hands" charset="0"/>
                <a:cs typeface="KG Red Hands" charset="0"/>
              </a:rPr>
              <a:t>?</a:t>
            </a:r>
          </a:p>
        </p:txBody>
      </p:sp>
      <p:sp>
        <p:nvSpPr>
          <p:cNvPr id="24" name="Rectángulo 23"/>
          <p:cNvSpPr/>
          <p:nvPr/>
        </p:nvSpPr>
        <p:spPr>
          <a:xfrm>
            <a:off x="2259692" y="5129216"/>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800" dirty="0" err="1">
                <a:latin typeface="Berlin Sans FB" pitchFamily="34" charset="0"/>
                <a:ea typeface="KG Red Hands" charset="0"/>
                <a:cs typeface="KG Red Hands" charset="0"/>
              </a:rPr>
              <a:t>Which</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is</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the</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tallest</a:t>
            </a:r>
            <a:r>
              <a:rPr lang="es-ES_tradnl" sz="2800" dirty="0">
                <a:latin typeface="Berlin Sans FB" pitchFamily="34" charset="0"/>
                <a:ea typeface="KG Red Hands" charset="0"/>
                <a:cs typeface="KG Red Hands" charset="0"/>
              </a:rPr>
              <a:t> animal?</a:t>
            </a:r>
          </a:p>
        </p:txBody>
      </p:sp>
      <p:sp>
        <p:nvSpPr>
          <p:cNvPr id="25" name="Rectángulo 24"/>
          <p:cNvSpPr/>
          <p:nvPr/>
        </p:nvSpPr>
        <p:spPr>
          <a:xfrm>
            <a:off x="4519385" y="28577"/>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lvl="0" algn="ctr"/>
            <a:r>
              <a:rPr lang="es-ES_tradnl" sz="2400" dirty="0" err="1">
                <a:solidFill>
                  <a:prstClr val="black"/>
                </a:solidFill>
                <a:latin typeface="Berlin Sans FB" pitchFamily="34" charset="0"/>
                <a:ea typeface="KG Red Hands" charset="0"/>
                <a:cs typeface="KG Red Hands" charset="0"/>
              </a:rPr>
              <a:t>What</a:t>
            </a:r>
            <a:r>
              <a:rPr lang="es-ES_tradnl" sz="2400" dirty="0">
                <a:solidFill>
                  <a:prstClr val="black"/>
                </a:solidFill>
                <a:latin typeface="Berlin Sans FB" pitchFamily="34" charset="0"/>
                <a:ea typeface="KG Red Hands" charset="0"/>
                <a:cs typeface="KG Red Hands" charset="0"/>
              </a:rPr>
              <a:t> </a:t>
            </a:r>
            <a:r>
              <a:rPr lang="es-ES_tradnl" sz="2400" dirty="0" err="1">
                <a:solidFill>
                  <a:prstClr val="black"/>
                </a:solidFill>
                <a:latin typeface="Berlin Sans FB" pitchFamily="34" charset="0"/>
                <a:ea typeface="KG Red Hands" charset="0"/>
                <a:cs typeface="KG Red Hands" charset="0"/>
              </a:rPr>
              <a:t>is</a:t>
            </a:r>
            <a:r>
              <a:rPr lang="es-ES_tradnl" sz="2400" dirty="0">
                <a:solidFill>
                  <a:prstClr val="black"/>
                </a:solidFill>
                <a:latin typeface="Berlin Sans FB" pitchFamily="34" charset="0"/>
                <a:ea typeface="KG Red Hands" charset="0"/>
                <a:cs typeface="KG Red Hands" charset="0"/>
              </a:rPr>
              <a:t> </a:t>
            </a:r>
            <a:r>
              <a:rPr lang="es-ES_tradnl" sz="2400" dirty="0" err="1">
                <a:solidFill>
                  <a:prstClr val="black"/>
                </a:solidFill>
                <a:latin typeface="Berlin Sans FB" pitchFamily="34" charset="0"/>
                <a:ea typeface="KG Red Hands" charset="0"/>
                <a:cs typeface="KG Red Hands" charset="0"/>
              </a:rPr>
              <a:t>the</a:t>
            </a:r>
            <a:r>
              <a:rPr lang="es-ES_tradnl" sz="2400" dirty="0">
                <a:solidFill>
                  <a:prstClr val="black"/>
                </a:solidFill>
                <a:latin typeface="Berlin Sans FB" pitchFamily="34" charset="0"/>
                <a:ea typeface="KG Red Hands" charset="0"/>
                <a:cs typeface="KG Red Hands" charset="0"/>
              </a:rPr>
              <a:t> plural of  «</a:t>
            </a:r>
            <a:r>
              <a:rPr lang="es-ES_tradnl" sz="2400" dirty="0" err="1">
                <a:solidFill>
                  <a:prstClr val="black"/>
                </a:solidFill>
                <a:latin typeface="Berlin Sans FB" pitchFamily="34" charset="0"/>
                <a:ea typeface="KG Red Hands" charset="0"/>
                <a:cs typeface="KG Red Hands" charset="0"/>
              </a:rPr>
              <a:t>man</a:t>
            </a:r>
            <a:r>
              <a:rPr lang="es-ES_tradnl" sz="2400" dirty="0">
                <a:solidFill>
                  <a:prstClr val="black"/>
                </a:solidFill>
                <a:latin typeface="Berlin Sans FB" pitchFamily="34" charset="0"/>
                <a:ea typeface="KG Red Hands" charset="0"/>
                <a:cs typeface="KG Red Hands" charset="0"/>
              </a:rPr>
              <a:t>»?</a:t>
            </a:r>
          </a:p>
        </p:txBody>
      </p:sp>
      <p:sp>
        <p:nvSpPr>
          <p:cNvPr id="26" name="Rectángulo 25"/>
          <p:cNvSpPr/>
          <p:nvPr/>
        </p:nvSpPr>
        <p:spPr>
          <a:xfrm>
            <a:off x="4519385" y="1728790"/>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lvl="0" algn="ctr"/>
            <a:r>
              <a:rPr lang="es-ES_tradnl" sz="2400" dirty="0" err="1">
                <a:solidFill>
                  <a:prstClr val="black"/>
                </a:solidFill>
                <a:latin typeface="Berlin Sans FB" pitchFamily="34" charset="0"/>
                <a:ea typeface="KG Red Hands" charset="0"/>
                <a:cs typeface="KG Red Hands" charset="0"/>
              </a:rPr>
              <a:t>Who</a:t>
            </a:r>
            <a:r>
              <a:rPr lang="es-ES_tradnl" sz="2400" dirty="0">
                <a:solidFill>
                  <a:prstClr val="black"/>
                </a:solidFill>
                <a:latin typeface="Berlin Sans FB" pitchFamily="34" charset="0"/>
                <a:ea typeface="KG Red Hands" charset="0"/>
                <a:cs typeface="KG Red Hands" charset="0"/>
              </a:rPr>
              <a:t> </a:t>
            </a:r>
            <a:r>
              <a:rPr lang="es-ES_tradnl" sz="2400" dirty="0" err="1">
                <a:solidFill>
                  <a:prstClr val="black"/>
                </a:solidFill>
                <a:latin typeface="Berlin Sans FB" pitchFamily="34" charset="0"/>
                <a:ea typeface="KG Red Hands" charset="0"/>
                <a:cs typeface="KG Red Hands" charset="0"/>
              </a:rPr>
              <a:t>is</a:t>
            </a:r>
            <a:r>
              <a:rPr lang="es-ES_tradnl" sz="2400" dirty="0">
                <a:solidFill>
                  <a:prstClr val="black"/>
                </a:solidFill>
                <a:latin typeface="Berlin Sans FB" pitchFamily="34" charset="0"/>
                <a:ea typeface="KG Red Hands" charset="0"/>
                <a:cs typeface="KG Red Hands" charset="0"/>
              </a:rPr>
              <a:t> </a:t>
            </a:r>
            <a:r>
              <a:rPr lang="es-ES_tradnl" sz="2400" dirty="0" err="1">
                <a:solidFill>
                  <a:prstClr val="black"/>
                </a:solidFill>
                <a:latin typeface="Berlin Sans FB" pitchFamily="34" charset="0"/>
                <a:ea typeface="KG Red Hands" charset="0"/>
                <a:cs typeface="KG Red Hands" charset="0"/>
              </a:rPr>
              <a:t>your</a:t>
            </a:r>
            <a:r>
              <a:rPr lang="es-ES_tradnl" sz="2400" dirty="0">
                <a:solidFill>
                  <a:prstClr val="black"/>
                </a:solidFill>
                <a:latin typeface="Berlin Sans FB" pitchFamily="34" charset="0"/>
                <a:ea typeface="KG Red Hands" charset="0"/>
                <a:cs typeface="KG Red Hands" charset="0"/>
              </a:rPr>
              <a:t> </a:t>
            </a:r>
            <a:r>
              <a:rPr lang="es-ES_tradnl" sz="2400" dirty="0" err="1">
                <a:solidFill>
                  <a:prstClr val="black"/>
                </a:solidFill>
                <a:latin typeface="Berlin Sans FB" pitchFamily="34" charset="0"/>
                <a:ea typeface="KG Red Hands" charset="0"/>
                <a:cs typeface="KG Red Hands" charset="0"/>
              </a:rPr>
              <a:t>mother’s</a:t>
            </a:r>
            <a:r>
              <a:rPr lang="es-ES_tradnl" sz="2400" dirty="0">
                <a:solidFill>
                  <a:prstClr val="black"/>
                </a:solidFill>
                <a:latin typeface="Berlin Sans FB" pitchFamily="34" charset="0"/>
                <a:ea typeface="KG Red Hands" charset="0"/>
                <a:cs typeface="KG Red Hands" charset="0"/>
              </a:rPr>
              <a:t> </a:t>
            </a:r>
            <a:r>
              <a:rPr lang="es-ES_tradnl" sz="2400" dirty="0" err="1">
                <a:solidFill>
                  <a:prstClr val="black"/>
                </a:solidFill>
                <a:latin typeface="Berlin Sans FB" pitchFamily="34" charset="0"/>
                <a:ea typeface="KG Red Hands" charset="0"/>
                <a:cs typeface="KG Red Hands" charset="0"/>
              </a:rPr>
              <a:t>or</a:t>
            </a:r>
            <a:r>
              <a:rPr lang="es-ES_tradnl" sz="2400" dirty="0">
                <a:solidFill>
                  <a:prstClr val="black"/>
                </a:solidFill>
                <a:latin typeface="Berlin Sans FB" pitchFamily="34" charset="0"/>
                <a:ea typeface="KG Red Hands" charset="0"/>
                <a:cs typeface="KG Red Hands" charset="0"/>
              </a:rPr>
              <a:t> </a:t>
            </a:r>
            <a:r>
              <a:rPr lang="es-ES_tradnl" sz="2400" dirty="0" err="1">
                <a:solidFill>
                  <a:prstClr val="black"/>
                </a:solidFill>
                <a:latin typeface="Berlin Sans FB" pitchFamily="34" charset="0"/>
                <a:ea typeface="KG Red Hands" charset="0"/>
                <a:cs typeface="KG Red Hands" charset="0"/>
              </a:rPr>
              <a:t>father’s</a:t>
            </a:r>
            <a:r>
              <a:rPr lang="es-ES_tradnl" sz="2400" dirty="0">
                <a:solidFill>
                  <a:prstClr val="black"/>
                </a:solidFill>
                <a:latin typeface="Berlin Sans FB" pitchFamily="34" charset="0"/>
                <a:ea typeface="KG Red Hands" charset="0"/>
                <a:cs typeface="KG Red Hands" charset="0"/>
              </a:rPr>
              <a:t> </a:t>
            </a:r>
            <a:r>
              <a:rPr lang="es-ES_tradnl" sz="2400" dirty="0" err="1">
                <a:solidFill>
                  <a:prstClr val="black"/>
                </a:solidFill>
                <a:latin typeface="Berlin Sans FB" pitchFamily="34" charset="0"/>
                <a:ea typeface="KG Red Hands" charset="0"/>
                <a:cs typeface="KG Red Hands" charset="0"/>
              </a:rPr>
              <a:t>father</a:t>
            </a:r>
            <a:r>
              <a:rPr lang="es-ES_tradnl" sz="2400" dirty="0">
                <a:solidFill>
                  <a:prstClr val="black"/>
                </a:solidFill>
                <a:latin typeface="Berlin Sans FB" pitchFamily="34" charset="0"/>
                <a:ea typeface="KG Red Hands" charset="0"/>
                <a:cs typeface="KG Red Hands" charset="0"/>
              </a:rPr>
              <a:t>?</a:t>
            </a:r>
          </a:p>
        </p:txBody>
      </p:sp>
      <p:sp>
        <p:nvSpPr>
          <p:cNvPr id="27" name="Rectángulo 26"/>
          <p:cNvSpPr/>
          <p:nvPr/>
        </p:nvSpPr>
        <p:spPr>
          <a:xfrm>
            <a:off x="4519385" y="3429003"/>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lvl="0" algn="ctr"/>
            <a:r>
              <a:rPr lang="es-ES_tradnl" sz="2400" dirty="0" err="1">
                <a:solidFill>
                  <a:prstClr val="black"/>
                </a:solidFill>
                <a:latin typeface="Berlin Sans FB" pitchFamily="34" charset="0"/>
                <a:ea typeface="KG Red Hands" charset="0"/>
                <a:cs typeface="KG Red Hands" charset="0"/>
              </a:rPr>
              <a:t>Who</a:t>
            </a:r>
            <a:r>
              <a:rPr lang="es-ES_tradnl" sz="2400" dirty="0">
                <a:solidFill>
                  <a:prstClr val="black"/>
                </a:solidFill>
                <a:latin typeface="Berlin Sans FB" pitchFamily="34" charset="0"/>
                <a:ea typeface="KG Red Hands" charset="0"/>
                <a:cs typeface="KG Red Hands" charset="0"/>
              </a:rPr>
              <a:t> </a:t>
            </a:r>
            <a:r>
              <a:rPr lang="es-ES_tradnl" sz="2400" dirty="0" err="1">
                <a:solidFill>
                  <a:prstClr val="black"/>
                </a:solidFill>
                <a:latin typeface="Berlin Sans FB" pitchFamily="34" charset="0"/>
                <a:ea typeface="KG Red Hands" charset="0"/>
                <a:cs typeface="KG Red Hands" charset="0"/>
              </a:rPr>
              <a:t>is</a:t>
            </a:r>
            <a:r>
              <a:rPr lang="es-ES_tradnl" sz="2400" dirty="0">
                <a:solidFill>
                  <a:prstClr val="black"/>
                </a:solidFill>
                <a:latin typeface="Berlin Sans FB" pitchFamily="34" charset="0"/>
                <a:ea typeface="KG Red Hands" charset="0"/>
                <a:cs typeface="KG Red Hands" charset="0"/>
              </a:rPr>
              <a:t> </a:t>
            </a:r>
            <a:r>
              <a:rPr lang="es-ES_tradnl" sz="2400" dirty="0" err="1">
                <a:solidFill>
                  <a:prstClr val="black"/>
                </a:solidFill>
                <a:latin typeface="Berlin Sans FB" pitchFamily="34" charset="0"/>
                <a:ea typeface="KG Red Hands" charset="0"/>
                <a:cs typeface="KG Red Hands" charset="0"/>
              </a:rPr>
              <a:t>your</a:t>
            </a:r>
            <a:r>
              <a:rPr lang="es-ES_tradnl" sz="2400" dirty="0">
                <a:solidFill>
                  <a:prstClr val="black"/>
                </a:solidFill>
                <a:latin typeface="Berlin Sans FB" pitchFamily="34" charset="0"/>
                <a:ea typeface="KG Red Hands" charset="0"/>
                <a:cs typeface="KG Red Hands" charset="0"/>
              </a:rPr>
              <a:t> </a:t>
            </a:r>
            <a:r>
              <a:rPr lang="es-ES_tradnl" sz="2400" dirty="0" err="1">
                <a:solidFill>
                  <a:prstClr val="black"/>
                </a:solidFill>
                <a:latin typeface="Berlin Sans FB" pitchFamily="34" charset="0"/>
                <a:ea typeface="KG Red Hands" charset="0"/>
                <a:cs typeface="KG Red Hands" charset="0"/>
              </a:rPr>
              <a:t>mother’s</a:t>
            </a:r>
            <a:r>
              <a:rPr lang="es-ES_tradnl" sz="2400" dirty="0">
                <a:solidFill>
                  <a:prstClr val="black"/>
                </a:solidFill>
                <a:latin typeface="Berlin Sans FB" pitchFamily="34" charset="0"/>
                <a:ea typeface="KG Red Hands" charset="0"/>
                <a:cs typeface="KG Red Hands" charset="0"/>
              </a:rPr>
              <a:t> </a:t>
            </a:r>
            <a:r>
              <a:rPr lang="es-ES_tradnl" sz="2400" dirty="0" err="1">
                <a:solidFill>
                  <a:prstClr val="black"/>
                </a:solidFill>
                <a:latin typeface="Berlin Sans FB" pitchFamily="34" charset="0"/>
                <a:ea typeface="KG Red Hands" charset="0"/>
                <a:cs typeface="KG Red Hands" charset="0"/>
              </a:rPr>
              <a:t>or</a:t>
            </a:r>
            <a:r>
              <a:rPr lang="es-ES_tradnl" sz="2400" dirty="0">
                <a:solidFill>
                  <a:prstClr val="black"/>
                </a:solidFill>
                <a:latin typeface="Berlin Sans FB" pitchFamily="34" charset="0"/>
                <a:ea typeface="KG Red Hands" charset="0"/>
                <a:cs typeface="KG Red Hands" charset="0"/>
              </a:rPr>
              <a:t> </a:t>
            </a:r>
            <a:r>
              <a:rPr lang="es-ES_tradnl" sz="2400" dirty="0" err="1">
                <a:solidFill>
                  <a:prstClr val="black"/>
                </a:solidFill>
                <a:latin typeface="Berlin Sans FB" pitchFamily="34" charset="0"/>
                <a:ea typeface="KG Red Hands" charset="0"/>
                <a:cs typeface="KG Red Hands" charset="0"/>
              </a:rPr>
              <a:t>father’s</a:t>
            </a:r>
            <a:r>
              <a:rPr lang="es-ES_tradnl" sz="2400" dirty="0">
                <a:solidFill>
                  <a:prstClr val="black"/>
                </a:solidFill>
                <a:latin typeface="Berlin Sans FB" pitchFamily="34" charset="0"/>
                <a:ea typeface="KG Red Hands" charset="0"/>
                <a:cs typeface="KG Red Hands" charset="0"/>
              </a:rPr>
              <a:t> </a:t>
            </a:r>
            <a:r>
              <a:rPr lang="es-ES_tradnl" sz="2400" dirty="0" err="1">
                <a:solidFill>
                  <a:prstClr val="black"/>
                </a:solidFill>
                <a:latin typeface="Berlin Sans FB" pitchFamily="34" charset="0"/>
                <a:ea typeface="KG Red Hands" charset="0"/>
                <a:cs typeface="KG Red Hands" charset="0"/>
              </a:rPr>
              <a:t>sister</a:t>
            </a:r>
            <a:r>
              <a:rPr lang="es-ES_tradnl" sz="2400" dirty="0">
                <a:solidFill>
                  <a:prstClr val="black"/>
                </a:solidFill>
                <a:latin typeface="Berlin Sans FB" pitchFamily="34" charset="0"/>
                <a:ea typeface="KG Red Hands" charset="0"/>
                <a:cs typeface="KG Red Hands" charset="0"/>
              </a:rPr>
              <a:t>?</a:t>
            </a:r>
          </a:p>
        </p:txBody>
      </p:sp>
      <p:sp>
        <p:nvSpPr>
          <p:cNvPr id="28" name="Rectángulo 27"/>
          <p:cNvSpPr/>
          <p:nvPr/>
        </p:nvSpPr>
        <p:spPr>
          <a:xfrm>
            <a:off x="4519385" y="5129216"/>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800" dirty="0" err="1">
                <a:latin typeface="Berlin Sans FB" pitchFamily="34" charset="0"/>
                <a:ea typeface="KG Red Hands" charset="0"/>
                <a:cs typeface="KG Red Hands" charset="0"/>
              </a:rPr>
              <a:t>What</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is</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the</a:t>
            </a:r>
            <a:r>
              <a:rPr lang="es-ES_tradnl" sz="2800" dirty="0">
                <a:latin typeface="Berlin Sans FB" pitchFamily="34" charset="0"/>
                <a:ea typeface="KG Red Hands" charset="0"/>
                <a:cs typeface="KG Red Hands" charset="0"/>
              </a:rPr>
              <a:t> plural of «</a:t>
            </a:r>
            <a:r>
              <a:rPr lang="es-ES_tradnl" sz="2800" dirty="0" err="1">
                <a:latin typeface="Berlin Sans FB" pitchFamily="34" charset="0"/>
                <a:ea typeface="KG Red Hands" charset="0"/>
                <a:cs typeface="KG Red Hands" charset="0"/>
              </a:rPr>
              <a:t>person</a:t>
            </a:r>
            <a:r>
              <a:rPr lang="es-ES_tradnl" sz="2800" dirty="0">
                <a:latin typeface="Berlin Sans FB" pitchFamily="34" charset="0"/>
                <a:ea typeface="KG Red Hands" charset="0"/>
                <a:cs typeface="KG Red Hands" charset="0"/>
              </a:rPr>
              <a:t>»?</a:t>
            </a:r>
          </a:p>
        </p:txBody>
      </p:sp>
      <p:sp>
        <p:nvSpPr>
          <p:cNvPr id="29" name="Rectángulo 28"/>
          <p:cNvSpPr/>
          <p:nvPr/>
        </p:nvSpPr>
        <p:spPr>
          <a:xfrm>
            <a:off x="6779077" y="28577"/>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What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is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the</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name</a:t>
            </a:r>
            <a:r>
              <a:rPr lang="es-ES_tradnl" sz="2400" dirty="0">
                <a:latin typeface="Berlin Sans FB" pitchFamily="34" charset="0"/>
                <a:ea typeface="KG Red Hands" charset="0"/>
                <a:cs typeface="KG Red Hands" charset="0"/>
              </a:rPr>
              <a:t> of </a:t>
            </a:r>
            <a:r>
              <a:rPr lang="es-ES_tradnl" sz="2400" dirty="0" err="1">
                <a:latin typeface="Berlin Sans FB" pitchFamily="34" charset="0"/>
                <a:ea typeface="KG Red Hands" charset="0"/>
                <a:cs typeface="KG Red Hands" charset="0"/>
              </a:rPr>
              <a:t>an</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elephant’s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nose</a:t>
            </a:r>
            <a:r>
              <a:rPr lang="es-ES_tradnl" sz="2400" dirty="0">
                <a:latin typeface="Berlin Sans FB" pitchFamily="34" charset="0"/>
                <a:ea typeface="KG Red Hands" charset="0"/>
                <a:cs typeface="KG Red Hands" charset="0"/>
              </a:rPr>
              <a:t>?</a:t>
            </a:r>
          </a:p>
        </p:txBody>
      </p:sp>
      <p:sp>
        <p:nvSpPr>
          <p:cNvPr id="30" name="Rectángulo 29"/>
          <p:cNvSpPr/>
          <p:nvPr/>
        </p:nvSpPr>
        <p:spPr>
          <a:xfrm>
            <a:off x="6779077" y="1728790"/>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What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action</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is</a:t>
            </a:r>
            <a:r>
              <a:rPr lang="es-ES_tradnl" sz="2400" dirty="0">
                <a:latin typeface="Berlin Sans FB" pitchFamily="34" charset="0"/>
                <a:ea typeface="KG Red Hands" charset="0"/>
                <a:cs typeface="KG Red Hands" charset="0"/>
              </a:rPr>
              <a:t> similar </a:t>
            </a:r>
            <a:r>
              <a:rPr lang="es-ES_tradnl" sz="2400" dirty="0" err="1">
                <a:latin typeface="Berlin Sans FB" pitchFamily="34" charset="0"/>
                <a:ea typeface="KG Red Hands" charset="0"/>
                <a:cs typeface="KG Red Hands" charset="0"/>
              </a:rPr>
              <a:t>to</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walk</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but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faster</a:t>
            </a:r>
            <a:r>
              <a:rPr lang="es-ES_tradnl" sz="2400" dirty="0">
                <a:latin typeface="Berlin Sans FB" pitchFamily="34" charset="0"/>
                <a:ea typeface="KG Red Hands" charset="0"/>
                <a:cs typeface="KG Red Hands" charset="0"/>
              </a:rPr>
              <a:t>?</a:t>
            </a:r>
          </a:p>
        </p:txBody>
      </p:sp>
      <p:sp>
        <p:nvSpPr>
          <p:cNvPr id="31" name="Rectángulo 30"/>
          <p:cNvSpPr/>
          <p:nvPr/>
        </p:nvSpPr>
        <p:spPr>
          <a:xfrm>
            <a:off x="6779077" y="3429003"/>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What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is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the</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opposite</a:t>
            </a:r>
            <a:r>
              <a:rPr lang="es-ES_tradnl" sz="2400" dirty="0">
                <a:latin typeface="Berlin Sans FB" pitchFamily="34" charset="0"/>
                <a:ea typeface="KG Red Hands" charset="0"/>
                <a:cs typeface="KG Red Hands" charset="0"/>
              </a:rPr>
              <a:t> of «</a:t>
            </a:r>
            <a:r>
              <a:rPr lang="es-ES_tradnl" sz="2400" dirty="0" err="1">
                <a:latin typeface="Berlin Sans FB" pitchFamily="34" charset="0"/>
                <a:ea typeface="KG Red Hands" charset="0"/>
                <a:cs typeface="KG Red Hands" charset="0"/>
              </a:rPr>
              <a:t>ugly</a:t>
            </a:r>
            <a:r>
              <a:rPr lang="es-ES_tradnl" sz="2400" dirty="0">
                <a:latin typeface="Berlin Sans FB" pitchFamily="34" charset="0"/>
                <a:ea typeface="KG Red Hands" charset="0"/>
                <a:cs typeface="KG Red Hands" charset="0"/>
              </a:rPr>
              <a:t>»?</a:t>
            </a:r>
          </a:p>
        </p:txBody>
      </p:sp>
      <p:sp>
        <p:nvSpPr>
          <p:cNvPr id="32" name="Rectángulo 31"/>
          <p:cNvSpPr/>
          <p:nvPr/>
        </p:nvSpPr>
        <p:spPr>
          <a:xfrm>
            <a:off x="6779077" y="5129216"/>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solidFill>
                  <a:prstClr val="black"/>
                </a:solidFill>
                <a:latin typeface="Berlin Sans FB" pitchFamily="34" charset="0"/>
                <a:ea typeface="KG Red Hands" charset="0"/>
                <a:cs typeface="KG Red Hands" charset="0"/>
              </a:rPr>
              <a:t>What</a:t>
            </a:r>
            <a:r>
              <a:rPr lang="es-ES_tradnl" sz="2400" dirty="0">
                <a:solidFill>
                  <a:prstClr val="black"/>
                </a:solidFill>
                <a:latin typeface="Berlin Sans FB" pitchFamily="34" charset="0"/>
                <a:ea typeface="KG Red Hands" charset="0"/>
                <a:cs typeface="KG Red Hands" charset="0"/>
              </a:rPr>
              <a:t> </a:t>
            </a:r>
            <a:r>
              <a:rPr lang="es-ES_tradnl" sz="2400" dirty="0" err="1">
                <a:solidFill>
                  <a:prstClr val="black"/>
                </a:solidFill>
                <a:latin typeface="Berlin Sans FB" pitchFamily="34" charset="0"/>
                <a:ea typeface="KG Red Hands" charset="0"/>
                <a:cs typeface="KG Red Hands" charset="0"/>
              </a:rPr>
              <a:t>is</a:t>
            </a:r>
            <a:r>
              <a:rPr lang="es-ES_tradnl" sz="2400" dirty="0">
                <a:solidFill>
                  <a:prstClr val="black"/>
                </a:solidFill>
                <a:latin typeface="Berlin Sans FB" pitchFamily="34" charset="0"/>
                <a:ea typeface="KG Red Hands" charset="0"/>
                <a:cs typeface="KG Red Hands" charset="0"/>
              </a:rPr>
              <a:t> </a:t>
            </a:r>
            <a:r>
              <a:rPr lang="es-ES_tradnl" sz="2400" dirty="0" err="1">
                <a:solidFill>
                  <a:prstClr val="black"/>
                </a:solidFill>
                <a:latin typeface="Berlin Sans FB" pitchFamily="34" charset="0"/>
                <a:ea typeface="KG Red Hands" charset="0"/>
                <a:cs typeface="KG Red Hands" charset="0"/>
              </a:rPr>
              <a:t>the</a:t>
            </a:r>
            <a:r>
              <a:rPr lang="es-ES_tradnl" sz="2400" dirty="0">
                <a:solidFill>
                  <a:prstClr val="black"/>
                </a:solidFill>
                <a:latin typeface="Berlin Sans FB" pitchFamily="34" charset="0"/>
                <a:ea typeface="KG Red Hands" charset="0"/>
                <a:cs typeface="KG Red Hands" charset="0"/>
              </a:rPr>
              <a:t> </a:t>
            </a:r>
            <a:r>
              <a:rPr lang="es-ES_tradnl" sz="2400" dirty="0" err="1">
                <a:solidFill>
                  <a:prstClr val="black"/>
                </a:solidFill>
                <a:latin typeface="Berlin Sans FB" pitchFamily="34" charset="0"/>
                <a:ea typeface="KG Red Hands" charset="0"/>
                <a:cs typeface="KG Red Hands" charset="0"/>
              </a:rPr>
              <a:t>opposite</a:t>
            </a:r>
            <a:r>
              <a:rPr lang="es-ES_tradnl" sz="2400" dirty="0">
                <a:solidFill>
                  <a:prstClr val="black"/>
                </a:solidFill>
                <a:latin typeface="Berlin Sans FB" pitchFamily="34" charset="0"/>
                <a:ea typeface="KG Red Hands" charset="0"/>
                <a:cs typeface="KG Red Hands" charset="0"/>
              </a:rPr>
              <a:t> </a:t>
            </a:r>
            <a:r>
              <a:rPr lang="es-ES_tradnl" sz="2400" dirty="0" err="1">
                <a:solidFill>
                  <a:prstClr val="black"/>
                </a:solidFill>
                <a:latin typeface="Berlin Sans FB" pitchFamily="34" charset="0"/>
                <a:ea typeface="KG Red Hands" charset="0"/>
                <a:cs typeface="KG Red Hands" charset="0"/>
              </a:rPr>
              <a:t>of</a:t>
            </a:r>
            <a:r>
              <a:rPr lang="es-ES_tradnl" sz="2400" dirty="0">
                <a:solidFill>
                  <a:prstClr val="black"/>
                </a:solidFill>
                <a:latin typeface="Berlin Sans FB" pitchFamily="34" charset="0"/>
                <a:ea typeface="KG Red Hands" charset="0"/>
                <a:cs typeface="KG Red Hands" charset="0"/>
              </a:rPr>
              <a:t> «</a:t>
            </a:r>
            <a:r>
              <a:rPr lang="es-ES_tradnl" sz="2400" dirty="0" err="1">
                <a:solidFill>
                  <a:prstClr val="black"/>
                </a:solidFill>
                <a:latin typeface="Berlin Sans FB" pitchFamily="34" charset="0"/>
                <a:ea typeface="KG Red Hands" charset="0"/>
                <a:cs typeface="KG Red Hands" charset="0"/>
              </a:rPr>
              <a:t>beautiful</a:t>
            </a:r>
            <a:r>
              <a:rPr lang="es-ES_tradnl" sz="2400" dirty="0">
                <a:solidFill>
                  <a:prstClr val="black"/>
                </a:solidFill>
                <a:latin typeface="Berlin Sans FB" pitchFamily="34" charset="0"/>
                <a:ea typeface="KG Red Hands" charset="0"/>
                <a:cs typeface="KG Red Hands" charset="0"/>
              </a:rPr>
              <a:t>»?</a:t>
            </a:r>
          </a:p>
        </p:txBody>
      </p:sp>
      <p:sp>
        <p:nvSpPr>
          <p:cNvPr id="2" name="Rectángulo 1">
            <a:extLst>
              <a:ext uri="{FF2B5EF4-FFF2-40B4-BE49-F238E27FC236}">
                <a16:creationId xmlns:a16="http://schemas.microsoft.com/office/drawing/2014/main" id="{DAF5352E-78D6-3722-0F8B-78C19FF443FE}"/>
              </a:ext>
            </a:extLst>
          </p:cNvPr>
          <p:cNvSpPr/>
          <p:nvPr/>
        </p:nvSpPr>
        <p:spPr>
          <a:xfrm rot="16200000">
            <a:off x="1802518" y="2502839"/>
            <a:ext cx="1296144" cy="2216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s-ES" sz="800" dirty="0"/>
              <a:t>@teach.and.learn.english</a:t>
            </a:r>
          </a:p>
        </p:txBody>
      </p:sp>
      <p:pic>
        <p:nvPicPr>
          <p:cNvPr id="3" name="Imagen 2">
            <a:extLst>
              <a:ext uri="{FF2B5EF4-FFF2-40B4-BE49-F238E27FC236}">
                <a16:creationId xmlns:a16="http://schemas.microsoft.com/office/drawing/2014/main" id="{60020684-8FED-8AB2-0BFF-724F9FA54D6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8037" y="6381328"/>
            <a:ext cx="420732" cy="420732"/>
          </a:xfrm>
          <a:prstGeom prst="rect">
            <a:avLst/>
          </a:prstGeom>
        </p:spPr>
      </p:pic>
    </p:spTree>
    <p:extLst>
      <p:ext uri="{BB962C8B-B14F-4D97-AF65-F5344CB8AC3E}">
        <p14:creationId xmlns:p14="http://schemas.microsoft.com/office/powerpoint/2010/main" val="3528719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0" y="28571"/>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800" dirty="0">
                <a:latin typeface="Berlin Sans FB" pitchFamily="34" charset="0"/>
                <a:ea typeface="KG Red Hands" charset="0"/>
                <a:cs typeface="KG Red Hands" charset="0"/>
              </a:rPr>
              <a:t>3 </a:t>
            </a:r>
            <a:r>
              <a:rPr lang="es-ES_tradnl" sz="2800" dirty="0" err="1">
                <a:latin typeface="Berlin Sans FB" pitchFamily="34" charset="0"/>
                <a:ea typeface="KG Red Hands" charset="0"/>
                <a:cs typeface="KG Red Hands" charset="0"/>
              </a:rPr>
              <a:t>things</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about</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England</a:t>
            </a:r>
            <a:endParaRPr lang="es-ES_tradnl" sz="2800" dirty="0">
              <a:latin typeface="Berlin Sans FB" pitchFamily="34" charset="0"/>
              <a:ea typeface="KG Red Hands" charset="0"/>
              <a:cs typeface="KG Red Hands" charset="0"/>
            </a:endParaRPr>
          </a:p>
        </p:txBody>
      </p:sp>
      <p:sp>
        <p:nvSpPr>
          <p:cNvPr id="6" name="Rectángulo 5"/>
          <p:cNvSpPr/>
          <p:nvPr/>
        </p:nvSpPr>
        <p:spPr>
          <a:xfrm>
            <a:off x="0" y="1728790"/>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800" dirty="0">
                <a:latin typeface="Berlin Sans FB" pitchFamily="34" charset="0"/>
                <a:ea typeface="KG Red Hands" charset="0"/>
                <a:cs typeface="KG Red Hands" charset="0"/>
              </a:rPr>
              <a:t>3 </a:t>
            </a:r>
            <a:r>
              <a:rPr lang="es-ES_tradnl" sz="2800" dirty="0" err="1">
                <a:latin typeface="Berlin Sans FB" pitchFamily="34" charset="0"/>
                <a:ea typeface="KG Red Hands" charset="0"/>
                <a:cs typeface="KG Red Hands" charset="0"/>
              </a:rPr>
              <a:t>things</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about</a:t>
            </a:r>
            <a:r>
              <a:rPr lang="es-ES_tradnl" sz="2800" dirty="0">
                <a:latin typeface="Berlin Sans FB" pitchFamily="34" charset="0"/>
                <a:ea typeface="KG Red Hands" charset="0"/>
                <a:cs typeface="KG Red Hands" charset="0"/>
              </a:rPr>
              <a:t> Scotland</a:t>
            </a:r>
          </a:p>
        </p:txBody>
      </p:sp>
      <p:sp>
        <p:nvSpPr>
          <p:cNvPr id="7" name="Rectángulo 6"/>
          <p:cNvSpPr/>
          <p:nvPr/>
        </p:nvSpPr>
        <p:spPr>
          <a:xfrm>
            <a:off x="0" y="3429003"/>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_tradnl" sz="2800" b="0" i="0" u="none" strike="noStrike" kern="1200" cap="none" spc="0" normalizeH="0" baseline="0" noProof="0" dirty="0">
                <a:ln>
                  <a:noFill/>
                </a:ln>
                <a:solidFill>
                  <a:prstClr val="black"/>
                </a:solidFill>
                <a:effectLst/>
                <a:uLnTx/>
                <a:uFillTx/>
                <a:latin typeface="Berlin Sans FB" pitchFamily="34" charset="0"/>
                <a:ea typeface="KG Red Hands" charset="0"/>
                <a:cs typeface="KG Red Hands" charset="0"/>
              </a:rPr>
              <a:t>3 </a:t>
            </a:r>
            <a:r>
              <a:rPr kumimoji="0" lang="es-ES_tradnl" sz="2800" b="0" i="0" u="none" strike="noStrike" kern="1200" cap="none" spc="0" normalizeH="0" baseline="0" noProof="0" dirty="0" err="1">
                <a:ln>
                  <a:noFill/>
                </a:ln>
                <a:solidFill>
                  <a:prstClr val="black"/>
                </a:solidFill>
                <a:effectLst/>
                <a:uLnTx/>
                <a:uFillTx/>
                <a:latin typeface="Berlin Sans FB" pitchFamily="34" charset="0"/>
                <a:ea typeface="KG Red Hands" charset="0"/>
                <a:cs typeface="KG Red Hands" charset="0"/>
              </a:rPr>
              <a:t>things</a:t>
            </a:r>
            <a:r>
              <a:rPr kumimoji="0" lang="es-ES_tradnl" sz="2800" b="0" i="0" u="none" strike="noStrike" kern="1200" cap="none" spc="0" normalizeH="0" baseline="0" noProof="0" dirty="0">
                <a:ln>
                  <a:noFill/>
                </a:ln>
                <a:solidFill>
                  <a:prstClr val="black"/>
                </a:solidFill>
                <a:effectLst/>
                <a:uLnTx/>
                <a:uFillTx/>
                <a:latin typeface="Berlin Sans FB" pitchFamily="34" charset="0"/>
                <a:ea typeface="KG Red Hands" charset="0"/>
                <a:cs typeface="KG Red Hands" charset="0"/>
              </a:rPr>
              <a:t> </a:t>
            </a:r>
            <a:r>
              <a:rPr kumimoji="0" lang="es-ES_tradnl" sz="2800" b="0" i="0" u="none" strike="noStrike" kern="1200" cap="none" spc="0" normalizeH="0" baseline="0" noProof="0" dirty="0" err="1">
                <a:ln>
                  <a:noFill/>
                </a:ln>
                <a:solidFill>
                  <a:prstClr val="black"/>
                </a:solidFill>
                <a:effectLst/>
                <a:uLnTx/>
                <a:uFillTx/>
                <a:latin typeface="Berlin Sans FB" pitchFamily="34" charset="0"/>
                <a:ea typeface="KG Red Hands" charset="0"/>
                <a:cs typeface="KG Red Hands" charset="0"/>
              </a:rPr>
              <a:t>about</a:t>
            </a:r>
            <a:r>
              <a:rPr kumimoji="0" lang="es-ES_tradnl" sz="2800" b="0" i="0" u="none" strike="noStrike" kern="1200" cap="none" spc="0" normalizeH="0" baseline="0" noProof="0" dirty="0">
                <a:ln>
                  <a:noFill/>
                </a:ln>
                <a:solidFill>
                  <a:prstClr val="black"/>
                </a:solidFill>
                <a:effectLst/>
                <a:uLnTx/>
                <a:uFillTx/>
                <a:latin typeface="Berlin Sans FB" pitchFamily="34" charset="0"/>
                <a:ea typeface="KG Red Hands" charset="0"/>
                <a:cs typeface="KG Red Hands" charset="0"/>
              </a:rPr>
              <a:t> </a:t>
            </a:r>
            <a:r>
              <a:rPr kumimoji="0" lang="es-ES_tradnl" sz="2800" b="0" i="0" u="none" strike="noStrike" kern="1200" cap="none" spc="0" normalizeH="0" baseline="0" noProof="0" dirty="0" err="1">
                <a:ln>
                  <a:noFill/>
                </a:ln>
                <a:solidFill>
                  <a:prstClr val="black"/>
                </a:solidFill>
                <a:effectLst/>
                <a:uLnTx/>
                <a:uFillTx/>
                <a:latin typeface="Berlin Sans FB" pitchFamily="34" charset="0"/>
                <a:ea typeface="KG Red Hands" charset="0"/>
                <a:cs typeface="KG Red Hands" charset="0"/>
              </a:rPr>
              <a:t>Wales</a:t>
            </a:r>
            <a:endParaRPr kumimoji="0" lang="es-ES_tradnl" sz="2800" b="0" i="0" u="none" strike="noStrike" kern="1200" cap="none" spc="0" normalizeH="0" baseline="0" noProof="0" dirty="0">
              <a:ln>
                <a:noFill/>
              </a:ln>
              <a:solidFill>
                <a:prstClr val="black"/>
              </a:solidFill>
              <a:effectLst/>
              <a:uLnTx/>
              <a:uFillTx/>
              <a:latin typeface="Berlin Sans FB" pitchFamily="34" charset="0"/>
              <a:ea typeface="KG Red Hands" charset="0"/>
              <a:cs typeface="KG Red Hands" charset="0"/>
            </a:endParaRPr>
          </a:p>
        </p:txBody>
      </p:sp>
      <p:sp>
        <p:nvSpPr>
          <p:cNvPr id="8" name="Rectángulo 7"/>
          <p:cNvSpPr/>
          <p:nvPr/>
        </p:nvSpPr>
        <p:spPr>
          <a:xfrm>
            <a:off x="0" y="5129216"/>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_tradnl" sz="2800" b="0" i="0" u="none" strike="noStrike" kern="1200" cap="none" spc="0" normalizeH="0" baseline="0" noProof="0" dirty="0">
                <a:ln>
                  <a:noFill/>
                </a:ln>
                <a:solidFill>
                  <a:prstClr val="black"/>
                </a:solidFill>
                <a:effectLst/>
                <a:uLnTx/>
                <a:uFillTx/>
                <a:latin typeface="Berlin Sans FB" pitchFamily="34" charset="0"/>
                <a:ea typeface="KG Red Hands" charset="0"/>
                <a:cs typeface="KG Red Hands" charset="0"/>
              </a:rPr>
              <a:t>3 </a:t>
            </a:r>
            <a:r>
              <a:rPr kumimoji="0" lang="es-ES_tradnl" sz="2800" b="0" i="0" u="none" strike="noStrike" kern="1200" cap="none" spc="0" normalizeH="0" baseline="0" noProof="0" dirty="0" err="1">
                <a:ln>
                  <a:noFill/>
                </a:ln>
                <a:solidFill>
                  <a:prstClr val="black"/>
                </a:solidFill>
                <a:effectLst/>
                <a:uLnTx/>
                <a:uFillTx/>
                <a:latin typeface="Berlin Sans FB" pitchFamily="34" charset="0"/>
                <a:ea typeface="KG Red Hands" charset="0"/>
                <a:cs typeface="KG Red Hands" charset="0"/>
              </a:rPr>
              <a:t>things</a:t>
            </a:r>
            <a:r>
              <a:rPr kumimoji="0" lang="es-ES_tradnl" sz="2800" b="0" i="0" u="none" strike="noStrike" kern="1200" cap="none" spc="0" normalizeH="0" baseline="0" noProof="0" dirty="0">
                <a:ln>
                  <a:noFill/>
                </a:ln>
                <a:solidFill>
                  <a:prstClr val="black"/>
                </a:solidFill>
                <a:effectLst/>
                <a:uLnTx/>
                <a:uFillTx/>
                <a:latin typeface="Berlin Sans FB" pitchFamily="34" charset="0"/>
                <a:ea typeface="KG Red Hands" charset="0"/>
                <a:cs typeface="KG Red Hands" charset="0"/>
              </a:rPr>
              <a:t> </a:t>
            </a:r>
            <a:r>
              <a:rPr kumimoji="0" lang="es-ES_tradnl" sz="2800" b="0" i="0" u="none" strike="noStrike" kern="1200" cap="none" spc="0" normalizeH="0" baseline="0" noProof="0" dirty="0" err="1">
                <a:ln>
                  <a:noFill/>
                </a:ln>
                <a:solidFill>
                  <a:prstClr val="black"/>
                </a:solidFill>
                <a:effectLst/>
                <a:uLnTx/>
                <a:uFillTx/>
                <a:latin typeface="Berlin Sans FB" pitchFamily="34" charset="0"/>
                <a:ea typeface="KG Red Hands" charset="0"/>
                <a:cs typeface="KG Red Hands" charset="0"/>
              </a:rPr>
              <a:t>about</a:t>
            </a:r>
            <a:r>
              <a:rPr kumimoji="0" lang="es-ES_tradnl" sz="2800" b="0" i="0" u="none" strike="noStrike" kern="1200" cap="none" spc="0" normalizeH="0" baseline="0" noProof="0" dirty="0">
                <a:ln>
                  <a:noFill/>
                </a:ln>
                <a:solidFill>
                  <a:prstClr val="black"/>
                </a:solidFill>
                <a:effectLst/>
                <a:uLnTx/>
                <a:uFillTx/>
                <a:latin typeface="Berlin Sans FB" pitchFamily="34" charset="0"/>
                <a:ea typeface="KG Red Hands" charset="0"/>
                <a:cs typeface="KG Red Hands" charset="0"/>
              </a:rPr>
              <a:t> </a:t>
            </a:r>
            <a:r>
              <a:rPr kumimoji="0" lang="es-ES_tradnl" sz="2800" b="0" i="0" u="none" strike="noStrike" kern="1200" cap="none" spc="0" normalizeH="0" baseline="0" noProof="0" dirty="0" err="1">
                <a:ln>
                  <a:noFill/>
                </a:ln>
                <a:solidFill>
                  <a:prstClr val="black"/>
                </a:solidFill>
                <a:effectLst/>
                <a:uLnTx/>
                <a:uFillTx/>
                <a:latin typeface="Berlin Sans FB" pitchFamily="34" charset="0"/>
                <a:ea typeface="KG Red Hands" charset="0"/>
                <a:cs typeface="KG Red Hands" charset="0"/>
              </a:rPr>
              <a:t>Asutralia</a:t>
            </a:r>
            <a:endParaRPr kumimoji="0" lang="es-ES_tradnl" sz="2800" b="0" i="0" u="none" strike="noStrike" kern="1200" cap="none" spc="0" normalizeH="0" baseline="0" noProof="0" dirty="0">
              <a:ln>
                <a:noFill/>
              </a:ln>
              <a:solidFill>
                <a:prstClr val="black"/>
              </a:solidFill>
              <a:effectLst/>
              <a:uLnTx/>
              <a:uFillTx/>
              <a:latin typeface="Berlin Sans FB" pitchFamily="34" charset="0"/>
              <a:ea typeface="KG Red Hands" charset="0"/>
              <a:cs typeface="KG Red Hands" charset="0"/>
            </a:endParaRPr>
          </a:p>
        </p:txBody>
      </p:sp>
      <p:sp>
        <p:nvSpPr>
          <p:cNvPr id="21" name="Rectángulo 20"/>
          <p:cNvSpPr/>
          <p:nvPr/>
        </p:nvSpPr>
        <p:spPr>
          <a:xfrm>
            <a:off x="2259692" y="28577"/>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_tradnl" sz="2400" b="0" i="0" u="none" strike="noStrike" kern="1200" cap="none" spc="0" normalizeH="0" baseline="0" noProof="0" dirty="0">
                <a:ln>
                  <a:noFill/>
                </a:ln>
                <a:solidFill>
                  <a:prstClr val="black"/>
                </a:solidFill>
                <a:effectLst/>
                <a:uLnTx/>
                <a:uFillTx/>
                <a:latin typeface="Berlin Sans FB" pitchFamily="34" charset="0"/>
                <a:ea typeface="KG Red Hands" charset="0"/>
                <a:cs typeface="KG Red Hands" charset="0"/>
              </a:rPr>
              <a:t>3 </a:t>
            </a:r>
            <a:r>
              <a:rPr kumimoji="0" lang="es-ES_tradnl" sz="2400" b="0" i="0" u="none" strike="noStrike" kern="1200" cap="none" spc="0" normalizeH="0" baseline="0" noProof="0" dirty="0" err="1">
                <a:ln>
                  <a:noFill/>
                </a:ln>
                <a:solidFill>
                  <a:prstClr val="black"/>
                </a:solidFill>
                <a:effectLst/>
                <a:uLnTx/>
                <a:uFillTx/>
                <a:latin typeface="Berlin Sans FB" pitchFamily="34" charset="0"/>
                <a:ea typeface="KG Red Hands" charset="0"/>
                <a:cs typeface="KG Red Hands" charset="0"/>
              </a:rPr>
              <a:t>things</a:t>
            </a:r>
            <a:r>
              <a:rPr kumimoji="0" lang="es-ES_tradnl" sz="2400" b="0" i="0" u="none" strike="noStrike" kern="1200" cap="none" spc="0" normalizeH="0" baseline="0" noProof="0" dirty="0">
                <a:ln>
                  <a:noFill/>
                </a:ln>
                <a:solidFill>
                  <a:prstClr val="black"/>
                </a:solidFill>
                <a:effectLst/>
                <a:uLnTx/>
                <a:uFillTx/>
                <a:latin typeface="Berlin Sans FB" pitchFamily="34" charset="0"/>
                <a:ea typeface="KG Red Hands" charset="0"/>
                <a:cs typeface="KG Red Hands" charset="0"/>
              </a:rPr>
              <a:t> </a:t>
            </a:r>
            <a:r>
              <a:rPr kumimoji="0" lang="es-ES_tradnl" sz="2400" b="0" i="0" u="none" strike="noStrike" kern="1200" cap="none" spc="0" normalizeH="0" baseline="0" noProof="0" dirty="0" err="1">
                <a:ln>
                  <a:noFill/>
                </a:ln>
                <a:solidFill>
                  <a:prstClr val="black"/>
                </a:solidFill>
                <a:effectLst/>
                <a:uLnTx/>
                <a:uFillTx/>
                <a:latin typeface="Berlin Sans FB" pitchFamily="34" charset="0"/>
                <a:ea typeface="KG Red Hands" charset="0"/>
                <a:cs typeface="KG Red Hands" charset="0"/>
              </a:rPr>
              <a:t>about</a:t>
            </a:r>
            <a:r>
              <a:rPr kumimoji="0" lang="es-ES_tradnl" sz="2400" b="0" i="0" u="none" strike="noStrike" kern="1200" cap="none" spc="0" normalizeH="0" baseline="0" noProof="0" dirty="0">
                <a:ln>
                  <a:noFill/>
                </a:ln>
                <a:solidFill>
                  <a:prstClr val="black"/>
                </a:solidFill>
                <a:effectLst/>
                <a:uLnTx/>
                <a:uFillTx/>
                <a:latin typeface="Berlin Sans FB" pitchFamily="34" charset="0"/>
                <a:ea typeface="KG Red Hands" charset="0"/>
                <a:cs typeface="KG Red Hands" charset="0"/>
              </a:rPr>
              <a:t> USA</a:t>
            </a:r>
          </a:p>
        </p:txBody>
      </p:sp>
      <p:sp>
        <p:nvSpPr>
          <p:cNvPr id="22" name="Rectángulo 21"/>
          <p:cNvSpPr/>
          <p:nvPr/>
        </p:nvSpPr>
        <p:spPr>
          <a:xfrm>
            <a:off x="2259692" y="1728790"/>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a:latin typeface="Berlin Sans FB" pitchFamily="34" charset="0"/>
                <a:ea typeface="KG Red Hands" charset="0"/>
                <a:cs typeface="KG Red Hands" charset="0"/>
              </a:rPr>
              <a:t>3 </a:t>
            </a:r>
            <a:r>
              <a:rPr lang="es-ES_tradnl" sz="2400" dirty="0" err="1">
                <a:latin typeface="Berlin Sans FB" pitchFamily="34" charset="0"/>
                <a:ea typeface="KG Red Hands" charset="0"/>
                <a:cs typeface="KG Red Hands" charset="0"/>
              </a:rPr>
              <a:t>things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about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Canada</a:t>
            </a:r>
            <a:endParaRPr lang="es-ES_tradnl" sz="2400" dirty="0">
              <a:latin typeface="Berlin Sans FB" pitchFamily="34" charset="0"/>
              <a:ea typeface="KG Red Hands" charset="0"/>
              <a:cs typeface="KG Red Hands" charset="0"/>
            </a:endParaRPr>
          </a:p>
        </p:txBody>
      </p:sp>
      <p:sp>
        <p:nvSpPr>
          <p:cNvPr id="23" name="Rectángulo 22"/>
          <p:cNvSpPr/>
          <p:nvPr/>
        </p:nvSpPr>
        <p:spPr>
          <a:xfrm>
            <a:off x="2259692" y="3429003"/>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800" dirty="0">
                <a:latin typeface="Berlin Sans FB" pitchFamily="34" charset="0"/>
                <a:ea typeface="KG Red Hands" charset="0"/>
                <a:cs typeface="KG Red Hands" charset="0"/>
              </a:rPr>
              <a:t>3 </a:t>
            </a:r>
            <a:r>
              <a:rPr lang="es-ES_tradnl" sz="2800" dirty="0" err="1">
                <a:latin typeface="Berlin Sans FB" pitchFamily="34" charset="0"/>
                <a:ea typeface="KG Red Hands" charset="0"/>
                <a:cs typeface="KG Red Hands" charset="0"/>
              </a:rPr>
              <a:t>things</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about</a:t>
            </a:r>
            <a:r>
              <a:rPr lang="es-ES_tradnl" sz="2800" dirty="0">
                <a:latin typeface="Berlin Sans FB" pitchFamily="34" charset="0"/>
                <a:ea typeface="KG Red Hands" charset="0"/>
                <a:cs typeface="KG Red Hands" charset="0"/>
              </a:rPr>
              <a:t> New </a:t>
            </a:r>
            <a:r>
              <a:rPr lang="es-ES_tradnl" sz="2800" dirty="0" err="1">
                <a:latin typeface="Berlin Sans FB" pitchFamily="34" charset="0"/>
                <a:ea typeface="KG Red Hands" charset="0"/>
                <a:cs typeface="KG Red Hands" charset="0"/>
              </a:rPr>
              <a:t>Zealand</a:t>
            </a:r>
            <a:endParaRPr lang="es-ES_tradnl" sz="2800" dirty="0">
              <a:latin typeface="Berlin Sans FB" pitchFamily="34" charset="0"/>
              <a:ea typeface="KG Red Hands" charset="0"/>
              <a:cs typeface="KG Red Hands" charset="0"/>
            </a:endParaRPr>
          </a:p>
        </p:txBody>
      </p:sp>
      <p:sp>
        <p:nvSpPr>
          <p:cNvPr id="24" name="Rectángulo 23"/>
          <p:cNvSpPr/>
          <p:nvPr/>
        </p:nvSpPr>
        <p:spPr>
          <a:xfrm>
            <a:off x="2259692" y="5129216"/>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800" dirty="0">
                <a:latin typeface="Berlin Sans FB" pitchFamily="34" charset="0"/>
                <a:ea typeface="KG Red Hands" charset="0"/>
                <a:cs typeface="KG Red Hands" charset="0"/>
              </a:rPr>
              <a:t>5 </a:t>
            </a:r>
            <a:r>
              <a:rPr lang="es-ES_tradnl" sz="2800" dirty="0" err="1">
                <a:latin typeface="Berlin Sans FB" pitchFamily="34" charset="0"/>
                <a:ea typeface="KG Red Hands" charset="0"/>
                <a:cs typeface="KG Red Hands" charset="0"/>
              </a:rPr>
              <a:t>things</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about</a:t>
            </a:r>
            <a:r>
              <a:rPr lang="es-ES_tradnl" sz="2800" dirty="0">
                <a:latin typeface="Berlin Sans FB" pitchFamily="34" charset="0"/>
                <a:ea typeface="KG Red Hands" charset="0"/>
                <a:cs typeface="KG Red Hands" charset="0"/>
              </a:rPr>
              <a:t> UK</a:t>
            </a:r>
          </a:p>
        </p:txBody>
      </p:sp>
      <p:sp>
        <p:nvSpPr>
          <p:cNvPr id="25" name="Rectángulo 24"/>
          <p:cNvSpPr/>
          <p:nvPr/>
        </p:nvSpPr>
        <p:spPr>
          <a:xfrm>
            <a:off x="4519385" y="28577"/>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800" dirty="0">
                <a:solidFill>
                  <a:prstClr val="black"/>
                </a:solidFill>
                <a:latin typeface="Berlin Sans FB" pitchFamily="34" charset="0"/>
                <a:ea typeface="KG Red Hands" charset="0"/>
                <a:cs typeface="KG Red Hands" charset="0"/>
              </a:rPr>
              <a:t>3 </a:t>
            </a:r>
            <a:r>
              <a:rPr lang="es-ES_tradnl" sz="2800" dirty="0" err="1">
                <a:solidFill>
                  <a:prstClr val="black"/>
                </a:solidFill>
                <a:latin typeface="Berlin Sans FB" pitchFamily="34" charset="0"/>
                <a:ea typeface="KG Red Hands" charset="0"/>
                <a:cs typeface="KG Red Hands" charset="0"/>
              </a:rPr>
              <a:t>pairs</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of</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homophones</a:t>
            </a:r>
            <a:endParaRPr lang="es-ES_tradnl" sz="2800" dirty="0">
              <a:solidFill>
                <a:prstClr val="black"/>
              </a:solidFill>
              <a:latin typeface="Berlin Sans FB" pitchFamily="34" charset="0"/>
              <a:ea typeface="KG Red Hands" charset="0"/>
              <a:cs typeface="KG Red Hands" charset="0"/>
            </a:endParaRPr>
          </a:p>
        </p:txBody>
      </p:sp>
      <p:sp>
        <p:nvSpPr>
          <p:cNvPr id="26" name="Rectángulo 25"/>
          <p:cNvSpPr/>
          <p:nvPr/>
        </p:nvSpPr>
        <p:spPr>
          <a:xfrm>
            <a:off x="4519385" y="1728790"/>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What</a:t>
            </a:r>
            <a:r>
              <a:rPr lang="es-ES_tradnl" sz="2400" dirty="0">
                <a:latin typeface="Berlin Sans FB" pitchFamily="34" charset="0"/>
                <a:ea typeface="KG Red Hands" charset="0"/>
                <a:cs typeface="KG Red Hands" charset="0"/>
              </a:rPr>
              <a:t> time </a:t>
            </a:r>
            <a:r>
              <a:rPr lang="es-ES_tradnl" sz="2400" dirty="0" err="1">
                <a:latin typeface="Berlin Sans FB" pitchFamily="34" charset="0"/>
                <a:ea typeface="KG Red Hands" charset="0"/>
                <a:cs typeface="KG Red Hands" charset="0"/>
              </a:rPr>
              <a:t>is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this</a:t>
            </a:r>
            <a:r>
              <a:rPr lang="es-ES_tradnl" sz="2400" dirty="0">
                <a:latin typeface="Berlin Sans FB" pitchFamily="34" charset="0"/>
                <a:ea typeface="KG Red Hands" charset="0"/>
                <a:cs typeface="KG Red Hands" charset="0"/>
              </a:rPr>
              <a:t>?</a:t>
            </a:r>
          </a:p>
          <a:p>
            <a:pPr algn="ctr"/>
            <a:r>
              <a:rPr lang="es-ES_tradnl" sz="3600" dirty="0">
                <a:latin typeface="Berlin Sans FB" pitchFamily="34" charset="0"/>
                <a:ea typeface="KG Red Hands" charset="0"/>
                <a:cs typeface="KG Red Hands" charset="0"/>
              </a:rPr>
              <a:t>12:40</a:t>
            </a:r>
          </a:p>
        </p:txBody>
      </p:sp>
      <p:sp>
        <p:nvSpPr>
          <p:cNvPr id="27" name="Rectángulo 26"/>
          <p:cNvSpPr/>
          <p:nvPr/>
        </p:nvSpPr>
        <p:spPr>
          <a:xfrm>
            <a:off x="4519385" y="3429003"/>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000" dirty="0" err="1">
                <a:latin typeface="Berlin Sans FB" pitchFamily="34" charset="0"/>
                <a:ea typeface="KG Red Hands" charset="0"/>
                <a:cs typeface="KG Red Hands" charset="0"/>
              </a:rPr>
              <a:t>What</a:t>
            </a:r>
            <a:r>
              <a:rPr lang="es-ES_tradnl" sz="2000" dirty="0">
                <a:latin typeface="Berlin Sans FB" pitchFamily="34" charset="0"/>
                <a:ea typeface="KG Red Hands" charset="0"/>
                <a:cs typeface="KG Red Hands" charset="0"/>
              </a:rPr>
              <a:t> time </a:t>
            </a:r>
            <a:r>
              <a:rPr lang="es-ES_tradnl" sz="2000" dirty="0" err="1">
                <a:latin typeface="Berlin Sans FB" pitchFamily="34" charset="0"/>
                <a:ea typeface="KG Red Hands" charset="0"/>
                <a:cs typeface="KG Red Hands" charset="0"/>
              </a:rPr>
              <a:t>is</a:t>
            </a:r>
            <a:r>
              <a:rPr lang="es-ES_tradnl" sz="2000" dirty="0">
                <a:latin typeface="Berlin Sans FB" pitchFamily="34" charset="0"/>
                <a:ea typeface="KG Red Hands" charset="0"/>
                <a:cs typeface="KG Red Hands" charset="0"/>
              </a:rPr>
              <a:t> </a:t>
            </a:r>
            <a:r>
              <a:rPr lang="es-ES_tradnl" sz="2000" dirty="0" err="1">
                <a:latin typeface="Berlin Sans FB" pitchFamily="34" charset="0"/>
                <a:ea typeface="KG Red Hands" charset="0"/>
                <a:cs typeface="KG Red Hands" charset="0"/>
              </a:rPr>
              <a:t>this</a:t>
            </a:r>
            <a:r>
              <a:rPr lang="es-ES_tradnl" sz="2000" dirty="0">
                <a:latin typeface="Berlin Sans FB" pitchFamily="34" charset="0"/>
                <a:ea typeface="KG Red Hands" charset="0"/>
                <a:cs typeface="KG Red Hands" charset="0"/>
              </a:rPr>
              <a:t>?</a:t>
            </a:r>
          </a:p>
          <a:p>
            <a:pPr algn="ctr"/>
            <a:r>
              <a:rPr lang="es-ES_tradnl" sz="4000" dirty="0">
                <a:latin typeface="Berlin Sans FB" pitchFamily="34" charset="0"/>
                <a:ea typeface="KG Red Hands" charset="0"/>
                <a:cs typeface="KG Red Hands" charset="0"/>
              </a:rPr>
              <a:t>2:55</a:t>
            </a:r>
          </a:p>
        </p:txBody>
      </p:sp>
      <p:sp>
        <p:nvSpPr>
          <p:cNvPr id="28" name="Rectángulo 27"/>
          <p:cNvSpPr/>
          <p:nvPr/>
        </p:nvSpPr>
        <p:spPr>
          <a:xfrm>
            <a:off x="4519385" y="5129216"/>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_tradnl" sz="2400" b="0" i="0" u="none" strike="noStrike" kern="1200" cap="none" spc="0" normalizeH="0" baseline="0" noProof="0" dirty="0" err="1">
                <a:ln>
                  <a:noFill/>
                </a:ln>
                <a:solidFill>
                  <a:prstClr val="black"/>
                </a:solidFill>
                <a:effectLst/>
                <a:uLnTx/>
                <a:uFillTx/>
                <a:latin typeface="Berlin Sans FB" pitchFamily="34" charset="0"/>
                <a:ea typeface="KG Red Hands" charset="0"/>
                <a:cs typeface="KG Red Hands" charset="0"/>
              </a:rPr>
              <a:t>What</a:t>
            </a:r>
            <a:r>
              <a:rPr kumimoji="0" lang="es-ES_tradnl" sz="2400" b="0" i="0" u="none" strike="noStrike" kern="1200" cap="none" spc="0" normalizeH="0" baseline="0" noProof="0" dirty="0">
                <a:ln>
                  <a:noFill/>
                </a:ln>
                <a:solidFill>
                  <a:prstClr val="black"/>
                </a:solidFill>
                <a:effectLst/>
                <a:uLnTx/>
                <a:uFillTx/>
                <a:latin typeface="Berlin Sans FB" pitchFamily="34" charset="0"/>
                <a:ea typeface="KG Red Hands" charset="0"/>
                <a:cs typeface="KG Red Hands" charset="0"/>
              </a:rPr>
              <a:t> time </a:t>
            </a:r>
            <a:r>
              <a:rPr kumimoji="0" lang="es-ES_tradnl" sz="2400" b="0" i="0" u="none" strike="noStrike" kern="1200" cap="none" spc="0" normalizeH="0" baseline="0" noProof="0" dirty="0" err="1">
                <a:ln>
                  <a:noFill/>
                </a:ln>
                <a:solidFill>
                  <a:prstClr val="black"/>
                </a:solidFill>
                <a:effectLst/>
                <a:uLnTx/>
                <a:uFillTx/>
                <a:latin typeface="Berlin Sans FB" pitchFamily="34" charset="0"/>
                <a:ea typeface="KG Red Hands" charset="0"/>
                <a:cs typeface="KG Red Hands" charset="0"/>
              </a:rPr>
              <a:t>is</a:t>
            </a:r>
            <a:r>
              <a:rPr kumimoji="0" lang="es-ES_tradnl" sz="2400" b="0" i="0" u="none" strike="noStrike" kern="1200" cap="none" spc="0" normalizeH="0" baseline="0" noProof="0" dirty="0">
                <a:ln>
                  <a:noFill/>
                </a:ln>
                <a:solidFill>
                  <a:prstClr val="black"/>
                </a:solidFill>
                <a:effectLst/>
                <a:uLnTx/>
                <a:uFillTx/>
                <a:latin typeface="Berlin Sans FB" pitchFamily="34" charset="0"/>
                <a:ea typeface="KG Red Hands" charset="0"/>
                <a:cs typeface="KG Red Hands" charset="0"/>
              </a:rPr>
              <a:t> </a:t>
            </a:r>
            <a:r>
              <a:rPr kumimoji="0" lang="es-ES_tradnl" sz="2400" b="0" i="0" u="none" strike="noStrike" kern="1200" cap="none" spc="0" normalizeH="0" baseline="0" noProof="0" dirty="0" err="1">
                <a:ln>
                  <a:noFill/>
                </a:ln>
                <a:solidFill>
                  <a:prstClr val="black"/>
                </a:solidFill>
                <a:effectLst/>
                <a:uLnTx/>
                <a:uFillTx/>
                <a:latin typeface="Berlin Sans FB" pitchFamily="34" charset="0"/>
                <a:ea typeface="KG Red Hands" charset="0"/>
                <a:cs typeface="KG Red Hands" charset="0"/>
              </a:rPr>
              <a:t>this</a:t>
            </a:r>
            <a:r>
              <a:rPr kumimoji="0" lang="es-ES_tradnl" sz="2400" b="0" i="0" u="none" strike="noStrike" kern="1200" cap="none" spc="0" normalizeH="0" baseline="0" noProof="0" dirty="0">
                <a:ln>
                  <a:noFill/>
                </a:ln>
                <a:solidFill>
                  <a:prstClr val="black"/>
                </a:solidFill>
                <a:effectLst/>
                <a:uLnTx/>
                <a:uFillTx/>
                <a:latin typeface="Berlin Sans FB" pitchFamily="34" charset="0"/>
                <a:ea typeface="KG Red Hands" charset="0"/>
                <a:cs typeface="KG Red Hands" charset="0"/>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_tradnl" sz="3600" b="0" i="0" u="none" strike="noStrike" kern="1200" cap="none" spc="0" normalizeH="0" baseline="0" noProof="0" dirty="0">
                <a:ln>
                  <a:noFill/>
                </a:ln>
                <a:solidFill>
                  <a:prstClr val="black"/>
                </a:solidFill>
                <a:effectLst/>
                <a:uLnTx/>
                <a:uFillTx/>
                <a:latin typeface="Berlin Sans FB" pitchFamily="34" charset="0"/>
                <a:ea typeface="KG Red Hands" charset="0"/>
                <a:cs typeface="KG Red Hands" charset="0"/>
              </a:rPr>
              <a:t>2:55</a:t>
            </a:r>
          </a:p>
        </p:txBody>
      </p:sp>
      <p:sp>
        <p:nvSpPr>
          <p:cNvPr id="29" name="Rectángulo 28"/>
          <p:cNvSpPr/>
          <p:nvPr/>
        </p:nvSpPr>
        <p:spPr>
          <a:xfrm>
            <a:off x="6779077" y="28577"/>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_tradnl" sz="2400" b="0" i="0" u="none" strike="noStrike" kern="1200" cap="none" spc="0" normalizeH="0" baseline="0" noProof="0" dirty="0" err="1">
                <a:ln>
                  <a:noFill/>
                </a:ln>
                <a:solidFill>
                  <a:prstClr val="black"/>
                </a:solidFill>
                <a:effectLst/>
                <a:uLnTx/>
                <a:uFillTx/>
                <a:latin typeface="Berlin Sans FB" pitchFamily="34" charset="0"/>
                <a:ea typeface="KG Red Hands" charset="0"/>
                <a:cs typeface="KG Red Hands" charset="0"/>
              </a:rPr>
              <a:t>What</a:t>
            </a:r>
            <a:r>
              <a:rPr kumimoji="0" lang="es-ES_tradnl" sz="2400" b="0" i="0" u="none" strike="noStrike" kern="1200" cap="none" spc="0" normalizeH="0" baseline="0" noProof="0" dirty="0">
                <a:ln>
                  <a:noFill/>
                </a:ln>
                <a:solidFill>
                  <a:prstClr val="black"/>
                </a:solidFill>
                <a:effectLst/>
                <a:uLnTx/>
                <a:uFillTx/>
                <a:latin typeface="Berlin Sans FB" pitchFamily="34" charset="0"/>
                <a:ea typeface="KG Red Hands" charset="0"/>
                <a:cs typeface="KG Red Hands" charset="0"/>
              </a:rPr>
              <a:t> time </a:t>
            </a:r>
            <a:r>
              <a:rPr kumimoji="0" lang="es-ES_tradnl" sz="2400" b="0" i="0" u="none" strike="noStrike" kern="1200" cap="none" spc="0" normalizeH="0" baseline="0" noProof="0" dirty="0" err="1">
                <a:ln>
                  <a:noFill/>
                </a:ln>
                <a:solidFill>
                  <a:prstClr val="black"/>
                </a:solidFill>
                <a:effectLst/>
                <a:uLnTx/>
                <a:uFillTx/>
                <a:latin typeface="Berlin Sans FB" pitchFamily="34" charset="0"/>
                <a:ea typeface="KG Red Hands" charset="0"/>
                <a:cs typeface="KG Red Hands" charset="0"/>
              </a:rPr>
              <a:t>is</a:t>
            </a:r>
            <a:r>
              <a:rPr kumimoji="0" lang="es-ES_tradnl" sz="2400" b="0" i="0" u="none" strike="noStrike" kern="1200" cap="none" spc="0" normalizeH="0" baseline="0" noProof="0" dirty="0">
                <a:ln>
                  <a:noFill/>
                </a:ln>
                <a:solidFill>
                  <a:prstClr val="black"/>
                </a:solidFill>
                <a:effectLst/>
                <a:uLnTx/>
                <a:uFillTx/>
                <a:latin typeface="Berlin Sans FB" pitchFamily="34" charset="0"/>
                <a:ea typeface="KG Red Hands" charset="0"/>
                <a:cs typeface="KG Red Hands" charset="0"/>
              </a:rPr>
              <a:t> </a:t>
            </a:r>
            <a:r>
              <a:rPr kumimoji="0" lang="es-ES_tradnl" sz="2400" b="0" i="0" u="none" strike="noStrike" kern="1200" cap="none" spc="0" normalizeH="0" baseline="0" noProof="0" dirty="0" err="1">
                <a:ln>
                  <a:noFill/>
                </a:ln>
                <a:solidFill>
                  <a:prstClr val="black"/>
                </a:solidFill>
                <a:effectLst/>
                <a:uLnTx/>
                <a:uFillTx/>
                <a:latin typeface="Berlin Sans FB" pitchFamily="34" charset="0"/>
                <a:ea typeface="KG Red Hands" charset="0"/>
                <a:cs typeface="KG Red Hands" charset="0"/>
              </a:rPr>
              <a:t>this</a:t>
            </a:r>
            <a:r>
              <a:rPr kumimoji="0" lang="es-ES_tradnl" sz="2400" b="0" i="0" u="none" strike="noStrike" kern="1200" cap="none" spc="0" normalizeH="0" baseline="0" noProof="0" dirty="0">
                <a:ln>
                  <a:noFill/>
                </a:ln>
                <a:solidFill>
                  <a:prstClr val="black"/>
                </a:solidFill>
                <a:effectLst/>
                <a:uLnTx/>
                <a:uFillTx/>
                <a:latin typeface="Berlin Sans FB" pitchFamily="34" charset="0"/>
                <a:ea typeface="KG Red Hands" charset="0"/>
                <a:cs typeface="KG Red Hands" charset="0"/>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lang="es-ES_tradnl" sz="3600" dirty="0">
                <a:solidFill>
                  <a:prstClr val="black"/>
                </a:solidFill>
                <a:latin typeface="Berlin Sans FB" pitchFamily="34" charset="0"/>
                <a:ea typeface="KG Red Hands" charset="0"/>
                <a:cs typeface="KG Red Hands" charset="0"/>
              </a:rPr>
              <a:t>3</a:t>
            </a:r>
            <a:r>
              <a:rPr kumimoji="0" lang="es-ES_tradnl" sz="3600" b="0" i="0" u="none" strike="noStrike" kern="1200" cap="none" spc="0" normalizeH="0" baseline="0" noProof="0" dirty="0">
                <a:ln>
                  <a:noFill/>
                </a:ln>
                <a:solidFill>
                  <a:prstClr val="black"/>
                </a:solidFill>
                <a:effectLst/>
                <a:uLnTx/>
                <a:uFillTx/>
                <a:latin typeface="Berlin Sans FB" pitchFamily="34" charset="0"/>
                <a:ea typeface="KG Red Hands" charset="0"/>
                <a:cs typeface="KG Red Hands" charset="0"/>
              </a:rPr>
              <a:t>:20</a:t>
            </a:r>
          </a:p>
        </p:txBody>
      </p:sp>
      <p:sp>
        <p:nvSpPr>
          <p:cNvPr id="30" name="Rectángulo 29"/>
          <p:cNvSpPr/>
          <p:nvPr/>
        </p:nvSpPr>
        <p:spPr>
          <a:xfrm>
            <a:off x="6779077" y="1728790"/>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What</a:t>
            </a:r>
            <a:r>
              <a:rPr lang="es-ES_tradnl" sz="2400" dirty="0">
                <a:latin typeface="Berlin Sans FB" pitchFamily="34" charset="0"/>
                <a:ea typeface="KG Red Hands" charset="0"/>
                <a:cs typeface="KG Red Hands" charset="0"/>
              </a:rPr>
              <a:t> time </a:t>
            </a:r>
            <a:r>
              <a:rPr lang="es-ES_tradnl" sz="2400" dirty="0" err="1">
                <a:latin typeface="Berlin Sans FB" pitchFamily="34" charset="0"/>
                <a:ea typeface="KG Red Hands" charset="0"/>
                <a:cs typeface="KG Red Hands" charset="0"/>
              </a:rPr>
              <a:t>is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this</a:t>
            </a:r>
            <a:r>
              <a:rPr lang="es-ES_tradnl" sz="2400" dirty="0">
                <a:latin typeface="Berlin Sans FB" pitchFamily="34" charset="0"/>
                <a:ea typeface="KG Red Hands" charset="0"/>
                <a:cs typeface="KG Red Hands" charset="0"/>
              </a:rPr>
              <a:t>?</a:t>
            </a:r>
          </a:p>
          <a:p>
            <a:pPr algn="ctr"/>
            <a:r>
              <a:rPr lang="es-ES_tradnl" sz="3600" dirty="0">
                <a:latin typeface="Berlin Sans FB" pitchFamily="34" charset="0"/>
                <a:ea typeface="KG Red Hands" charset="0"/>
                <a:cs typeface="KG Red Hands" charset="0"/>
              </a:rPr>
              <a:t>4:25</a:t>
            </a:r>
          </a:p>
        </p:txBody>
      </p:sp>
      <p:sp>
        <p:nvSpPr>
          <p:cNvPr id="31" name="Rectángulo 30"/>
          <p:cNvSpPr/>
          <p:nvPr/>
        </p:nvSpPr>
        <p:spPr>
          <a:xfrm>
            <a:off x="6779077" y="3429003"/>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What</a:t>
            </a:r>
            <a:r>
              <a:rPr lang="es-ES_tradnl" sz="2400" dirty="0">
                <a:latin typeface="Berlin Sans FB" pitchFamily="34" charset="0"/>
                <a:ea typeface="KG Red Hands" charset="0"/>
                <a:cs typeface="KG Red Hands" charset="0"/>
              </a:rPr>
              <a:t> time </a:t>
            </a:r>
            <a:r>
              <a:rPr lang="es-ES_tradnl" sz="2400" dirty="0" err="1">
                <a:latin typeface="Berlin Sans FB" pitchFamily="34" charset="0"/>
                <a:ea typeface="KG Red Hands" charset="0"/>
                <a:cs typeface="KG Red Hands" charset="0"/>
              </a:rPr>
              <a:t>is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this</a:t>
            </a:r>
            <a:r>
              <a:rPr lang="es-ES_tradnl" sz="2400" dirty="0">
                <a:latin typeface="Berlin Sans FB" pitchFamily="34" charset="0"/>
                <a:ea typeface="KG Red Hands" charset="0"/>
                <a:cs typeface="KG Red Hands" charset="0"/>
              </a:rPr>
              <a:t>?</a:t>
            </a:r>
          </a:p>
          <a:p>
            <a:pPr algn="ctr"/>
            <a:r>
              <a:rPr lang="es-ES_tradnl" sz="3600" dirty="0">
                <a:latin typeface="Berlin Sans FB" pitchFamily="34" charset="0"/>
                <a:ea typeface="KG Red Hands" charset="0"/>
                <a:cs typeface="KG Red Hands" charset="0"/>
              </a:rPr>
              <a:t>7:35</a:t>
            </a:r>
          </a:p>
        </p:txBody>
      </p:sp>
      <p:sp>
        <p:nvSpPr>
          <p:cNvPr id="32" name="Rectángulo 31"/>
          <p:cNvSpPr/>
          <p:nvPr/>
        </p:nvSpPr>
        <p:spPr>
          <a:xfrm>
            <a:off x="6779077" y="5129216"/>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_tradnl" sz="2400" b="0" i="0" u="none" strike="noStrike" kern="1200" cap="none" spc="0" normalizeH="0" baseline="0" noProof="0" dirty="0" err="1">
                <a:ln>
                  <a:noFill/>
                </a:ln>
                <a:solidFill>
                  <a:prstClr val="black"/>
                </a:solidFill>
                <a:effectLst/>
                <a:uLnTx/>
                <a:uFillTx/>
                <a:latin typeface="Berlin Sans FB" pitchFamily="34" charset="0"/>
                <a:ea typeface="KG Red Hands" charset="0"/>
                <a:cs typeface="KG Red Hands" charset="0"/>
              </a:rPr>
              <a:t>What</a:t>
            </a:r>
            <a:r>
              <a:rPr kumimoji="0" lang="es-ES_tradnl" sz="2400" b="0" i="0" u="none" strike="noStrike" kern="1200" cap="none" spc="0" normalizeH="0" baseline="0" noProof="0" dirty="0">
                <a:ln>
                  <a:noFill/>
                </a:ln>
                <a:solidFill>
                  <a:prstClr val="black"/>
                </a:solidFill>
                <a:effectLst/>
                <a:uLnTx/>
                <a:uFillTx/>
                <a:latin typeface="Berlin Sans FB" pitchFamily="34" charset="0"/>
                <a:ea typeface="KG Red Hands" charset="0"/>
                <a:cs typeface="KG Red Hands" charset="0"/>
              </a:rPr>
              <a:t> time </a:t>
            </a:r>
            <a:r>
              <a:rPr kumimoji="0" lang="es-ES_tradnl" sz="2400" b="0" i="0" u="none" strike="noStrike" kern="1200" cap="none" spc="0" normalizeH="0" baseline="0" noProof="0" dirty="0" err="1">
                <a:ln>
                  <a:noFill/>
                </a:ln>
                <a:solidFill>
                  <a:prstClr val="black"/>
                </a:solidFill>
                <a:effectLst/>
                <a:uLnTx/>
                <a:uFillTx/>
                <a:latin typeface="Berlin Sans FB" pitchFamily="34" charset="0"/>
                <a:ea typeface="KG Red Hands" charset="0"/>
                <a:cs typeface="KG Red Hands" charset="0"/>
              </a:rPr>
              <a:t>is</a:t>
            </a:r>
            <a:r>
              <a:rPr kumimoji="0" lang="es-ES_tradnl" sz="2400" b="0" i="0" u="none" strike="noStrike" kern="1200" cap="none" spc="0" normalizeH="0" baseline="0" noProof="0" dirty="0">
                <a:ln>
                  <a:noFill/>
                </a:ln>
                <a:solidFill>
                  <a:prstClr val="black"/>
                </a:solidFill>
                <a:effectLst/>
                <a:uLnTx/>
                <a:uFillTx/>
                <a:latin typeface="Berlin Sans FB" pitchFamily="34" charset="0"/>
                <a:ea typeface="KG Red Hands" charset="0"/>
                <a:cs typeface="KG Red Hands" charset="0"/>
              </a:rPr>
              <a:t> </a:t>
            </a:r>
            <a:r>
              <a:rPr kumimoji="0" lang="es-ES_tradnl" sz="2400" b="0" i="0" u="none" strike="noStrike" kern="1200" cap="none" spc="0" normalizeH="0" baseline="0" noProof="0" dirty="0" err="1">
                <a:ln>
                  <a:noFill/>
                </a:ln>
                <a:solidFill>
                  <a:prstClr val="black"/>
                </a:solidFill>
                <a:effectLst/>
                <a:uLnTx/>
                <a:uFillTx/>
                <a:latin typeface="Berlin Sans FB" pitchFamily="34" charset="0"/>
                <a:ea typeface="KG Red Hands" charset="0"/>
                <a:cs typeface="KG Red Hands" charset="0"/>
              </a:rPr>
              <a:t>this</a:t>
            </a:r>
            <a:r>
              <a:rPr kumimoji="0" lang="es-ES_tradnl" sz="2400" b="0" i="0" u="none" strike="noStrike" kern="1200" cap="none" spc="0" normalizeH="0" baseline="0" noProof="0" dirty="0">
                <a:ln>
                  <a:noFill/>
                </a:ln>
                <a:solidFill>
                  <a:prstClr val="black"/>
                </a:solidFill>
                <a:effectLst/>
                <a:uLnTx/>
                <a:uFillTx/>
                <a:latin typeface="Berlin Sans FB" pitchFamily="34" charset="0"/>
                <a:ea typeface="KG Red Hands" charset="0"/>
                <a:cs typeface="KG Red Hands" charset="0"/>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lang="es-ES_tradnl" sz="3600" dirty="0">
                <a:solidFill>
                  <a:prstClr val="black"/>
                </a:solidFill>
                <a:latin typeface="Berlin Sans FB" pitchFamily="34" charset="0"/>
                <a:ea typeface="KG Red Hands" charset="0"/>
                <a:cs typeface="KG Red Hands" charset="0"/>
              </a:rPr>
              <a:t>8</a:t>
            </a:r>
            <a:r>
              <a:rPr kumimoji="0" lang="es-ES_tradnl" sz="3600" b="0" i="0" u="none" strike="noStrike" kern="1200" cap="none" spc="0" normalizeH="0" baseline="0" noProof="0" dirty="0">
                <a:ln>
                  <a:noFill/>
                </a:ln>
                <a:solidFill>
                  <a:prstClr val="black"/>
                </a:solidFill>
                <a:effectLst/>
                <a:uLnTx/>
                <a:uFillTx/>
                <a:latin typeface="Berlin Sans FB" pitchFamily="34" charset="0"/>
                <a:ea typeface="KG Red Hands" charset="0"/>
                <a:cs typeface="KG Red Hands" charset="0"/>
              </a:rPr>
              <a:t>:10</a:t>
            </a:r>
          </a:p>
        </p:txBody>
      </p:sp>
      <p:sp>
        <p:nvSpPr>
          <p:cNvPr id="2" name="Rectángulo 1">
            <a:extLst>
              <a:ext uri="{FF2B5EF4-FFF2-40B4-BE49-F238E27FC236}">
                <a16:creationId xmlns:a16="http://schemas.microsoft.com/office/drawing/2014/main" id="{7248D811-CCC6-B733-0A4E-691DD8C388FB}"/>
              </a:ext>
            </a:extLst>
          </p:cNvPr>
          <p:cNvSpPr/>
          <p:nvPr/>
        </p:nvSpPr>
        <p:spPr>
          <a:xfrm rot="16200000">
            <a:off x="-497540" y="5982459"/>
            <a:ext cx="1296144" cy="2216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s-ES" sz="800" dirty="0"/>
              <a:t>@teach.and.learn.english</a:t>
            </a:r>
          </a:p>
        </p:txBody>
      </p:sp>
      <p:pic>
        <p:nvPicPr>
          <p:cNvPr id="3" name="Imagen 2">
            <a:extLst>
              <a:ext uri="{FF2B5EF4-FFF2-40B4-BE49-F238E27FC236}">
                <a16:creationId xmlns:a16="http://schemas.microsoft.com/office/drawing/2014/main" id="{3173C053-00E8-6228-BF03-E3C9C557C5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8037" y="6381328"/>
            <a:ext cx="420732" cy="420732"/>
          </a:xfrm>
          <a:prstGeom prst="rect">
            <a:avLst/>
          </a:prstGeom>
        </p:spPr>
      </p:pic>
    </p:spTree>
    <p:extLst>
      <p:ext uri="{BB962C8B-B14F-4D97-AF65-F5344CB8AC3E}">
        <p14:creationId xmlns:p14="http://schemas.microsoft.com/office/powerpoint/2010/main" val="3837041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0" y="28571"/>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_tradnl" sz="2800" dirty="0">
              <a:latin typeface="Berlin Sans FB" pitchFamily="34" charset="0"/>
              <a:ea typeface="KG Red Hands" charset="0"/>
              <a:cs typeface="KG Red Hands" charset="0"/>
            </a:endParaRPr>
          </a:p>
        </p:txBody>
      </p:sp>
      <p:sp>
        <p:nvSpPr>
          <p:cNvPr id="6" name="Rectángulo 5"/>
          <p:cNvSpPr/>
          <p:nvPr/>
        </p:nvSpPr>
        <p:spPr>
          <a:xfrm>
            <a:off x="0" y="1728790"/>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_tradnl" sz="2800" dirty="0">
              <a:latin typeface="Berlin Sans FB" pitchFamily="34" charset="0"/>
              <a:ea typeface="KG Red Hands" charset="0"/>
              <a:cs typeface="KG Red Hands" charset="0"/>
            </a:endParaRPr>
          </a:p>
        </p:txBody>
      </p:sp>
      <p:sp>
        <p:nvSpPr>
          <p:cNvPr id="7" name="Rectángulo 6"/>
          <p:cNvSpPr/>
          <p:nvPr/>
        </p:nvSpPr>
        <p:spPr>
          <a:xfrm>
            <a:off x="0" y="3429003"/>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_tradnl" sz="2800" b="0" i="0" u="none" strike="noStrike" kern="1200" cap="none" spc="0" normalizeH="0" baseline="0" noProof="0" dirty="0">
              <a:ln>
                <a:noFill/>
              </a:ln>
              <a:solidFill>
                <a:prstClr val="black"/>
              </a:solidFill>
              <a:effectLst/>
              <a:uLnTx/>
              <a:uFillTx/>
              <a:latin typeface="Berlin Sans FB" pitchFamily="34" charset="0"/>
              <a:ea typeface="KG Red Hands" charset="0"/>
              <a:cs typeface="KG Red Hands" charset="0"/>
            </a:endParaRPr>
          </a:p>
        </p:txBody>
      </p:sp>
      <p:sp>
        <p:nvSpPr>
          <p:cNvPr id="8" name="Rectángulo 7"/>
          <p:cNvSpPr/>
          <p:nvPr/>
        </p:nvSpPr>
        <p:spPr>
          <a:xfrm>
            <a:off x="0" y="5129216"/>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_tradnl" sz="2800" b="0" i="0" u="none" strike="noStrike" kern="1200" cap="none" spc="0" normalizeH="0" baseline="0" noProof="0" dirty="0">
              <a:ln>
                <a:noFill/>
              </a:ln>
              <a:solidFill>
                <a:prstClr val="black"/>
              </a:solidFill>
              <a:effectLst/>
              <a:uLnTx/>
              <a:uFillTx/>
              <a:latin typeface="Berlin Sans FB" pitchFamily="34" charset="0"/>
              <a:ea typeface="KG Red Hands" charset="0"/>
              <a:cs typeface="KG Red Hands" charset="0"/>
            </a:endParaRPr>
          </a:p>
        </p:txBody>
      </p:sp>
      <p:sp>
        <p:nvSpPr>
          <p:cNvPr id="21" name="Rectángulo 20"/>
          <p:cNvSpPr/>
          <p:nvPr/>
        </p:nvSpPr>
        <p:spPr>
          <a:xfrm>
            <a:off x="2259692" y="28577"/>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_tradnl" sz="2400" b="0" i="0" u="none" strike="noStrike" kern="1200" cap="none" spc="0" normalizeH="0" baseline="0" noProof="0" dirty="0">
              <a:ln>
                <a:noFill/>
              </a:ln>
              <a:solidFill>
                <a:prstClr val="black"/>
              </a:solidFill>
              <a:effectLst/>
              <a:uLnTx/>
              <a:uFillTx/>
              <a:latin typeface="Berlin Sans FB" pitchFamily="34" charset="0"/>
              <a:ea typeface="KG Red Hands" charset="0"/>
              <a:cs typeface="KG Red Hands" charset="0"/>
            </a:endParaRPr>
          </a:p>
        </p:txBody>
      </p:sp>
      <p:sp>
        <p:nvSpPr>
          <p:cNvPr id="22" name="Rectángulo 21"/>
          <p:cNvSpPr/>
          <p:nvPr/>
        </p:nvSpPr>
        <p:spPr>
          <a:xfrm>
            <a:off x="2259692" y="1728790"/>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_tradnl" sz="2400" dirty="0">
              <a:latin typeface="Berlin Sans FB" pitchFamily="34" charset="0"/>
              <a:ea typeface="KG Red Hands" charset="0"/>
              <a:cs typeface="KG Red Hands" charset="0"/>
            </a:endParaRPr>
          </a:p>
        </p:txBody>
      </p:sp>
      <p:sp>
        <p:nvSpPr>
          <p:cNvPr id="23" name="Rectángulo 22"/>
          <p:cNvSpPr/>
          <p:nvPr/>
        </p:nvSpPr>
        <p:spPr>
          <a:xfrm>
            <a:off x="2259692" y="3429003"/>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_tradnl" sz="2800" dirty="0">
              <a:latin typeface="Berlin Sans FB" pitchFamily="34" charset="0"/>
              <a:ea typeface="KG Red Hands" charset="0"/>
              <a:cs typeface="KG Red Hands" charset="0"/>
            </a:endParaRPr>
          </a:p>
        </p:txBody>
      </p:sp>
      <p:sp>
        <p:nvSpPr>
          <p:cNvPr id="24" name="Rectángulo 23"/>
          <p:cNvSpPr/>
          <p:nvPr/>
        </p:nvSpPr>
        <p:spPr>
          <a:xfrm>
            <a:off x="2259692" y="5129216"/>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_tradnl" sz="2800" dirty="0">
              <a:latin typeface="Berlin Sans FB" pitchFamily="34" charset="0"/>
              <a:ea typeface="KG Red Hands" charset="0"/>
              <a:cs typeface="KG Red Hands" charset="0"/>
            </a:endParaRPr>
          </a:p>
        </p:txBody>
      </p:sp>
      <p:sp>
        <p:nvSpPr>
          <p:cNvPr id="25" name="Rectángulo 24"/>
          <p:cNvSpPr/>
          <p:nvPr/>
        </p:nvSpPr>
        <p:spPr>
          <a:xfrm>
            <a:off x="4519385" y="28577"/>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_tradnl" sz="2800" dirty="0">
              <a:solidFill>
                <a:prstClr val="black"/>
              </a:solidFill>
              <a:latin typeface="Berlin Sans FB" pitchFamily="34" charset="0"/>
              <a:ea typeface="KG Red Hands" charset="0"/>
              <a:cs typeface="KG Red Hands" charset="0"/>
            </a:endParaRPr>
          </a:p>
        </p:txBody>
      </p:sp>
      <p:sp>
        <p:nvSpPr>
          <p:cNvPr id="26" name="Rectángulo 25"/>
          <p:cNvSpPr/>
          <p:nvPr/>
        </p:nvSpPr>
        <p:spPr>
          <a:xfrm>
            <a:off x="4519385" y="1728790"/>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_tradnl" sz="3600" dirty="0">
              <a:latin typeface="Berlin Sans FB" pitchFamily="34" charset="0"/>
              <a:ea typeface="KG Red Hands" charset="0"/>
              <a:cs typeface="KG Red Hands" charset="0"/>
            </a:endParaRPr>
          </a:p>
        </p:txBody>
      </p:sp>
      <p:sp>
        <p:nvSpPr>
          <p:cNvPr id="27" name="Rectángulo 26"/>
          <p:cNvSpPr/>
          <p:nvPr/>
        </p:nvSpPr>
        <p:spPr>
          <a:xfrm>
            <a:off x="4519385" y="3429003"/>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_tradnl" sz="4000" dirty="0">
              <a:latin typeface="Berlin Sans FB" pitchFamily="34" charset="0"/>
              <a:ea typeface="KG Red Hands" charset="0"/>
              <a:cs typeface="KG Red Hands" charset="0"/>
            </a:endParaRPr>
          </a:p>
        </p:txBody>
      </p:sp>
      <p:sp>
        <p:nvSpPr>
          <p:cNvPr id="28" name="Rectángulo 27"/>
          <p:cNvSpPr/>
          <p:nvPr/>
        </p:nvSpPr>
        <p:spPr>
          <a:xfrm>
            <a:off x="4519385" y="5129216"/>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_tradnl" sz="3600" b="0" i="0" u="none" strike="noStrike" kern="1200" cap="none" spc="0" normalizeH="0" baseline="0" noProof="0" dirty="0">
              <a:ln>
                <a:noFill/>
              </a:ln>
              <a:solidFill>
                <a:prstClr val="black"/>
              </a:solidFill>
              <a:effectLst/>
              <a:uLnTx/>
              <a:uFillTx/>
              <a:latin typeface="Berlin Sans FB" pitchFamily="34" charset="0"/>
              <a:ea typeface="KG Red Hands" charset="0"/>
              <a:cs typeface="KG Red Hands" charset="0"/>
            </a:endParaRPr>
          </a:p>
        </p:txBody>
      </p:sp>
      <p:sp>
        <p:nvSpPr>
          <p:cNvPr id="29" name="Rectángulo 28"/>
          <p:cNvSpPr/>
          <p:nvPr/>
        </p:nvSpPr>
        <p:spPr>
          <a:xfrm>
            <a:off x="6779077" y="28577"/>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_tradnl" sz="3600" b="0" i="0" u="none" strike="noStrike" kern="1200" cap="none" spc="0" normalizeH="0" baseline="0" noProof="0" dirty="0">
              <a:ln>
                <a:noFill/>
              </a:ln>
              <a:solidFill>
                <a:prstClr val="black"/>
              </a:solidFill>
              <a:effectLst/>
              <a:uLnTx/>
              <a:uFillTx/>
              <a:latin typeface="Berlin Sans FB" pitchFamily="34" charset="0"/>
              <a:ea typeface="KG Red Hands" charset="0"/>
              <a:cs typeface="KG Red Hands" charset="0"/>
            </a:endParaRPr>
          </a:p>
        </p:txBody>
      </p:sp>
      <p:sp>
        <p:nvSpPr>
          <p:cNvPr id="30" name="Rectángulo 29"/>
          <p:cNvSpPr/>
          <p:nvPr/>
        </p:nvSpPr>
        <p:spPr>
          <a:xfrm>
            <a:off x="6779077" y="1728790"/>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_tradnl" sz="3600" dirty="0">
              <a:latin typeface="Berlin Sans FB" pitchFamily="34" charset="0"/>
              <a:ea typeface="KG Red Hands" charset="0"/>
              <a:cs typeface="KG Red Hands" charset="0"/>
            </a:endParaRPr>
          </a:p>
        </p:txBody>
      </p:sp>
      <p:sp>
        <p:nvSpPr>
          <p:cNvPr id="31" name="Rectángulo 30"/>
          <p:cNvSpPr/>
          <p:nvPr/>
        </p:nvSpPr>
        <p:spPr>
          <a:xfrm>
            <a:off x="6779077" y="3429003"/>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_tradnl" sz="3600" dirty="0">
              <a:latin typeface="Berlin Sans FB" pitchFamily="34" charset="0"/>
              <a:ea typeface="KG Red Hands" charset="0"/>
              <a:cs typeface="KG Red Hands" charset="0"/>
            </a:endParaRPr>
          </a:p>
        </p:txBody>
      </p:sp>
      <p:sp>
        <p:nvSpPr>
          <p:cNvPr id="32" name="Rectángulo 31"/>
          <p:cNvSpPr/>
          <p:nvPr/>
        </p:nvSpPr>
        <p:spPr>
          <a:xfrm>
            <a:off x="6779077" y="5129216"/>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_tradnl" sz="3600" b="0" i="0" u="none" strike="noStrike" kern="1200" cap="none" spc="0" normalizeH="0" baseline="0" noProof="0" dirty="0">
              <a:ln>
                <a:noFill/>
              </a:ln>
              <a:solidFill>
                <a:prstClr val="black"/>
              </a:solidFill>
              <a:effectLst/>
              <a:uLnTx/>
              <a:uFillTx/>
              <a:latin typeface="Berlin Sans FB" pitchFamily="34" charset="0"/>
              <a:ea typeface="KG Red Hands" charset="0"/>
              <a:cs typeface="KG Red Hands" charset="0"/>
            </a:endParaRPr>
          </a:p>
        </p:txBody>
      </p:sp>
      <p:pic>
        <p:nvPicPr>
          <p:cNvPr id="4" name="Imagen 3">
            <a:extLst>
              <a:ext uri="{FF2B5EF4-FFF2-40B4-BE49-F238E27FC236}">
                <a16:creationId xmlns:a16="http://schemas.microsoft.com/office/drawing/2014/main" id="{44C6A925-6F41-B765-DCBD-AB63D4230CC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8037" y="6381328"/>
            <a:ext cx="420732" cy="420732"/>
          </a:xfrm>
          <a:prstGeom prst="rect">
            <a:avLst/>
          </a:prstGeom>
        </p:spPr>
      </p:pic>
    </p:spTree>
    <p:extLst>
      <p:ext uri="{BB962C8B-B14F-4D97-AF65-F5344CB8AC3E}">
        <p14:creationId xmlns:p14="http://schemas.microsoft.com/office/powerpoint/2010/main" val="3914320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DC43739-6CD3-C3B5-1B09-8C8B339E731F}"/>
              </a:ext>
            </a:extLst>
          </p:cNvPr>
          <p:cNvSpPr txBox="1"/>
          <p:nvPr/>
        </p:nvSpPr>
        <p:spPr>
          <a:xfrm>
            <a:off x="395536" y="476672"/>
            <a:ext cx="8352928" cy="5478423"/>
          </a:xfrm>
          <a:prstGeom prst="rect">
            <a:avLst/>
          </a:prstGeom>
          <a:noFill/>
        </p:spPr>
        <p:txBody>
          <a:bodyPr wrap="square">
            <a:spAutoFit/>
          </a:bodyPr>
          <a:lstStyle/>
          <a:p>
            <a:pPr algn="just" rtl="0">
              <a:spcBef>
                <a:spcPts val="0"/>
              </a:spcBef>
              <a:spcAft>
                <a:spcPts val="0"/>
              </a:spcAft>
            </a:pPr>
            <a:r>
              <a:rPr lang="es-ES" sz="1400" b="0" i="0" u="none" strike="noStrike" dirty="0">
                <a:solidFill>
                  <a:srgbClr val="000000"/>
                </a:solidFill>
                <a:effectLst/>
                <a:latin typeface="Arial" panose="020B0604020202020204" pitchFamily="34" charset="0"/>
              </a:rPr>
              <a:t>Con estas tarjetas creadas podemos repasar siempre que queramos y reutilizarlas en diferentes dinámicas:</a:t>
            </a:r>
            <a:endParaRPr lang="es-ES" sz="1400" b="0" dirty="0">
              <a:effectLst/>
            </a:endParaRPr>
          </a:p>
          <a:p>
            <a:pPr algn="just" rtl="0">
              <a:spcBef>
                <a:spcPts val="0"/>
              </a:spcBef>
              <a:spcAft>
                <a:spcPts val="0"/>
              </a:spcAft>
            </a:pPr>
            <a:r>
              <a:rPr lang="es-ES" sz="1400" b="0" i="0" u="none" strike="noStrike" dirty="0">
                <a:solidFill>
                  <a:srgbClr val="000000"/>
                </a:solidFill>
                <a:effectLst/>
                <a:latin typeface="Arial" panose="020B0604020202020204" pitchFamily="34" charset="0"/>
              </a:rPr>
              <a:t>Por ejemplo:</a:t>
            </a:r>
            <a:endParaRPr lang="es-ES" sz="1400" b="0" dirty="0">
              <a:effectLst/>
            </a:endParaRPr>
          </a:p>
          <a:p>
            <a:pPr algn="just" rtl="0" fontAlgn="base">
              <a:spcBef>
                <a:spcPts val="0"/>
              </a:spcBef>
              <a:spcAft>
                <a:spcPts val="0"/>
              </a:spcAft>
              <a:buFont typeface="Arial" panose="020B0604020202020204" pitchFamily="34" charset="0"/>
              <a:buChar char="•"/>
            </a:pPr>
            <a:r>
              <a:rPr lang="es-ES" sz="1400" b="0" i="0" u="sng" strike="noStrike" dirty="0">
                <a:solidFill>
                  <a:srgbClr val="000000"/>
                </a:solidFill>
                <a:effectLst/>
                <a:latin typeface="Arial" panose="020B0604020202020204" pitchFamily="34" charset="0"/>
              </a:rPr>
              <a:t>Pregunta del día: </a:t>
            </a:r>
            <a:r>
              <a:rPr lang="es-ES" sz="1400" b="0" i="0" u="none" strike="noStrike" dirty="0">
                <a:solidFill>
                  <a:srgbClr val="000000"/>
                </a:solidFill>
                <a:effectLst/>
                <a:latin typeface="Arial" panose="020B0604020202020204" pitchFamily="34" charset="0"/>
              </a:rPr>
              <a:t>todos los días al comienzo de la clase sacamos una pregunta al azar que tendrán que responder. Podemos hacerlo en gran grupo (sacando un estudiante al azar usando por ejemplo una ruleta) o por grupos.</a:t>
            </a:r>
          </a:p>
          <a:p>
            <a:pPr algn="just" rtl="0" fontAlgn="base">
              <a:spcBef>
                <a:spcPts val="0"/>
              </a:spcBef>
              <a:spcAft>
                <a:spcPts val="0"/>
              </a:spcAft>
              <a:buFont typeface="Arial" panose="020B0604020202020204" pitchFamily="34" charset="0"/>
              <a:buChar char="•"/>
            </a:pPr>
            <a:r>
              <a:rPr lang="es-ES" sz="1400" b="0" i="0" u="sng" strike="noStrike" dirty="0">
                <a:solidFill>
                  <a:srgbClr val="000000"/>
                </a:solidFill>
                <a:effectLst/>
                <a:latin typeface="Arial" panose="020B0604020202020204" pitchFamily="34" charset="0"/>
              </a:rPr>
              <a:t>Batalla de respuestas</a:t>
            </a:r>
            <a:r>
              <a:rPr lang="es-ES" sz="1400" b="0" i="0" u="none" strike="noStrike" dirty="0">
                <a:solidFill>
                  <a:srgbClr val="000000"/>
                </a:solidFill>
                <a:effectLst/>
                <a:latin typeface="Arial" panose="020B0604020202020204" pitchFamily="34" charset="0"/>
              </a:rPr>
              <a:t>: Divide a los jugadores en dos equipos. Cada equipo se turna para hacer una pregunta a los jugadores del equipo contrario. Si el equipo responde incorrectamente, el equipo que hizo la pregunta suma un punto. El equipo con más puntos al final del juego gana.</a:t>
            </a:r>
          </a:p>
          <a:p>
            <a:pPr algn="just" rtl="0" fontAlgn="base">
              <a:spcBef>
                <a:spcPts val="0"/>
              </a:spcBef>
              <a:spcAft>
                <a:spcPts val="0"/>
              </a:spcAft>
              <a:buFont typeface="Arial" panose="020B0604020202020204" pitchFamily="34" charset="0"/>
              <a:buChar char="•"/>
            </a:pPr>
            <a:r>
              <a:rPr lang="es-ES" sz="1400" b="0" i="0" u="sng" strike="noStrike" dirty="0">
                <a:solidFill>
                  <a:srgbClr val="000000"/>
                </a:solidFill>
                <a:effectLst/>
                <a:latin typeface="Arial" panose="020B0604020202020204" pitchFamily="34" charset="0"/>
              </a:rPr>
              <a:t>Preguntas en cadena</a:t>
            </a:r>
            <a:r>
              <a:rPr lang="es-ES" sz="1400" b="0" i="0" u="none" strike="noStrike" dirty="0">
                <a:solidFill>
                  <a:srgbClr val="000000"/>
                </a:solidFill>
                <a:effectLst/>
                <a:latin typeface="Arial" panose="020B0604020202020204" pitchFamily="34" charset="0"/>
              </a:rPr>
              <a:t>: Los jugadores se sientan en círculo y el primero hace una pregunta al jugador de al lado. Ese jugador debe responder correctamente y hacer una nueva pregunta al siguiente jugador. Si alguien responde incorrectamente, queda eliminado y el juego continúa hasta que solo quede un ganador.</a:t>
            </a:r>
          </a:p>
          <a:p>
            <a:pPr algn="just" rtl="0" fontAlgn="base">
              <a:spcBef>
                <a:spcPts val="0"/>
              </a:spcBef>
              <a:spcAft>
                <a:spcPts val="0"/>
              </a:spcAft>
              <a:buFont typeface="Arial" panose="020B0604020202020204" pitchFamily="34" charset="0"/>
              <a:buChar char="•"/>
            </a:pPr>
            <a:r>
              <a:rPr lang="es-ES" sz="1400" b="0" i="0" u="sng" strike="noStrike" dirty="0">
                <a:solidFill>
                  <a:srgbClr val="000000"/>
                </a:solidFill>
                <a:effectLst/>
                <a:latin typeface="Arial" panose="020B0604020202020204" pitchFamily="34" charset="0"/>
              </a:rPr>
              <a:t>Preguntas en el juego de la silla</a:t>
            </a:r>
            <a:r>
              <a:rPr lang="es-ES" sz="1400" b="0" i="0" u="none" strike="noStrike" dirty="0">
                <a:solidFill>
                  <a:srgbClr val="000000"/>
                </a:solidFill>
                <a:effectLst/>
                <a:latin typeface="Arial" panose="020B0604020202020204" pitchFamily="34" charset="0"/>
              </a:rPr>
              <a:t>: Durante el clásico juego de la silla, coloca preguntas debajo de cada silla. Cuando la música se detiene y los jugadores se sientan, deben responder correctamente la pregunta debajo de su silla para permanecer en el juego. </a:t>
            </a:r>
          </a:p>
          <a:p>
            <a:pPr algn="just" rtl="0" fontAlgn="base">
              <a:spcBef>
                <a:spcPts val="0"/>
              </a:spcBef>
              <a:spcAft>
                <a:spcPts val="0"/>
              </a:spcAft>
              <a:buFont typeface="Arial" panose="020B0604020202020204" pitchFamily="34" charset="0"/>
              <a:buChar char="•"/>
            </a:pPr>
            <a:r>
              <a:rPr lang="es-ES" sz="1400" b="0" i="0" u="sng" strike="noStrike" dirty="0">
                <a:solidFill>
                  <a:srgbClr val="000000"/>
                </a:solidFill>
                <a:effectLst/>
                <a:latin typeface="Arial" panose="020B0604020202020204" pitchFamily="34" charset="0"/>
              </a:rPr>
              <a:t>Patata caliente de preguntas</a:t>
            </a:r>
            <a:r>
              <a:rPr lang="es-ES" sz="1400" b="0" i="0" u="none" strike="noStrike" dirty="0">
                <a:solidFill>
                  <a:srgbClr val="000000"/>
                </a:solidFill>
                <a:effectLst/>
                <a:latin typeface="Arial" panose="020B0604020202020204" pitchFamily="34" charset="0"/>
              </a:rPr>
              <a:t>: Los estudiantes se sientan en un círculo y se pone música. Mientras la música está sonando, pasan la ""patata caliente"" (puede ser una pelota o una caja con las preguntas) de un jugador a otro rápidamente. Cuando la música se detenga repentinamente, el jugador que tenga la ""patata caliente"" debe responder una pregunta del pack. Si responde correctamente, se queda en el juego. Si no puede responder o responde incorrectamente, queda eliminado. El juego continúa hasta que quede un jugador como ganador.</a:t>
            </a:r>
          </a:p>
          <a:p>
            <a:pPr algn="just" rtl="0" fontAlgn="base">
              <a:spcBef>
                <a:spcPts val="0"/>
              </a:spcBef>
              <a:spcAft>
                <a:spcPts val="0"/>
              </a:spcAft>
              <a:buFont typeface="Arial" panose="020B0604020202020204" pitchFamily="34" charset="0"/>
              <a:buChar char="•"/>
            </a:pPr>
            <a:r>
              <a:rPr lang="es-ES" sz="1400" b="0" i="0" u="sng" strike="noStrike" dirty="0">
                <a:solidFill>
                  <a:srgbClr val="000000"/>
                </a:solidFill>
                <a:effectLst/>
                <a:latin typeface="Arial" panose="020B0604020202020204" pitchFamily="34" charset="0"/>
              </a:rPr>
              <a:t>Hot </a:t>
            </a:r>
            <a:r>
              <a:rPr lang="es-ES" sz="1400" b="0" i="0" u="sng" strike="noStrike" dirty="0" err="1">
                <a:solidFill>
                  <a:srgbClr val="000000"/>
                </a:solidFill>
                <a:effectLst/>
                <a:latin typeface="Arial" panose="020B0604020202020204" pitchFamily="34" charset="0"/>
              </a:rPr>
              <a:t>Seat</a:t>
            </a:r>
            <a:r>
              <a:rPr lang="es-ES" sz="1400" b="0" i="0" u="none" strike="noStrike" dirty="0">
                <a:solidFill>
                  <a:srgbClr val="000000"/>
                </a:solidFill>
                <a:effectLst/>
                <a:latin typeface="Arial" panose="020B0604020202020204" pitchFamily="34" charset="0"/>
              </a:rPr>
              <a:t>: Divide a los estudiantes en dos equipos. Un estudiante de cada equipo se sienta en una silla. El profesor le hace una pregunta y el estudiante que responda correctamente más rápido gana un punto para su equipo. Luego se cambian los roles y se continúa con más preguntas.</a:t>
            </a:r>
          </a:p>
        </p:txBody>
      </p:sp>
      <p:sp>
        <p:nvSpPr>
          <p:cNvPr id="3" name="Rectángulo 2">
            <a:extLst>
              <a:ext uri="{FF2B5EF4-FFF2-40B4-BE49-F238E27FC236}">
                <a16:creationId xmlns:a16="http://schemas.microsoft.com/office/drawing/2014/main" id="{100E8CF0-D461-091A-87BB-6DDD53029371}"/>
              </a:ext>
            </a:extLst>
          </p:cNvPr>
          <p:cNvSpPr/>
          <p:nvPr/>
        </p:nvSpPr>
        <p:spPr>
          <a:xfrm>
            <a:off x="323528" y="260648"/>
            <a:ext cx="8568952" cy="6264696"/>
          </a:xfrm>
          <a:prstGeom prst="rect">
            <a:avLst/>
          </a:prstGeom>
          <a:noFill/>
          <a:ln w="76200">
            <a:solidFill>
              <a:srgbClr val="FF2F9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2" name="Imagen 1">
            <a:extLst>
              <a:ext uri="{FF2B5EF4-FFF2-40B4-BE49-F238E27FC236}">
                <a16:creationId xmlns:a16="http://schemas.microsoft.com/office/drawing/2014/main" id="{06E73959-A642-CE64-1C1F-349695BF70E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91264" y="5805264"/>
            <a:ext cx="1052736" cy="1052736"/>
          </a:xfrm>
          <a:prstGeom prst="rect">
            <a:avLst/>
          </a:prstGeom>
        </p:spPr>
      </p:pic>
    </p:spTree>
    <p:extLst>
      <p:ext uri="{BB962C8B-B14F-4D97-AF65-F5344CB8AC3E}">
        <p14:creationId xmlns:p14="http://schemas.microsoft.com/office/powerpoint/2010/main" val="2950316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DC43739-6CD3-C3B5-1B09-8C8B339E731F}"/>
              </a:ext>
            </a:extLst>
          </p:cNvPr>
          <p:cNvSpPr txBox="1"/>
          <p:nvPr/>
        </p:nvSpPr>
        <p:spPr>
          <a:xfrm>
            <a:off x="395536" y="620688"/>
            <a:ext cx="8352928" cy="2462213"/>
          </a:xfrm>
          <a:prstGeom prst="rect">
            <a:avLst/>
          </a:prstGeom>
          <a:noFill/>
        </p:spPr>
        <p:txBody>
          <a:bodyPr wrap="square">
            <a:spAutoFit/>
          </a:bodyPr>
          <a:lstStyle/>
          <a:p>
            <a:pPr algn="just" rtl="0" fontAlgn="base">
              <a:spcBef>
                <a:spcPts val="0"/>
              </a:spcBef>
              <a:spcAft>
                <a:spcPts val="0"/>
              </a:spcAft>
              <a:buFont typeface="Arial" panose="020B0604020202020204" pitchFamily="34" charset="0"/>
              <a:buChar char="•"/>
            </a:pPr>
            <a:r>
              <a:rPr lang="es-ES" sz="1400" b="0" i="0" u="sng" strike="noStrike" dirty="0">
                <a:solidFill>
                  <a:srgbClr val="000000"/>
                </a:solidFill>
                <a:effectLst/>
                <a:latin typeface="Arial" panose="020B0604020202020204" pitchFamily="34" charset="0"/>
              </a:rPr>
              <a:t>Estaciones rápidas: </a:t>
            </a:r>
            <a:r>
              <a:rPr lang="es-ES" sz="1400" b="0" i="0" u="none" strike="noStrike" dirty="0">
                <a:solidFill>
                  <a:srgbClr val="000000"/>
                </a:solidFill>
                <a:effectLst/>
                <a:latin typeface="Arial" panose="020B0604020202020204" pitchFamily="34" charset="0"/>
              </a:rPr>
              <a:t>Todas las mesas estarán separadas y en cada una habrá una pregunta (tendremos que numerarlas; alternativamente se pueden meter en un sobre con un número). Tendremos tantas estaciones como alumnos haya (también  lo podemos hacer por equipos o parejas). Cada alumno ( o equipo) tendrá una plantilla para escribir sus respuestas y tendrán un tiempo estipulado por estaciones (1 minuto por ejemplo). Terminará cuando todos hayan pasado por todas las estaciones y tengan su plantilla completa.  Es recomendable, especialmente si tienes muchos alumnos, poner estaciones de descanso.</a:t>
            </a:r>
          </a:p>
          <a:p>
            <a:pPr algn="just" rtl="0" fontAlgn="base">
              <a:spcBef>
                <a:spcPts val="0"/>
              </a:spcBef>
              <a:spcAft>
                <a:spcPts val="0"/>
              </a:spcAft>
              <a:buFont typeface="Arial" panose="020B0604020202020204" pitchFamily="34" charset="0"/>
              <a:buChar char="•"/>
            </a:pPr>
            <a:r>
              <a:rPr lang="es-ES" sz="1400" b="0" i="0" u="sng" strike="noStrike" dirty="0" err="1">
                <a:solidFill>
                  <a:srgbClr val="000000"/>
                </a:solidFill>
                <a:effectLst/>
                <a:latin typeface="Arial" panose="020B0604020202020204" pitchFamily="34" charset="0"/>
              </a:rPr>
              <a:t>Write</a:t>
            </a:r>
            <a:r>
              <a:rPr lang="es-ES" sz="1400" b="0" i="0" u="sng" strike="noStrike" dirty="0">
                <a:solidFill>
                  <a:srgbClr val="000000"/>
                </a:solidFill>
                <a:effectLst/>
                <a:latin typeface="Arial" panose="020B0604020202020204" pitchFamily="34" charset="0"/>
              </a:rPr>
              <a:t> the </a:t>
            </a:r>
            <a:r>
              <a:rPr lang="es-ES" sz="1400" b="0" i="0" u="sng" strike="noStrike" dirty="0" err="1">
                <a:solidFill>
                  <a:srgbClr val="000000"/>
                </a:solidFill>
                <a:effectLst/>
                <a:latin typeface="Arial" panose="020B0604020202020204" pitchFamily="34" charset="0"/>
              </a:rPr>
              <a:t>Room</a:t>
            </a:r>
            <a:r>
              <a:rPr lang="es-ES" sz="1400" b="0" i="0" u="sng" strike="noStrike" dirty="0">
                <a:solidFill>
                  <a:srgbClr val="000000"/>
                </a:solidFill>
                <a:effectLst/>
                <a:latin typeface="Arial" panose="020B0604020202020204" pitchFamily="34" charset="0"/>
              </a:rPr>
              <a:t> </a:t>
            </a:r>
            <a:r>
              <a:rPr lang="es-ES" sz="1400" b="0" i="0" u="none" strike="noStrike" dirty="0">
                <a:solidFill>
                  <a:srgbClr val="000000"/>
                </a:solidFill>
                <a:effectLst/>
                <a:latin typeface="Arial" panose="020B0604020202020204" pitchFamily="34" charset="0"/>
              </a:rPr>
              <a:t>los jugadores buscan las tarjetas con las preguntas escondidas por la clase. Las preguntas deben estar numeradas y los estudiantes tienen una plantilla con el número de la pregunta para escribir su respuesta. </a:t>
            </a:r>
          </a:p>
          <a:p>
            <a:pPr algn="just" rtl="0" fontAlgn="base">
              <a:spcBef>
                <a:spcPts val="0"/>
              </a:spcBef>
              <a:spcAft>
                <a:spcPts val="0"/>
              </a:spcAft>
              <a:buFont typeface="Arial" panose="020B0604020202020204" pitchFamily="34" charset="0"/>
              <a:buChar char="•"/>
            </a:pPr>
            <a:r>
              <a:rPr lang="es-ES" sz="1400" b="0" i="0" u="sng" strike="noStrike" dirty="0">
                <a:solidFill>
                  <a:srgbClr val="000000"/>
                </a:solidFill>
                <a:effectLst/>
                <a:latin typeface="Arial" panose="020B0604020202020204" pitchFamily="34" charset="0"/>
              </a:rPr>
              <a:t>Como material </a:t>
            </a:r>
            <a:r>
              <a:rPr lang="es-ES" sz="1400" u="sng" dirty="0">
                <a:solidFill>
                  <a:srgbClr val="000000"/>
                </a:solidFill>
                <a:latin typeface="Arial" panose="020B0604020202020204" pitchFamily="34" charset="0"/>
              </a:rPr>
              <a:t>de </a:t>
            </a:r>
            <a:r>
              <a:rPr lang="es-ES" sz="1400" b="0" i="0" u="sng" strike="noStrike" dirty="0">
                <a:solidFill>
                  <a:srgbClr val="000000"/>
                </a:solidFill>
                <a:effectLst/>
                <a:latin typeface="Arial" panose="020B0604020202020204" pitchFamily="34" charset="0"/>
              </a:rPr>
              <a:t> juegos de siempre</a:t>
            </a:r>
            <a:r>
              <a:rPr lang="es-ES" sz="1400" b="0" i="0" u="none" strike="noStrike" dirty="0">
                <a:solidFill>
                  <a:srgbClr val="000000"/>
                </a:solidFill>
                <a:effectLst/>
                <a:latin typeface="Arial" panose="020B0604020202020204" pitchFamily="34" charset="0"/>
              </a:rPr>
              <a:t>: 3 en raya, 4 in a </a:t>
            </a:r>
            <a:r>
              <a:rPr lang="es-ES" sz="1400" b="0" i="0" u="none" strike="noStrike" dirty="0" err="1">
                <a:solidFill>
                  <a:srgbClr val="000000"/>
                </a:solidFill>
                <a:effectLst/>
                <a:latin typeface="Arial" panose="020B0604020202020204" pitchFamily="34" charset="0"/>
              </a:rPr>
              <a:t>Row</a:t>
            </a:r>
            <a:r>
              <a:rPr lang="es-ES" sz="1400" b="0" i="0" u="none" strike="noStrike" dirty="0">
                <a:solidFill>
                  <a:srgbClr val="000000"/>
                </a:solidFill>
                <a:effectLst/>
                <a:latin typeface="Arial" panose="020B0604020202020204" pitchFamily="34" charset="0"/>
              </a:rPr>
              <a:t>, </a:t>
            </a:r>
            <a:r>
              <a:rPr lang="es-ES" sz="1400" b="0" i="0" u="none" strike="noStrike" dirty="0" err="1">
                <a:solidFill>
                  <a:srgbClr val="000000"/>
                </a:solidFill>
                <a:effectLst/>
                <a:latin typeface="Arial" panose="020B0604020202020204" pitchFamily="34" charset="0"/>
              </a:rPr>
              <a:t>Snakes</a:t>
            </a:r>
            <a:r>
              <a:rPr lang="es-ES" sz="1400" b="0" i="0" u="none" strike="noStrike" dirty="0">
                <a:solidFill>
                  <a:srgbClr val="000000"/>
                </a:solidFill>
                <a:effectLst/>
                <a:latin typeface="Arial" panose="020B0604020202020204" pitchFamily="34" charset="0"/>
              </a:rPr>
              <a:t> and </a:t>
            </a:r>
            <a:r>
              <a:rPr lang="es-ES" sz="1400" b="0" i="0" u="none" strike="noStrike" dirty="0" err="1">
                <a:solidFill>
                  <a:srgbClr val="000000"/>
                </a:solidFill>
                <a:effectLst/>
                <a:latin typeface="Arial" panose="020B0604020202020204" pitchFamily="34" charset="0"/>
              </a:rPr>
              <a:t>Ladders</a:t>
            </a:r>
            <a:r>
              <a:rPr lang="es-ES" sz="1400" b="0" i="0" u="none" strike="noStrike" dirty="0">
                <a:solidFill>
                  <a:srgbClr val="000000"/>
                </a:solidFill>
                <a:effectLst/>
                <a:latin typeface="Arial" panose="020B0604020202020204" pitchFamily="34" charset="0"/>
              </a:rPr>
              <a:t>, Jenga, </a:t>
            </a:r>
            <a:r>
              <a:rPr lang="es-ES" sz="1400" b="0" i="0" u="none" strike="noStrike" dirty="0" err="1">
                <a:solidFill>
                  <a:srgbClr val="000000"/>
                </a:solidFill>
                <a:effectLst/>
                <a:latin typeface="Arial" panose="020B0604020202020204" pitchFamily="34" charset="0"/>
              </a:rPr>
              <a:t>etc</a:t>
            </a:r>
            <a:endParaRPr lang="es-ES" sz="1400" b="0" i="0" u="none" strike="noStrike" dirty="0">
              <a:solidFill>
                <a:srgbClr val="000000"/>
              </a:solidFill>
              <a:effectLst/>
              <a:latin typeface="Arial" panose="020B0604020202020204" pitchFamily="34" charset="0"/>
            </a:endParaRPr>
          </a:p>
        </p:txBody>
      </p:sp>
      <p:sp>
        <p:nvSpPr>
          <p:cNvPr id="3" name="Rectángulo 2">
            <a:extLst>
              <a:ext uri="{FF2B5EF4-FFF2-40B4-BE49-F238E27FC236}">
                <a16:creationId xmlns:a16="http://schemas.microsoft.com/office/drawing/2014/main" id="{3109C749-9A93-B7DD-4819-CB2CCBCDFB4D}"/>
              </a:ext>
            </a:extLst>
          </p:cNvPr>
          <p:cNvSpPr/>
          <p:nvPr/>
        </p:nvSpPr>
        <p:spPr>
          <a:xfrm>
            <a:off x="323528" y="260648"/>
            <a:ext cx="8568952" cy="6264696"/>
          </a:xfrm>
          <a:prstGeom prst="rect">
            <a:avLst/>
          </a:prstGeom>
          <a:noFill/>
          <a:ln w="76200">
            <a:solidFill>
              <a:srgbClr val="FF2F9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a:solidFill>
                <a:srgbClr val="FF2F92"/>
              </a:solidFill>
            </a:endParaRPr>
          </a:p>
        </p:txBody>
      </p:sp>
      <p:pic>
        <p:nvPicPr>
          <p:cNvPr id="2" name="Imagen 1">
            <a:extLst>
              <a:ext uri="{FF2B5EF4-FFF2-40B4-BE49-F238E27FC236}">
                <a16:creationId xmlns:a16="http://schemas.microsoft.com/office/drawing/2014/main" id="{06E73959-A642-CE64-1C1F-349695BF70E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91264" y="5805264"/>
            <a:ext cx="1052736" cy="1052736"/>
          </a:xfrm>
          <a:prstGeom prst="rect">
            <a:avLst/>
          </a:prstGeom>
        </p:spPr>
      </p:pic>
    </p:spTree>
    <p:extLst>
      <p:ext uri="{BB962C8B-B14F-4D97-AF65-F5344CB8AC3E}">
        <p14:creationId xmlns:p14="http://schemas.microsoft.com/office/powerpoint/2010/main" val="3573634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0" y="28577"/>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solidFill>
                  <a:schemeClr val="tx1"/>
                </a:solidFill>
                <a:latin typeface="Berlin Sans FB" pitchFamily="34" charset="0"/>
                <a:ea typeface="KG Red Hands" charset="0"/>
                <a:cs typeface="KG Red Hands" charset="0"/>
              </a:rPr>
              <a:t>What</a:t>
            </a:r>
            <a:r>
              <a:rPr lang="es-ES_tradnl" sz="2400" dirty="0">
                <a:solidFill>
                  <a:schemeClr val="tx1"/>
                </a:solidFill>
                <a:latin typeface="Berlin Sans FB" pitchFamily="34" charset="0"/>
                <a:ea typeface="KG Red Hands" charset="0"/>
                <a:cs typeface="KG Red Hands" charset="0"/>
              </a:rPr>
              <a:t> </a:t>
            </a:r>
            <a:r>
              <a:rPr lang="es-ES_tradnl" sz="2400" dirty="0" err="1">
                <a:solidFill>
                  <a:schemeClr val="tx1"/>
                </a:solidFill>
                <a:latin typeface="Berlin Sans FB" pitchFamily="34" charset="0"/>
                <a:ea typeface="KG Red Hands" charset="0"/>
                <a:cs typeface="KG Red Hands" charset="0"/>
              </a:rPr>
              <a:t>is</a:t>
            </a:r>
            <a:r>
              <a:rPr lang="es-ES_tradnl" sz="2400" dirty="0">
                <a:solidFill>
                  <a:schemeClr val="tx1"/>
                </a:solidFill>
                <a:latin typeface="Berlin Sans FB" pitchFamily="34" charset="0"/>
                <a:ea typeface="KG Red Hands" charset="0"/>
                <a:cs typeface="KG Red Hands" charset="0"/>
              </a:rPr>
              <a:t> </a:t>
            </a:r>
            <a:r>
              <a:rPr lang="es-ES_tradnl" sz="2400" dirty="0" err="1">
                <a:solidFill>
                  <a:schemeClr val="tx1"/>
                </a:solidFill>
                <a:latin typeface="Berlin Sans FB" pitchFamily="34" charset="0"/>
                <a:ea typeface="KG Red Hands" charset="0"/>
                <a:cs typeface="KG Red Hands" charset="0"/>
              </a:rPr>
              <a:t>your</a:t>
            </a:r>
            <a:r>
              <a:rPr lang="es-ES_tradnl" sz="2400" dirty="0">
                <a:solidFill>
                  <a:schemeClr val="tx1"/>
                </a:solidFill>
                <a:latin typeface="Berlin Sans FB" pitchFamily="34" charset="0"/>
                <a:ea typeface="KG Red Hands" charset="0"/>
                <a:cs typeface="KG Red Hands" charset="0"/>
              </a:rPr>
              <a:t> </a:t>
            </a:r>
            <a:r>
              <a:rPr lang="es-ES_tradnl" sz="2400" dirty="0" err="1">
                <a:solidFill>
                  <a:schemeClr val="tx1"/>
                </a:solidFill>
                <a:latin typeface="Berlin Sans FB" pitchFamily="34" charset="0"/>
                <a:ea typeface="KG Red Hands" charset="0"/>
                <a:cs typeface="KG Red Hands" charset="0"/>
              </a:rPr>
              <a:t>name</a:t>
            </a:r>
            <a:r>
              <a:rPr lang="es-ES_tradnl" sz="2400" dirty="0">
                <a:solidFill>
                  <a:schemeClr val="tx1"/>
                </a:solidFill>
                <a:latin typeface="Berlin Sans FB" pitchFamily="34" charset="0"/>
                <a:ea typeface="KG Red Hands" charset="0"/>
                <a:cs typeface="KG Red Hands" charset="0"/>
              </a:rPr>
              <a:t>?</a:t>
            </a:r>
          </a:p>
        </p:txBody>
      </p:sp>
      <p:sp>
        <p:nvSpPr>
          <p:cNvPr id="6" name="Rectángulo 5"/>
          <p:cNvSpPr/>
          <p:nvPr/>
        </p:nvSpPr>
        <p:spPr>
          <a:xfrm>
            <a:off x="0" y="1728790"/>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What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is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your</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favourite</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month</a:t>
            </a:r>
            <a:r>
              <a:rPr lang="es-ES_tradnl" sz="2400" dirty="0">
                <a:latin typeface="Berlin Sans FB" pitchFamily="34" charset="0"/>
                <a:ea typeface="KG Red Hands" charset="0"/>
                <a:cs typeface="KG Red Hands" charset="0"/>
              </a:rPr>
              <a:t>?</a:t>
            </a:r>
          </a:p>
        </p:txBody>
      </p:sp>
      <p:sp>
        <p:nvSpPr>
          <p:cNvPr id="7" name="Rectángulo 6"/>
          <p:cNvSpPr/>
          <p:nvPr/>
        </p:nvSpPr>
        <p:spPr>
          <a:xfrm>
            <a:off x="0" y="3429003"/>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Name</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the</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numbers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from</a:t>
            </a:r>
            <a:r>
              <a:rPr lang="es-ES_tradnl" sz="2400" dirty="0">
                <a:latin typeface="Berlin Sans FB" pitchFamily="34" charset="0"/>
                <a:ea typeface="KG Red Hands" charset="0"/>
                <a:cs typeface="KG Red Hands" charset="0"/>
              </a:rPr>
              <a:t> 0-12</a:t>
            </a:r>
          </a:p>
        </p:txBody>
      </p:sp>
      <p:sp>
        <p:nvSpPr>
          <p:cNvPr id="8" name="Rectángulo 7"/>
          <p:cNvSpPr/>
          <p:nvPr/>
        </p:nvSpPr>
        <p:spPr>
          <a:xfrm>
            <a:off x="0" y="5129216"/>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800" dirty="0" err="1">
                <a:latin typeface="Berlin Sans FB" pitchFamily="34" charset="0"/>
                <a:ea typeface="KG Red Hands" charset="0"/>
                <a:cs typeface="KG Red Hands" charset="0"/>
              </a:rPr>
              <a:t>Name</a:t>
            </a:r>
            <a:r>
              <a:rPr lang="es-ES_tradnl" sz="2800" dirty="0">
                <a:latin typeface="Berlin Sans FB" pitchFamily="34" charset="0"/>
                <a:ea typeface="KG Red Hands" charset="0"/>
                <a:cs typeface="KG Red Hands" charset="0"/>
              </a:rPr>
              <a:t> 11 </a:t>
            </a:r>
            <a:r>
              <a:rPr lang="es-ES_tradnl" sz="2800" dirty="0" err="1">
                <a:latin typeface="Berlin Sans FB" pitchFamily="34" charset="0"/>
                <a:ea typeface="KG Red Hands" charset="0"/>
                <a:cs typeface="KG Red Hands" charset="0"/>
              </a:rPr>
              <a:t>colours</a:t>
            </a:r>
            <a:endParaRPr lang="es-ES_tradnl" sz="2800" dirty="0">
              <a:latin typeface="Berlin Sans FB" pitchFamily="34" charset="0"/>
              <a:ea typeface="KG Red Hands" charset="0"/>
              <a:cs typeface="KG Red Hands" charset="0"/>
            </a:endParaRPr>
          </a:p>
        </p:txBody>
      </p:sp>
      <p:sp>
        <p:nvSpPr>
          <p:cNvPr id="21" name="Rectángulo 20"/>
          <p:cNvSpPr/>
          <p:nvPr/>
        </p:nvSpPr>
        <p:spPr>
          <a:xfrm>
            <a:off x="2259692" y="28577"/>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How</a:t>
            </a:r>
            <a:r>
              <a:rPr lang="es-ES_tradnl" sz="2400" dirty="0">
                <a:latin typeface="Berlin Sans FB" pitchFamily="34" charset="0"/>
                <a:ea typeface="KG Red Hands" charset="0"/>
                <a:cs typeface="KG Red Hands" charset="0"/>
              </a:rPr>
              <a:t> are </a:t>
            </a:r>
            <a:r>
              <a:rPr lang="es-ES_tradnl" sz="2400" dirty="0" err="1">
                <a:latin typeface="Berlin Sans FB" pitchFamily="34" charset="0"/>
                <a:ea typeface="KG Red Hands" charset="0"/>
                <a:cs typeface="KG Red Hands" charset="0"/>
              </a:rPr>
              <a:t>you</a:t>
            </a:r>
            <a:r>
              <a:rPr lang="es-ES_tradnl" sz="2400" dirty="0">
                <a:latin typeface="Berlin Sans FB" pitchFamily="34" charset="0"/>
                <a:ea typeface="KG Red Hands" charset="0"/>
                <a:cs typeface="KG Red Hands" charset="0"/>
              </a:rPr>
              <a:t>?</a:t>
            </a:r>
          </a:p>
        </p:txBody>
      </p:sp>
      <p:sp>
        <p:nvSpPr>
          <p:cNvPr id="22" name="Rectángulo 21"/>
          <p:cNvSpPr/>
          <p:nvPr/>
        </p:nvSpPr>
        <p:spPr>
          <a:xfrm>
            <a:off x="2259692" y="1728790"/>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What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is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your</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favourite</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season</a:t>
            </a:r>
            <a:r>
              <a:rPr lang="es-ES_tradnl" sz="2400" dirty="0">
                <a:latin typeface="Berlin Sans FB" pitchFamily="34" charset="0"/>
                <a:ea typeface="KG Red Hands" charset="0"/>
                <a:cs typeface="KG Red Hands" charset="0"/>
              </a:rPr>
              <a:t>?</a:t>
            </a:r>
          </a:p>
        </p:txBody>
      </p:sp>
      <p:sp>
        <p:nvSpPr>
          <p:cNvPr id="23" name="Rectángulo 22"/>
          <p:cNvSpPr/>
          <p:nvPr/>
        </p:nvSpPr>
        <p:spPr>
          <a:xfrm>
            <a:off x="2259692" y="3429003"/>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Name</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the</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numbers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from</a:t>
            </a:r>
            <a:r>
              <a:rPr lang="es-ES_tradnl" sz="2400" dirty="0">
                <a:latin typeface="Berlin Sans FB" pitchFamily="34" charset="0"/>
                <a:ea typeface="KG Red Hands" charset="0"/>
                <a:cs typeface="KG Red Hands" charset="0"/>
              </a:rPr>
              <a:t> 10, 20, 30….100</a:t>
            </a:r>
          </a:p>
        </p:txBody>
      </p:sp>
      <p:sp>
        <p:nvSpPr>
          <p:cNvPr id="24" name="Rectángulo 23"/>
          <p:cNvSpPr/>
          <p:nvPr/>
        </p:nvSpPr>
        <p:spPr>
          <a:xfrm>
            <a:off x="2259692" y="5129216"/>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800" dirty="0" err="1">
                <a:latin typeface="Berlin Sans FB" pitchFamily="34" charset="0"/>
                <a:ea typeface="KG Red Hands" charset="0"/>
                <a:cs typeface="KG Red Hands" charset="0"/>
              </a:rPr>
              <a:t>Spell</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your</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name</a:t>
            </a:r>
            <a:endParaRPr lang="es-ES_tradnl" sz="2800" dirty="0">
              <a:latin typeface="Berlin Sans FB" pitchFamily="34" charset="0"/>
              <a:ea typeface="KG Red Hands" charset="0"/>
              <a:cs typeface="KG Red Hands" charset="0"/>
            </a:endParaRPr>
          </a:p>
        </p:txBody>
      </p:sp>
      <p:sp>
        <p:nvSpPr>
          <p:cNvPr id="25" name="Rectángulo 24"/>
          <p:cNvSpPr/>
          <p:nvPr/>
        </p:nvSpPr>
        <p:spPr>
          <a:xfrm>
            <a:off x="4519385" y="28577"/>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Where</a:t>
            </a:r>
            <a:r>
              <a:rPr lang="es-ES_tradnl" sz="2400" dirty="0">
                <a:latin typeface="Berlin Sans FB" pitchFamily="34" charset="0"/>
                <a:ea typeface="KG Red Hands" charset="0"/>
                <a:cs typeface="KG Red Hands" charset="0"/>
              </a:rPr>
              <a:t> do </a:t>
            </a:r>
            <a:r>
              <a:rPr lang="es-ES_tradnl" sz="2400" dirty="0" err="1">
                <a:latin typeface="Berlin Sans FB" pitchFamily="34" charset="0"/>
                <a:ea typeface="KG Red Hands" charset="0"/>
                <a:cs typeface="KG Red Hands" charset="0"/>
              </a:rPr>
              <a:t>you</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live</a:t>
            </a:r>
            <a:r>
              <a:rPr lang="es-ES_tradnl" sz="2400" dirty="0">
                <a:latin typeface="Berlin Sans FB" pitchFamily="34" charset="0"/>
                <a:ea typeface="KG Red Hands" charset="0"/>
                <a:cs typeface="KG Red Hands" charset="0"/>
              </a:rPr>
              <a:t>?</a:t>
            </a:r>
          </a:p>
        </p:txBody>
      </p:sp>
      <p:sp>
        <p:nvSpPr>
          <p:cNvPr id="26" name="Rectángulo 25"/>
          <p:cNvSpPr/>
          <p:nvPr/>
        </p:nvSpPr>
        <p:spPr>
          <a:xfrm>
            <a:off x="4519385" y="1728790"/>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Name</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the</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days</a:t>
            </a:r>
            <a:r>
              <a:rPr lang="es-ES_tradnl" sz="2400" dirty="0">
                <a:latin typeface="Berlin Sans FB" pitchFamily="34" charset="0"/>
                <a:ea typeface="KG Red Hands" charset="0"/>
                <a:cs typeface="KG Red Hands" charset="0"/>
              </a:rPr>
              <a:t> </a:t>
            </a:r>
          </a:p>
          <a:p>
            <a:pPr algn="ctr"/>
            <a:r>
              <a:rPr lang="es-ES_tradnl" sz="2400" dirty="0">
                <a:latin typeface="Berlin Sans FB" pitchFamily="34" charset="0"/>
                <a:ea typeface="KG Red Hands" charset="0"/>
                <a:cs typeface="KG Red Hands" charset="0"/>
              </a:rPr>
              <a:t>of </a:t>
            </a:r>
            <a:r>
              <a:rPr lang="es-ES_tradnl" sz="2400" dirty="0" err="1">
                <a:latin typeface="Berlin Sans FB" pitchFamily="34" charset="0"/>
                <a:ea typeface="KG Red Hands" charset="0"/>
                <a:cs typeface="KG Red Hands" charset="0"/>
              </a:rPr>
              <a:t>the</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week</a:t>
            </a:r>
            <a:endParaRPr lang="es-ES_tradnl" sz="2400" dirty="0">
              <a:latin typeface="Berlin Sans FB" pitchFamily="34" charset="0"/>
              <a:ea typeface="KG Red Hands" charset="0"/>
              <a:cs typeface="KG Red Hands" charset="0"/>
            </a:endParaRPr>
          </a:p>
        </p:txBody>
      </p:sp>
      <p:sp>
        <p:nvSpPr>
          <p:cNvPr id="27" name="Rectángulo 26"/>
          <p:cNvSpPr/>
          <p:nvPr/>
        </p:nvSpPr>
        <p:spPr>
          <a:xfrm>
            <a:off x="4519385" y="3429003"/>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Name</a:t>
            </a:r>
            <a:r>
              <a:rPr lang="es-ES_tradnl" sz="2400" dirty="0">
                <a:latin typeface="Berlin Sans FB" pitchFamily="34" charset="0"/>
                <a:ea typeface="KG Red Hands" charset="0"/>
                <a:cs typeface="KG Red Hands" charset="0"/>
              </a:rPr>
              <a:t> 10 </a:t>
            </a:r>
            <a:r>
              <a:rPr lang="es-ES_tradnl" sz="2400" dirty="0" err="1">
                <a:latin typeface="Berlin Sans FB" pitchFamily="34" charset="0"/>
                <a:ea typeface="KG Red Hands" charset="0"/>
                <a:cs typeface="KG Red Hands" charset="0"/>
              </a:rPr>
              <a:t>actions</a:t>
            </a:r>
            <a:endParaRPr lang="es-ES_tradnl" sz="2400" dirty="0">
              <a:latin typeface="Berlin Sans FB" pitchFamily="34" charset="0"/>
              <a:ea typeface="KG Red Hands" charset="0"/>
              <a:cs typeface="KG Red Hands" charset="0"/>
            </a:endParaRPr>
          </a:p>
        </p:txBody>
      </p:sp>
      <p:sp>
        <p:nvSpPr>
          <p:cNvPr id="28" name="Rectángulo 27"/>
          <p:cNvSpPr/>
          <p:nvPr/>
        </p:nvSpPr>
        <p:spPr>
          <a:xfrm>
            <a:off x="4519385" y="5129216"/>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800" dirty="0" err="1">
                <a:latin typeface="Berlin Sans FB" pitchFamily="34" charset="0"/>
                <a:ea typeface="KG Red Hands" charset="0"/>
                <a:cs typeface="KG Red Hands" charset="0"/>
              </a:rPr>
              <a:t>Spell</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your</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favourite</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colour</a:t>
            </a:r>
            <a:endParaRPr lang="es-ES_tradnl" sz="2800" dirty="0">
              <a:latin typeface="Berlin Sans FB" pitchFamily="34" charset="0"/>
              <a:ea typeface="KG Red Hands" charset="0"/>
              <a:cs typeface="KG Red Hands" charset="0"/>
            </a:endParaRPr>
          </a:p>
        </p:txBody>
      </p:sp>
      <p:sp>
        <p:nvSpPr>
          <p:cNvPr id="29" name="Rectángulo 28"/>
          <p:cNvSpPr/>
          <p:nvPr/>
        </p:nvSpPr>
        <p:spPr>
          <a:xfrm>
            <a:off x="6779077" y="28577"/>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Where</a:t>
            </a:r>
            <a:r>
              <a:rPr lang="es-ES_tradnl" sz="2400" dirty="0">
                <a:latin typeface="Berlin Sans FB" pitchFamily="34" charset="0"/>
                <a:ea typeface="KG Red Hands" charset="0"/>
                <a:cs typeface="KG Red Hands" charset="0"/>
              </a:rPr>
              <a:t> are </a:t>
            </a:r>
            <a:r>
              <a:rPr lang="es-ES_tradnl" sz="2400" dirty="0" err="1">
                <a:latin typeface="Berlin Sans FB" pitchFamily="34" charset="0"/>
                <a:ea typeface="KG Red Hands" charset="0"/>
                <a:cs typeface="KG Red Hands" charset="0"/>
              </a:rPr>
              <a:t>you</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from</a:t>
            </a:r>
            <a:r>
              <a:rPr lang="es-ES_tradnl" sz="2400" dirty="0">
                <a:latin typeface="Berlin Sans FB" pitchFamily="34" charset="0"/>
                <a:ea typeface="KG Red Hands" charset="0"/>
                <a:cs typeface="KG Red Hands" charset="0"/>
              </a:rPr>
              <a:t>?</a:t>
            </a:r>
          </a:p>
        </p:txBody>
      </p:sp>
      <p:sp>
        <p:nvSpPr>
          <p:cNvPr id="30" name="Rectángulo 29"/>
          <p:cNvSpPr/>
          <p:nvPr/>
        </p:nvSpPr>
        <p:spPr>
          <a:xfrm>
            <a:off x="6779077" y="1728790"/>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Name</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the</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months</a:t>
            </a:r>
            <a:endParaRPr lang="es-ES_tradnl" sz="2400" dirty="0">
              <a:latin typeface="Berlin Sans FB" pitchFamily="34" charset="0"/>
              <a:ea typeface="KG Red Hands" charset="0"/>
              <a:cs typeface="KG Red Hands" charset="0"/>
            </a:endParaRPr>
          </a:p>
        </p:txBody>
      </p:sp>
      <p:sp>
        <p:nvSpPr>
          <p:cNvPr id="31" name="Rectángulo 30"/>
          <p:cNvSpPr/>
          <p:nvPr/>
        </p:nvSpPr>
        <p:spPr>
          <a:xfrm>
            <a:off x="6779077" y="3429003"/>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Name</a:t>
            </a:r>
            <a:r>
              <a:rPr lang="es-ES_tradnl" sz="2400" dirty="0">
                <a:latin typeface="Berlin Sans FB" pitchFamily="34" charset="0"/>
                <a:ea typeface="KG Red Hands" charset="0"/>
                <a:cs typeface="KG Red Hands" charset="0"/>
              </a:rPr>
              <a:t> 10 </a:t>
            </a:r>
            <a:r>
              <a:rPr lang="es-ES_tradnl" sz="2400" dirty="0" err="1">
                <a:latin typeface="Berlin Sans FB" pitchFamily="34" charset="0"/>
                <a:ea typeface="KG Red Hands" charset="0"/>
                <a:cs typeface="KG Red Hands" charset="0"/>
              </a:rPr>
              <a:t>parts</a:t>
            </a:r>
            <a:r>
              <a:rPr lang="es-ES_tradnl" sz="2400" dirty="0">
                <a:latin typeface="Berlin Sans FB" pitchFamily="34" charset="0"/>
                <a:ea typeface="KG Red Hands" charset="0"/>
                <a:cs typeface="KG Red Hands" charset="0"/>
              </a:rPr>
              <a:t> of </a:t>
            </a:r>
            <a:r>
              <a:rPr lang="es-ES_tradnl" sz="2400" dirty="0" err="1">
                <a:latin typeface="Berlin Sans FB" pitchFamily="34" charset="0"/>
                <a:ea typeface="KG Red Hands" charset="0"/>
                <a:cs typeface="KG Red Hands" charset="0"/>
              </a:rPr>
              <a:t>the</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body</a:t>
            </a:r>
            <a:endParaRPr lang="es-ES_tradnl" sz="2400" dirty="0">
              <a:latin typeface="Berlin Sans FB" pitchFamily="34" charset="0"/>
              <a:ea typeface="KG Red Hands" charset="0"/>
              <a:cs typeface="KG Red Hands" charset="0"/>
            </a:endParaRPr>
          </a:p>
        </p:txBody>
      </p:sp>
      <p:sp>
        <p:nvSpPr>
          <p:cNvPr id="32" name="Rectángulo 31"/>
          <p:cNvSpPr/>
          <p:nvPr/>
        </p:nvSpPr>
        <p:spPr>
          <a:xfrm>
            <a:off x="6779077" y="5129216"/>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800" dirty="0" err="1">
                <a:latin typeface="Berlin Sans FB" pitchFamily="34" charset="0"/>
                <a:ea typeface="KG Red Hands" charset="0"/>
                <a:cs typeface="KG Red Hands" charset="0"/>
              </a:rPr>
              <a:t>Spell</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your</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favourite</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food</a:t>
            </a:r>
            <a:endParaRPr lang="es-ES_tradnl" sz="2800" dirty="0">
              <a:latin typeface="Berlin Sans FB" pitchFamily="34" charset="0"/>
              <a:ea typeface="KG Red Hands" charset="0"/>
              <a:cs typeface="KG Red Hands" charset="0"/>
            </a:endParaRPr>
          </a:p>
        </p:txBody>
      </p:sp>
      <p:pic>
        <p:nvPicPr>
          <p:cNvPr id="2" name="Imagen 1">
            <a:extLst>
              <a:ext uri="{FF2B5EF4-FFF2-40B4-BE49-F238E27FC236}">
                <a16:creationId xmlns:a16="http://schemas.microsoft.com/office/drawing/2014/main" id="{2B37C740-064D-F25C-7B3F-19FB58AB237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8037" y="6381328"/>
            <a:ext cx="420732" cy="420732"/>
          </a:xfrm>
          <a:prstGeom prst="rect">
            <a:avLst/>
          </a:prstGeom>
        </p:spPr>
      </p:pic>
      <p:sp>
        <p:nvSpPr>
          <p:cNvPr id="3" name="Rectángulo 2">
            <a:extLst>
              <a:ext uri="{FF2B5EF4-FFF2-40B4-BE49-F238E27FC236}">
                <a16:creationId xmlns:a16="http://schemas.microsoft.com/office/drawing/2014/main" id="{1126E0FD-272B-AD15-9CFD-9A6A92B7125C}"/>
              </a:ext>
            </a:extLst>
          </p:cNvPr>
          <p:cNvSpPr/>
          <p:nvPr/>
        </p:nvSpPr>
        <p:spPr>
          <a:xfrm rot="16200000">
            <a:off x="-497540" y="5982459"/>
            <a:ext cx="1296144" cy="2216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s-ES" sz="800" dirty="0"/>
              <a:t>@teach.and.learn.english</a:t>
            </a:r>
          </a:p>
        </p:txBody>
      </p:sp>
    </p:spTree>
    <p:extLst>
      <p:ext uri="{BB962C8B-B14F-4D97-AF65-F5344CB8AC3E}">
        <p14:creationId xmlns:p14="http://schemas.microsoft.com/office/powerpoint/2010/main" val="530360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0" y="28577"/>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800" dirty="0">
                <a:latin typeface="Berlin Sans FB" pitchFamily="34" charset="0"/>
                <a:ea typeface="KG Red Hands" charset="0"/>
                <a:cs typeface="KG Red Hands" charset="0"/>
              </a:rPr>
              <a:t>Do </a:t>
            </a:r>
            <a:r>
              <a:rPr lang="es-ES_tradnl" sz="2800" dirty="0" err="1">
                <a:latin typeface="Berlin Sans FB" pitchFamily="34" charset="0"/>
                <a:ea typeface="KG Red Hands" charset="0"/>
                <a:cs typeface="KG Red Hands" charset="0"/>
              </a:rPr>
              <a:t>you</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like</a:t>
            </a:r>
            <a:r>
              <a:rPr lang="es-ES_tradnl" sz="2800" dirty="0">
                <a:latin typeface="Berlin Sans FB" pitchFamily="34" charset="0"/>
                <a:ea typeface="KG Red Hands" charset="0"/>
                <a:cs typeface="KG Red Hands" charset="0"/>
              </a:rPr>
              <a:t> pizza?</a:t>
            </a:r>
          </a:p>
        </p:txBody>
      </p:sp>
      <p:sp>
        <p:nvSpPr>
          <p:cNvPr id="6" name="Rectángulo 5"/>
          <p:cNvSpPr/>
          <p:nvPr/>
        </p:nvSpPr>
        <p:spPr>
          <a:xfrm>
            <a:off x="0" y="1728790"/>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800" dirty="0" err="1">
                <a:latin typeface="Berlin Sans FB" pitchFamily="34" charset="0"/>
                <a:ea typeface="KG Red Hands" charset="0"/>
                <a:cs typeface="KG Red Hands" charset="0"/>
              </a:rPr>
              <a:t>Name</a:t>
            </a:r>
            <a:r>
              <a:rPr lang="es-ES_tradnl" sz="2800" dirty="0">
                <a:latin typeface="Berlin Sans FB" pitchFamily="34" charset="0"/>
                <a:ea typeface="KG Red Hands" charset="0"/>
                <a:cs typeface="KG Red Hands" charset="0"/>
              </a:rPr>
              <a:t> 10 </a:t>
            </a:r>
            <a:r>
              <a:rPr lang="es-ES_tradnl" sz="2800" dirty="0" err="1">
                <a:latin typeface="Berlin Sans FB" pitchFamily="34" charset="0"/>
                <a:ea typeface="KG Red Hands" charset="0"/>
                <a:cs typeface="KG Red Hands" charset="0"/>
              </a:rPr>
              <a:t>animals</a:t>
            </a:r>
            <a:endParaRPr lang="es-ES_tradnl" sz="2800" dirty="0">
              <a:latin typeface="Berlin Sans FB" pitchFamily="34" charset="0"/>
              <a:ea typeface="KG Red Hands" charset="0"/>
              <a:cs typeface="KG Red Hands" charset="0"/>
            </a:endParaRPr>
          </a:p>
        </p:txBody>
      </p:sp>
      <p:sp>
        <p:nvSpPr>
          <p:cNvPr id="7" name="Rectángulo 6"/>
          <p:cNvSpPr/>
          <p:nvPr/>
        </p:nvSpPr>
        <p:spPr>
          <a:xfrm>
            <a:off x="0" y="3429003"/>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800" dirty="0" err="1">
                <a:latin typeface="Berlin Sans FB" pitchFamily="34" charset="0"/>
                <a:ea typeface="KG Red Hands" charset="0"/>
                <a:cs typeface="KG Red Hands" charset="0"/>
              </a:rPr>
              <a:t>Name</a:t>
            </a:r>
            <a:r>
              <a:rPr lang="es-ES_tradnl" sz="2800" dirty="0">
                <a:latin typeface="Berlin Sans FB" pitchFamily="34" charset="0"/>
                <a:ea typeface="KG Red Hands" charset="0"/>
                <a:cs typeface="KG Red Hands" charset="0"/>
              </a:rPr>
              <a:t> 5 </a:t>
            </a:r>
            <a:r>
              <a:rPr lang="es-ES_tradnl" sz="2800" dirty="0" err="1">
                <a:latin typeface="Berlin Sans FB" pitchFamily="34" charset="0"/>
                <a:ea typeface="KG Red Hands" charset="0"/>
                <a:cs typeface="KG Red Hands" charset="0"/>
              </a:rPr>
              <a:t>routine</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actions</a:t>
            </a:r>
            <a:endParaRPr lang="es-ES_tradnl" sz="2800" dirty="0">
              <a:latin typeface="Berlin Sans FB" pitchFamily="34" charset="0"/>
              <a:ea typeface="KG Red Hands" charset="0"/>
              <a:cs typeface="KG Red Hands" charset="0"/>
            </a:endParaRPr>
          </a:p>
        </p:txBody>
      </p:sp>
      <p:sp>
        <p:nvSpPr>
          <p:cNvPr id="8" name="Rectángulo 7"/>
          <p:cNvSpPr/>
          <p:nvPr/>
        </p:nvSpPr>
        <p:spPr>
          <a:xfrm>
            <a:off x="0" y="5129216"/>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800" dirty="0" err="1">
                <a:latin typeface="Berlin Sans FB" pitchFamily="34" charset="0"/>
                <a:ea typeface="KG Red Hands" charset="0"/>
                <a:cs typeface="KG Red Hands" charset="0"/>
              </a:rPr>
              <a:t>Name</a:t>
            </a:r>
            <a:r>
              <a:rPr lang="es-ES_tradnl" sz="2800" dirty="0">
                <a:latin typeface="Berlin Sans FB" pitchFamily="34" charset="0"/>
                <a:ea typeface="KG Red Hands" charset="0"/>
                <a:cs typeface="KG Red Hands" charset="0"/>
              </a:rPr>
              <a:t> 5 </a:t>
            </a:r>
            <a:r>
              <a:rPr lang="es-ES_tradnl" sz="2800" dirty="0" err="1">
                <a:latin typeface="Berlin Sans FB" pitchFamily="34" charset="0"/>
                <a:ea typeface="KG Red Hands" charset="0"/>
                <a:cs typeface="KG Red Hands" charset="0"/>
              </a:rPr>
              <a:t>clothes</a:t>
            </a:r>
            <a:endParaRPr lang="es-ES_tradnl" sz="2800" dirty="0">
              <a:latin typeface="Berlin Sans FB" pitchFamily="34" charset="0"/>
              <a:ea typeface="KG Red Hands" charset="0"/>
              <a:cs typeface="KG Red Hands" charset="0"/>
            </a:endParaRPr>
          </a:p>
        </p:txBody>
      </p:sp>
      <p:sp>
        <p:nvSpPr>
          <p:cNvPr id="21" name="Rectángulo 20"/>
          <p:cNvSpPr/>
          <p:nvPr/>
        </p:nvSpPr>
        <p:spPr>
          <a:xfrm>
            <a:off x="2259692" y="28577"/>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800" dirty="0">
                <a:latin typeface="Berlin Sans FB" pitchFamily="34" charset="0"/>
                <a:ea typeface="KG Red Hands" charset="0"/>
                <a:cs typeface="KG Red Hands" charset="0"/>
              </a:rPr>
              <a:t>Do </a:t>
            </a:r>
            <a:r>
              <a:rPr lang="es-ES_tradnl" sz="2800" dirty="0" err="1">
                <a:latin typeface="Berlin Sans FB" pitchFamily="34" charset="0"/>
                <a:ea typeface="KG Red Hands" charset="0"/>
                <a:cs typeface="KG Red Hands" charset="0"/>
              </a:rPr>
              <a:t>you</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like</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football</a:t>
            </a:r>
            <a:r>
              <a:rPr lang="es-ES_tradnl" sz="2800" dirty="0">
                <a:latin typeface="Berlin Sans FB" pitchFamily="34" charset="0"/>
                <a:ea typeface="KG Red Hands" charset="0"/>
                <a:cs typeface="KG Red Hands" charset="0"/>
              </a:rPr>
              <a:t>?</a:t>
            </a:r>
          </a:p>
        </p:txBody>
      </p:sp>
      <p:sp>
        <p:nvSpPr>
          <p:cNvPr id="22" name="Rectángulo 21"/>
          <p:cNvSpPr/>
          <p:nvPr/>
        </p:nvSpPr>
        <p:spPr>
          <a:xfrm>
            <a:off x="2259692" y="1728790"/>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Name</a:t>
            </a:r>
            <a:r>
              <a:rPr lang="es-ES_tradnl" sz="2400" dirty="0">
                <a:latin typeface="Berlin Sans FB" pitchFamily="34" charset="0"/>
                <a:ea typeface="KG Red Hands" charset="0"/>
                <a:cs typeface="KG Red Hands" charset="0"/>
              </a:rPr>
              <a:t> 5 </a:t>
            </a:r>
            <a:r>
              <a:rPr lang="es-ES_tradnl" sz="2400" dirty="0" err="1">
                <a:latin typeface="Berlin Sans FB" pitchFamily="34" charset="0"/>
                <a:ea typeface="KG Red Hands" charset="0"/>
                <a:cs typeface="KG Red Hands" charset="0"/>
              </a:rPr>
              <a:t>parts</a:t>
            </a:r>
            <a:r>
              <a:rPr lang="es-ES_tradnl" sz="2400" dirty="0">
                <a:latin typeface="Berlin Sans FB" pitchFamily="34" charset="0"/>
                <a:ea typeface="KG Red Hands" charset="0"/>
                <a:cs typeface="KG Red Hands" charset="0"/>
              </a:rPr>
              <a:t> of </a:t>
            </a:r>
            <a:r>
              <a:rPr lang="es-ES_tradnl" sz="2400" dirty="0" err="1">
                <a:latin typeface="Berlin Sans FB" pitchFamily="34" charset="0"/>
                <a:ea typeface="KG Red Hands" charset="0"/>
                <a:cs typeface="KG Red Hands" charset="0"/>
              </a:rPr>
              <a:t>the</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house</a:t>
            </a:r>
            <a:endParaRPr lang="es-ES_tradnl" sz="2400" dirty="0">
              <a:latin typeface="Berlin Sans FB" pitchFamily="34" charset="0"/>
              <a:ea typeface="KG Red Hands" charset="0"/>
              <a:cs typeface="KG Red Hands" charset="0"/>
            </a:endParaRPr>
          </a:p>
        </p:txBody>
      </p:sp>
      <p:sp>
        <p:nvSpPr>
          <p:cNvPr id="23" name="Rectángulo 22"/>
          <p:cNvSpPr/>
          <p:nvPr/>
        </p:nvSpPr>
        <p:spPr>
          <a:xfrm>
            <a:off x="2259692" y="3429003"/>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800" dirty="0" err="1">
                <a:latin typeface="Berlin Sans FB" pitchFamily="34" charset="0"/>
                <a:ea typeface="KG Red Hands" charset="0"/>
                <a:cs typeface="KG Red Hands" charset="0"/>
              </a:rPr>
              <a:t>What</a:t>
            </a:r>
            <a:r>
              <a:rPr lang="es-ES_tradnl" sz="2800" dirty="0">
                <a:latin typeface="Berlin Sans FB" pitchFamily="34" charset="0"/>
                <a:ea typeface="KG Red Hands" charset="0"/>
                <a:cs typeface="KG Red Hands" charset="0"/>
              </a:rPr>
              <a:t> time </a:t>
            </a:r>
            <a:r>
              <a:rPr lang="es-ES_tradnl" sz="2800" dirty="0" err="1">
                <a:latin typeface="Berlin Sans FB" pitchFamily="34" charset="0"/>
                <a:ea typeface="KG Red Hands" charset="0"/>
                <a:cs typeface="KG Red Hands" charset="0"/>
              </a:rPr>
              <a:t>is</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it</a:t>
            </a:r>
            <a:r>
              <a:rPr lang="es-ES_tradnl" sz="2800" dirty="0">
                <a:latin typeface="Berlin Sans FB" pitchFamily="34" charset="0"/>
                <a:ea typeface="KG Red Hands" charset="0"/>
                <a:cs typeface="KG Red Hands" charset="0"/>
              </a:rPr>
              <a:t>?</a:t>
            </a:r>
          </a:p>
        </p:txBody>
      </p:sp>
      <p:sp>
        <p:nvSpPr>
          <p:cNvPr id="24" name="Rectángulo 23"/>
          <p:cNvSpPr/>
          <p:nvPr/>
        </p:nvSpPr>
        <p:spPr>
          <a:xfrm>
            <a:off x="2259692" y="5129216"/>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Name</a:t>
            </a:r>
            <a:r>
              <a:rPr lang="es-ES_tradnl" sz="2400" dirty="0">
                <a:latin typeface="Berlin Sans FB" pitchFamily="34" charset="0"/>
                <a:ea typeface="KG Red Hands" charset="0"/>
                <a:cs typeface="KG Red Hands" charset="0"/>
              </a:rPr>
              <a:t> 5 </a:t>
            </a:r>
            <a:r>
              <a:rPr lang="es-ES_tradnl" sz="2400" dirty="0" err="1">
                <a:latin typeface="Berlin Sans FB" pitchFamily="34" charset="0"/>
                <a:ea typeface="KG Red Hands" charset="0"/>
                <a:cs typeface="KG Red Hands" charset="0"/>
              </a:rPr>
              <a:t>words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that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start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with</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letter</a:t>
            </a:r>
            <a:r>
              <a:rPr lang="es-ES_tradnl" sz="2400" dirty="0">
                <a:latin typeface="Berlin Sans FB" pitchFamily="34" charset="0"/>
                <a:ea typeface="KG Red Hands" charset="0"/>
                <a:cs typeface="KG Red Hands" charset="0"/>
              </a:rPr>
              <a:t> A</a:t>
            </a:r>
          </a:p>
        </p:txBody>
      </p:sp>
      <p:sp>
        <p:nvSpPr>
          <p:cNvPr id="25" name="Rectángulo 24"/>
          <p:cNvSpPr/>
          <p:nvPr/>
        </p:nvSpPr>
        <p:spPr>
          <a:xfrm>
            <a:off x="4519385" y="28577"/>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800" dirty="0">
                <a:latin typeface="Berlin Sans FB" pitchFamily="34" charset="0"/>
                <a:ea typeface="KG Red Hands" charset="0"/>
                <a:cs typeface="KG Red Hands" charset="0"/>
              </a:rPr>
              <a:t>Do </a:t>
            </a:r>
            <a:r>
              <a:rPr lang="es-ES_tradnl" sz="2800" dirty="0" err="1">
                <a:latin typeface="Berlin Sans FB" pitchFamily="34" charset="0"/>
                <a:ea typeface="KG Red Hands" charset="0"/>
                <a:cs typeface="KG Red Hands" charset="0"/>
              </a:rPr>
              <a:t>you</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like</a:t>
            </a:r>
            <a:r>
              <a:rPr lang="es-ES_tradnl" sz="2800" dirty="0">
                <a:latin typeface="Berlin Sans FB" pitchFamily="34" charset="0"/>
                <a:ea typeface="KG Red Hands" charset="0"/>
                <a:cs typeface="KG Red Hands" charset="0"/>
              </a:rPr>
              <a:t> English?</a:t>
            </a:r>
          </a:p>
        </p:txBody>
      </p:sp>
      <p:sp>
        <p:nvSpPr>
          <p:cNvPr id="26" name="Rectángulo 25"/>
          <p:cNvSpPr/>
          <p:nvPr/>
        </p:nvSpPr>
        <p:spPr>
          <a:xfrm>
            <a:off x="4519385" y="1728790"/>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3200" dirty="0" err="1">
                <a:latin typeface="Berlin Sans FB" pitchFamily="34" charset="0"/>
                <a:ea typeface="KG Red Hands" charset="0"/>
                <a:cs typeface="KG Red Hands" charset="0"/>
              </a:rPr>
              <a:t>Name</a:t>
            </a:r>
            <a:r>
              <a:rPr lang="es-ES_tradnl" sz="3200" dirty="0">
                <a:latin typeface="Berlin Sans FB" pitchFamily="34" charset="0"/>
                <a:ea typeface="KG Red Hands" charset="0"/>
                <a:cs typeface="KG Red Hands" charset="0"/>
              </a:rPr>
              <a:t> 5 </a:t>
            </a:r>
            <a:r>
              <a:rPr lang="es-ES_tradnl" sz="3200" dirty="0" err="1">
                <a:latin typeface="Berlin Sans FB" pitchFamily="34" charset="0"/>
                <a:ea typeface="KG Red Hands" charset="0"/>
                <a:cs typeface="KG Red Hands" charset="0"/>
              </a:rPr>
              <a:t>sports</a:t>
            </a:r>
            <a:endParaRPr lang="es-ES_tradnl" sz="3200" dirty="0">
              <a:latin typeface="Berlin Sans FB" pitchFamily="34" charset="0"/>
              <a:ea typeface="KG Red Hands" charset="0"/>
              <a:cs typeface="KG Red Hands" charset="0"/>
            </a:endParaRPr>
          </a:p>
        </p:txBody>
      </p:sp>
      <p:sp>
        <p:nvSpPr>
          <p:cNvPr id="27" name="Rectángulo 26"/>
          <p:cNvSpPr/>
          <p:nvPr/>
        </p:nvSpPr>
        <p:spPr>
          <a:xfrm>
            <a:off x="4519385" y="3429003"/>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3200" dirty="0" err="1">
                <a:latin typeface="Berlin Sans FB" pitchFamily="34" charset="0"/>
                <a:ea typeface="KG Red Hands" charset="0"/>
                <a:cs typeface="KG Red Hands" charset="0"/>
              </a:rPr>
              <a:t>How</a:t>
            </a:r>
            <a:r>
              <a:rPr lang="es-ES_tradnl" sz="3200" dirty="0">
                <a:latin typeface="Berlin Sans FB" pitchFamily="34" charset="0"/>
                <a:ea typeface="KG Red Hands" charset="0"/>
                <a:cs typeface="KG Red Hands" charset="0"/>
              </a:rPr>
              <a:t> are </a:t>
            </a:r>
            <a:r>
              <a:rPr lang="es-ES_tradnl" sz="3200" dirty="0" err="1">
                <a:latin typeface="Berlin Sans FB" pitchFamily="34" charset="0"/>
                <a:ea typeface="KG Red Hands" charset="0"/>
                <a:cs typeface="KG Red Hands" charset="0"/>
              </a:rPr>
              <a:t>you</a:t>
            </a:r>
            <a:r>
              <a:rPr lang="es-ES_tradnl" sz="3200" dirty="0">
                <a:latin typeface="Berlin Sans FB" pitchFamily="34" charset="0"/>
                <a:ea typeface="KG Red Hands" charset="0"/>
                <a:cs typeface="KG Red Hands" charset="0"/>
              </a:rPr>
              <a:t>?</a:t>
            </a:r>
          </a:p>
        </p:txBody>
      </p:sp>
      <p:sp>
        <p:nvSpPr>
          <p:cNvPr id="28" name="Rectángulo 27"/>
          <p:cNvSpPr/>
          <p:nvPr/>
        </p:nvSpPr>
        <p:spPr>
          <a:xfrm>
            <a:off x="4519385" y="5129216"/>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Name</a:t>
            </a:r>
            <a:r>
              <a:rPr lang="es-ES_tradnl" sz="2400" dirty="0">
                <a:latin typeface="Berlin Sans FB" pitchFamily="34" charset="0"/>
                <a:ea typeface="KG Red Hands" charset="0"/>
                <a:cs typeface="KG Red Hands" charset="0"/>
              </a:rPr>
              <a:t> 5 </a:t>
            </a:r>
            <a:r>
              <a:rPr lang="es-ES_tradnl" sz="2400" dirty="0" err="1">
                <a:latin typeface="Berlin Sans FB" pitchFamily="34" charset="0"/>
                <a:ea typeface="KG Red Hands" charset="0"/>
                <a:cs typeface="KG Red Hands" charset="0"/>
              </a:rPr>
              <a:t>words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that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start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with</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letter</a:t>
            </a:r>
            <a:r>
              <a:rPr lang="es-ES_tradnl" sz="2400" dirty="0">
                <a:latin typeface="Berlin Sans FB" pitchFamily="34" charset="0"/>
                <a:ea typeface="KG Red Hands" charset="0"/>
                <a:cs typeface="KG Red Hands" charset="0"/>
              </a:rPr>
              <a:t> B</a:t>
            </a:r>
          </a:p>
        </p:txBody>
      </p:sp>
      <p:sp>
        <p:nvSpPr>
          <p:cNvPr id="29" name="Rectángulo 28"/>
          <p:cNvSpPr/>
          <p:nvPr/>
        </p:nvSpPr>
        <p:spPr>
          <a:xfrm>
            <a:off x="6779077" y="28577"/>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Name</a:t>
            </a:r>
            <a:r>
              <a:rPr lang="es-ES_tradnl" sz="2400" dirty="0">
                <a:latin typeface="Berlin Sans FB" pitchFamily="34" charset="0"/>
                <a:ea typeface="KG Red Hands" charset="0"/>
                <a:cs typeface="KG Red Hands" charset="0"/>
              </a:rPr>
              <a:t> 5 </a:t>
            </a:r>
            <a:r>
              <a:rPr lang="es-ES_tradnl" sz="2400" dirty="0" err="1">
                <a:latin typeface="Berlin Sans FB" pitchFamily="34" charset="0"/>
                <a:ea typeface="KG Red Hands" charset="0"/>
                <a:cs typeface="KG Red Hands" charset="0"/>
              </a:rPr>
              <a:t>parts</a:t>
            </a:r>
            <a:r>
              <a:rPr lang="es-ES_tradnl" sz="2400" dirty="0">
                <a:latin typeface="Berlin Sans FB" pitchFamily="34" charset="0"/>
                <a:ea typeface="KG Red Hands" charset="0"/>
                <a:cs typeface="KG Red Hands" charset="0"/>
              </a:rPr>
              <a:t> of </a:t>
            </a:r>
            <a:r>
              <a:rPr lang="es-ES_tradnl" sz="2400" dirty="0" err="1">
                <a:latin typeface="Berlin Sans FB" pitchFamily="34" charset="0"/>
                <a:ea typeface="KG Red Hands" charset="0"/>
                <a:cs typeface="KG Red Hands" charset="0"/>
              </a:rPr>
              <a:t>the</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body</a:t>
            </a:r>
            <a:r>
              <a:rPr lang="es-ES_tradnl" sz="2400" dirty="0">
                <a:latin typeface="Berlin Sans FB" pitchFamily="34" charset="0"/>
                <a:ea typeface="KG Red Hands" charset="0"/>
                <a:cs typeface="KG Red Hands" charset="0"/>
              </a:rPr>
              <a:t> of </a:t>
            </a:r>
            <a:r>
              <a:rPr lang="es-ES_tradnl" sz="2400" dirty="0" err="1">
                <a:latin typeface="Berlin Sans FB" pitchFamily="34" charset="0"/>
                <a:ea typeface="KG Red Hands" charset="0"/>
                <a:cs typeface="KG Red Hands" charset="0"/>
              </a:rPr>
              <a:t>an</a:t>
            </a:r>
            <a:r>
              <a:rPr lang="es-ES_tradnl" sz="2400" dirty="0">
                <a:latin typeface="Berlin Sans FB" pitchFamily="34" charset="0"/>
                <a:ea typeface="KG Red Hands" charset="0"/>
                <a:cs typeface="KG Red Hands" charset="0"/>
              </a:rPr>
              <a:t> animal</a:t>
            </a:r>
          </a:p>
        </p:txBody>
      </p:sp>
      <p:sp>
        <p:nvSpPr>
          <p:cNvPr id="30" name="Rectángulo 29"/>
          <p:cNvSpPr/>
          <p:nvPr/>
        </p:nvSpPr>
        <p:spPr>
          <a:xfrm>
            <a:off x="6779077" y="1744595"/>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3200" dirty="0" err="1">
                <a:latin typeface="Berlin Sans FB" pitchFamily="34" charset="0"/>
                <a:ea typeface="KG Red Hands" charset="0"/>
                <a:cs typeface="KG Red Hands" charset="0"/>
              </a:rPr>
              <a:t>Name</a:t>
            </a:r>
            <a:r>
              <a:rPr lang="es-ES_tradnl" sz="3200" dirty="0">
                <a:latin typeface="Berlin Sans FB" pitchFamily="34" charset="0"/>
                <a:ea typeface="KG Red Hands" charset="0"/>
                <a:cs typeface="KG Red Hands" charset="0"/>
              </a:rPr>
              <a:t> 5 </a:t>
            </a:r>
            <a:r>
              <a:rPr lang="es-ES_tradnl" sz="3200" dirty="0" err="1">
                <a:latin typeface="Berlin Sans FB" pitchFamily="34" charset="0"/>
                <a:ea typeface="KG Red Hands" charset="0"/>
                <a:cs typeface="KG Red Hands" charset="0"/>
              </a:rPr>
              <a:t>fruits</a:t>
            </a:r>
            <a:endParaRPr lang="es-ES_tradnl" sz="3200" dirty="0">
              <a:latin typeface="Berlin Sans FB" pitchFamily="34" charset="0"/>
              <a:ea typeface="KG Red Hands" charset="0"/>
              <a:cs typeface="KG Red Hands" charset="0"/>
            </a:endParaRPr>
          </a:p>
        </p:txBody>
      </p:sp>
      <p:sp>
        <p:nvSpPr>
          <p:cNvPr id="31" name="Rectángulo 30"/>
          <p:cNvSpPr/>
          <p:nvPr/>
        </p:nvSpPr>
        <p:spPr>
          <a:xfrm>
            <a:off x="6779077" y="3429003"/>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lvl="0" algn="ctr"/>
            <a:r>
              <a:rPr lang="es-ES_tradnl" sz="2800" dirty="0" err="1">
                <a:solidFill>
                  <a:prstClr val="black"/>
                </a:solidFill>
                <a:latin typeface="Berlin Sans FB" pitchFamily="34" charset="0"/>
                <a:ea typeface="KG Red Hands" charset="0"/>
                <a:cs typeface="KG Red Hands" charset="0"/>
              </a:rPr>
              <a:t>What</a:t>
            </a:r>
            <a:r>
              <a:rPr lang="es-ES_tradnl" sz="2800" dirty="0">
                <a:solidFill>
                  <a:prstClr val="black"/>
                </a:solidFill>
                <a:latin typeface="Berlin Sans FB" pitchFamily="34" charset="0"/>
                <a:ea typeface="KG Red Hands" charset="0"/>
                <a:cs typeface="KG Red Hands" charset="0"/>
              </a:rPr>
              <a:t> are </a:t>
            </a:r>
            <a:r>
              <a:rPr lang="es-ES_tradnl" sz="2800" dirty="0" err="1">
                <a:solidFill>
                  <a:prstClr val="black"/>
                </a:solidFill>
                <a:latin typeface="Berlin Sans FB" pitchFamily="34" charset="0"/>
                <a:ea typeface="KG Red Hands" charset="0"/>
                <a:cs typeface="KG Red Hands" charset="0"/>
              </a:rPr>
              <a:t>you</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doing</a:t>
            </a:r>
            <a:r>
              <a:rPr lang="es-ES_tradnl" sz="2800" dirty="0">
                <a:solidFill>
                  <a:prstClr val="black"/>
                </a:solidFill>
                <a:latin typeface="Berlin Sans FB" pitchFamily="34" charset="0"/>
                <a:ea typeface="KG Red Hands" charset="0"/>
                <a:cs typeface="KG Red Hands" charset="0"/>
              </a:rPr>
              <a:t>?</a:t>
            </a:r>
          </a:p>
        </p:txBody>
      </p:sp>
      <p:sp>
        <p:nvSpPr>
          <p:cNvPr id="32" name="Rectángulo 31"/>
          <p:cNvSpPr/>
          <p:nvPr/>
        </p:nvSpPr>
        <p:spPr>
          <a:xfrm>
            <a:off x="6779077" y="5129216"/>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lvl="0" algn="ctr"/>
            <a:r>
              <a:rPr lang="es-ES_tradnl" sz="2400" dirty="0" err="1">
                <a:solidFill>
                  <a:prstClr val="black"/>
                </a:solidFill>
                <a:latin typeface="Berlin Sans FB" pitchFamily="34" charset="0"/>
                <a:ea typeface="KG Red Hands" charset="0"/>
                <a:cs typeface="KG Red Hands" charset="0"/>
              </a:rPr>
              <a:t>Name</a:t>
            </a:r>
            <a:r>
              <a:rPr lang="es-ES_tradnl" sz="2400" dirty="0">
                <a:solidFill>
                  <a:prstClr val="black"/>
                </a:solidFill>
                <a:latin typeface="Berlin Sans FB" pitchFamily="34" charset="0"/>
                <a:ea typeface="KG Red Hands" charset="0"/>
                <a:cs typeface="KG Red Hands" charset="0"/>
              </a:rPr>
              <a:t> 5 </a:t>
            </a:r>
            <a:r>
              <a:rPr lang="es-ES_tradnl" sz="2400" dirty="0" err="1">
                <a:solidFill>
                  <a:prstClr val="black"/>
                </a:solidFill>
                <a:latin typeface="Berlin Sans FB" pitchFamily="34" charset="0"/>
                <a:ea typeface="KG Red Hands" charset="0"/>
                <a:cs typeface="KG Red Hands" charset="0"/>
              </a:rPr>
              <a:t>words</a:t>
            </a:r>
            <a:r>
              <a:rPr lang="es-ES_tradnl" sz="2400" dirty="0">
                <a:solidFill>
                  <a:prstClr val="black"/>
                </a:solidFill>
                <a:latin typeface="Berlin Sans FB" pitchFamily="34" charset="0"/>
                <a:ea typeface="KG Red Hands" charset="0"/>
                <a:cs typeface="KG Red Hands" charset="0"/>
              </a:rPr>
              <a:t> </a:t>
            </a:r>
            <a:r>
              <a:rPr lang="es-ES_tradnl" sz="2400" dirty="0" err="1">
                <a:solidFill>
                  <a:prstClr val="black"/>
                </a:solidFill>
                <a:latin typeface="Berlin Sans FB" pitchFamily="34" charset="0"/>
                <a:ea typeface="KG Red Hands" charset="0"/>
                <a:cs typeface="KG Red Hands" charset="0"/>
              </a:rPr>
              <a:t>that</a:t>
            </a:r>
            <a:r>
              <a:rPr lang="es-ES_tradnl" sz="2400" dirty="0">
                <a:solidFill>
                  <a:prstClr val="black"/>
                </a:solidFill>
                <a:latin typeface="Berlin Sans FB" pitchFamily="34" charset="0"/>
                <a:ea typeface="KG Red Hands" charset="0"/>
                <a:cs typeface="KG Red Hands" charset="0"/>
              </a:rPr>
              <a:t> </a:t>
            </a:r>
            <a:r>
              <a:rPr lang="es-ES_tradnl" sz="2400" dirty="0" err="1">
                <a:solidFill>
                  <a:prstClr val="black"/>
                </a:solidFill>
                <a:latin typeface="Berlin Sans FB" pitchFamily="34" charset="0"/>
                <a:ea typeface="KG Red Hands" charset="0"/>
                <a:cs typeface="KG Red Hands" charset="0"/>
              </a:rPr>
              <a:t>start</a:t>
            </a:r>
            <a:r>
              <a:rPr lang="es-ES_tradnl" sz="2400" dirty="0">
                <a:solidFill>
                  <a:prstClr val="black"/>
                </a:solidFill>
                <a:latin typeface="Berlin Sans FB" pitchFamily="34" charset="0"/>
                <a:ea typeface="KG Red Hands" charset="0"/>
                <a:cs typeface="KG Red Hands" charset="0"/>
              </a:rPr>
              <a:t> </a:t>
            </a:r>
            <a:r>
              <a:rPr lang="es-ES_tradnl" sz="2400" dirty="0" err="1">
                <a:solidFill>
                  <a:prstClr val="black"/>
                </a:solidFill>
                <a:latin typeface="Berlin Sans FB" pitchFamily="34" charset="0"/>
                <a:ea typeface="KG Red Hands" charset="0"/>
                <a:cs typeface="KG Red Hands" charset="0"/>
              </a:rPr>
              <a:t>with</a:t>
            </a:r>
            <a:r>
              <a:rPr lang="es-ES_tradnl" sz="2400" dirty="0">
                <a:solidFill>
                  <a:prstClr val="black"/>
                </a:solidFill>
                <a:latin typeface="Berlin Sans FB" pitchFamily="34" charset="0"/>
                <a:ea typeface="KG Red Hands" charset="0"/>
                <a:cs typeface="KG Red Hands" charset="0"/>
              </a:rPr>
              <a:t> </a:t>
            </a:r>
            <a:r>
              <a:rPr lang="es-ES_tradnl" sz="2400" dirty="0" err="1">
                <a:solidFill>
                  <a:prstClr val="black"/>
                </a:solidFill>
                <a:latin typeface="Berlin Sans FB" pitchFamily="34" charset="0"/>
                <a:ea typeface="KG Red Hands" charset="0"/>
                <a:cs typeface="KG Red Hands" charset="0"/>
              </a:rPr>
              <a:t>letter</a:t>
            </a:r>
            <a:r>
              <a:rPr lang="es-ES_tradnl" sz="2400" dirty="0">
                <a:solidFill>
                  <a:prstClr val="black"/>
                </a:solidFill>
                <a:latin typeface="Berlin Sans FB" pitchFamily="34" charset="0"/>
                <a:ea typeface="KG Red Hands" charset="0"/>
                <a:cs typeface="KG Red Hands" charset="0"/>
              </a:rPr>
              <a:t> C</a:t>
            </a:r>
          </a:p>
        </p:txBody>
      </p:sp>
      <p:sp>
        <p:nvSpPr>
          <p:cNvPr id="2" name="Rectángulo 1">
            <a:extLst>
              <a:ext uri="{FF2B5EF4-FFF2-40B4-BE49-F238E27FC236}">
                <a16:creationId xmlns:a16="http://schemas.microsoft.com/office/drawing/2014/main" id="{0F9B67C5-6F50-37DE-A8FA-B37FD187F894}"/>
              </a:ext>
            </a:extLst>
          </p:cNvPr>
          <p:cNvSpPr/>
          <p:nvPr/>
        </p:nvSpPr>
        <p:spPr>
          <a:xfrm rot="16200000">
            <a:off x="-497540" y="5982459"/>
            <a:ext cx="1296144" cy="2216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s-ES" sz="800" dirty="0"/>
              <a:t>@teach.and.learn.english</a:t>
            </a:r>
          </a:p>
        </p:txBody>
      </p:sp>
      <p:pic>
        <p:nvPicPr>
          <p:cNvPr id="4" name="Imagen 3">
            <a:extLst>
              <a:ext uri="{FF2B5EF4-FFF2-40B4-BE49-F238E27FC236}">
                <a16:creationId xmlns:a16="http://schemas.microsoft.com/office/drawing/2014/main" id="{48C57A22-804E-3B5A-E7D7-F5511482576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8037" y="6381328"/>
            <a:ext cx="420732" cy="420732"/>
          </a:xfrm>
          <a:prstGeom prst="rect">
            <a:avLst/>
          </a:prstGeom>
        </p:spPr>
      </p:pic>
    </p:spTree>
    <p:extLst>
      <p:ext uri="{BB962C8B-B14F-4D97-AF65-F5344CB8AC3E}">
        <p14:creationId xmlns:p14="http://schemas.microsoft.com/office/powerpoint/2010/main" val="3334304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0" y="28577"/>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Name</a:t>
            </a:r>
            <a:r>
              <a:rPr lang="es-ES_tradnl" sz="2400" dirty="0">
                <a:latin typeface="Berlin Sans FB" pitchFamily="34" charset="0"/>
                <a:ea typeface="KG Red Hands" charset="0"/>
                <a:cs typeface="KG Red Hands" charset="0"/>
              </a:rPr>
              <a:t> 5 </a:t>
            </a:r>
            <a:r>
              <a:rPr lang="es-ES_tradnl" sz="2400" dirty="0" err="1">
                <a:latin typeface="Berlin Sans FB" pitchFamily="34" charset="0"/>
                <a:ea typeface="KG Red Hands" charset="0"/>
                <a:cs typeface="KG Red Hands" charset="0"/>
              </a:rPr>
              <a:t>words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that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start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with</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letter</a:t>
            </a:r>
            <a:r>
              <a:rPr lang="es-ES_tradnl" sz="2400" dirty="0">
                <a:latin typeface="Berlin Sans FB" pitchFamily="34" charset="0"/>
                <a:ea typeface="KG Red Hands" charset="0"/>
                <a:cs typeface="KG Red Hands" charset="0"/>
              </a:rPr>
              <a:t> D</a:t>
            </a:r>
          </a:p>
        </p:txBody>
      </p:sp>
      <p:sp>
        <p:nvSpPr>
          <p:cNvPr id="6" name="Rectángulo 5"/>
          <p:cNvSpPr/>
          <p:nvPr/>
        </p:nvSpPr>
        <p:spPr>
          <a:xfrm>
            <a:off x="0" y="1728790"/>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Name</a:t>
            </a:r>
            <a:r>
              <a:rPr lang="es-ES_tradnl" sz="2400" dirty="0">
                <a:latin typeface="Berlin Sans FB" pitchFamily="34" charset="0"/>
                <a:ea typeface="KG Red Hands" charset="0"/>
                <a:cs typeface="KG Red Hands" charset="0"/>
              </a:rPr>
              <a:t> 5 </a:t>
            </a:r>
            <a:r>
              <a:rPr lang="es-ES_tradnl" sz="2400" dirty="0" err="1">
                <a:latin typeface="Berlin Sans FB" pitchFamily="34" charset="0"/>
                <a:ea typeface="KG Red Hands" charset="0"/>
                <a:cs typeface="KG Red Hands" charset="0"/>
              </a:rPr>
              <a:t>words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that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start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with</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letter</a:t>
            </a:r>
            <a:r>
              <a:rPr lang="es-ES_tradnl" sz="2400" dirty="0">
                <a:latin typeface="Berlin Sans FB" pitchFamily="34" charset="0"/>
                <a:ea typeface="KG Red Hands" charset="0"/>
                <a:cs typeface="KG Red Hands" charset="0"/>
              </a:rPr>
              <a:t> H</a:t>
            </a:r>
          </a:p>
        </p:txBody>
      </p:sp>
      <p:sp>
        <p:nvSpPr>
          <p:cNvPr id="7" name="Rectángulo 6"/>
          <p:cNvSpPr/>
          <p:nvPr/>
        </p:nvSpPr>
        <p:spPr>
          <a:xfrm>
            <a:off x="0" y="3429003"/>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What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is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your</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favourite</a:t>
            </a:r>
            <a:r>
              <a:rPr lang="es-ES_tradnl" sz="2400" dirty="0">
                <a:latin typeface="Berlin Sans FB" pitchFamily="34" charset="0"/>
                <a:ea typeface="KG Red Hands" charset="0"/>
                <a:cs typeface="KG Red Hands" charset="0"/>
              </a:rPr>
              <a:t> animal?</a:t>
            </a:r>
          </a:p>
        </p:txBody>
      </p:sp>
      <p:sp>
        <p:nvSpPr>
          <p:cNvPr id="8" name="Rectángulo 7"/>
          <p:cNvSpPr/>
          <p:nvPr/>
        </p:nvSpPr>
        <p:spPr>
          <a:xfrm>
            <a:off x="0" y="5129216"/>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What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is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the</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opposite</a:t>
            </a:r>
            <a:r>
              <a:rPr lang="es-ES_tradnl" sz="2400" dirty="0">
                <a:latin typeface="Berlin Sans FB" pitchFamily="34" charset="0"/>
                <a:ea typeface="KG Red Hands" charset="0"/>
                <a:cs typeface="KG Red Hands" charset="0"/>
              </a:rPr>
              <a:t> of «</a:t>
            </a:r>
            <a:r>
              <a:rPr lang="es-ES_tradnl" sz="2400" dirty="0" err="1">
                <a:latin typeface="Berlin Sans FB" pitchFamily="34" charset="0"/>
                <a:ea typeface="KG Red Hands" charset="0"/>
                <a:cs typeface="KG Red Hands" charset="0"/>
              </a:rPr>
              <a:t>hello</a:t>
            </a:r>
            <a:r>
              <a:rPr lang="es-ES_tradnl" sz="2400" dirty="0">
                <a:latin typeface="Berlin Sans FB" pitchFamily="34" charset="0"/>
                <a:ea typeface="KG Red Hands" charset="0"/>
                <a:cs typeface="KG Red Hands" charset="0"/>
              </a:rPr>
              <a:t>»?</a:t>
            </a:r>
          </a:p>
        </p:txBody>
      </p:sp>
      <p:sp>
        <p:nvSpPr>
          <p:cNvPr id="21" name="Rectángulo 20"/>
          <p:cNvSpPr/>
          <p:nvPr/>
        </p:nvSpPr>
        <p:spPr>
          <a:xfrm>
            <a:off x="2259692" y="28577"/>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Name</a:t>
            </a:r>
            <a:r>
              <a:rPr lang="es-ES_tradnl" sz="2400" dirty="0">
                <a:latin typeface="Berlin Sans FB" pitchFamily="34" charset="0"/>
                <a:ea typeface="KG Red Hands" charset="0"/>
                <a:cs typeface="KG Red Hands" charset="0"/>
              </a:rPr>
              <a:t> 5 </a:t>
            </a:r>
            <a:r>
              <a:rPr lang="es-ES_tradnl" sz="2400" dirty="0" err="1">
                <a:latin typeface="Berlin Sans FB" pitchFamily="34" charset="0"/>
                <a:ea typeface="KG Red Hands" charset="0"/>
                <a:cs typeface="KG Red Hands" charset="0"/>
              </a:rPr>
              <a:t>words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that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start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with</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letter</a:t>
            </a:r>
            <a:r>
              <a:rPr lang="es-ES_tradnl" sz="2400" dirty="0">
                <a:latin typeface="Berlin Sans FB" pitchFamily="34" charset="0"/>
                <a:ea typeface="KG Red Hands" charset="0"/>
                <a:cs typeface="KG Red Hands" charset="0"/>
              </a:rPr>
              <a:t> E</a:t>
            </a:r>
          </a:p>
        </p:txBody>
      </p:sp>
      <p:sp>
        <p:nvSpPr>
          <p:cNvPr id="22" name="Rectángulo 21"/>
          <p:cNvSpPr/>
          <p:nvPr/>
        </p:nvSpPr>
        <p:spPr>
          <a:xfrm>
            <a:off x="2259692" y="1728790"/>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Name</a:t>
            </a:r>
            <a:r>
              <a:rPr lang="es-ES_tradnl" sz="2400" dirty="0">
                <a:latin typeface="Berlin Sans FB" pitchFamily="34" charset="0"/>
                <a:ea typeface="KG Red Hands" charset="0"/>
                <a:cs typeface="KG Red Hands" charset="0"/>
              </a:rPr>
              <a:t> 3 </a:t>
            </a:r>
            <a:r>
              <a:rPr lang="es-ES_tradnl" sz="2400" dirty="0" err="1">
                <a:latin typeface="Berlin Sans FB" pitchFamily="34" charset="0"/>
                <a:ea typeface="KG Red Hands" charset="0"/>
                <a:cs typeface="KG Red Hands" charset="0"/>
              </a:rPr>
              <a:t>words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that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start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with</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letter</a:t>
            </a:r>
            <a:r>
              <a:rPr lang="es-ES_tradnl" sz="2400" dirty="0">
                <a:latin typeface="Berlin Sans FB" pitchFamily="34" charset="0"/>
                <a:ea typeface="KG Red Hands" charset="0"/>
                <a:cs typeface="KG Red Hands" charset="0"/>
              </a:rPr>
              <a:t> I</a:t>
            </a:r>
          </a:p>
        </p:txBody>
      </p:sp>
      <p:sp>
        <p:nvSpPr>
          <p:cNvPr id="23" name="Rectángulo 22"/>
          <p:cNvSpPr/>
          <p:nvPr/>
        </p:nvSpPr>
        <p:spPr>
          <a:xfrm>
            <a:off x="2259692" y="3429003"/>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What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is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your</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favourite</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colour</a:t>
            </a:r>
            <a:r>
              <a:rPr lang="es-ES_tradnl" sz="2400" dirty="0">
                <a:latin typeface="Berlin Sans FB" pitchFamily="34" charset="0"/>
                <a:ea typeface="KG Red Hands" charset="0"/>
                <a:cs typeface="KG Red Hands" charset="0"/>
              </a:rPr>
              <a:t>?</a:t>
            </a:r>
          </a:p>
        </p:txBody>
      </p:sp>
      <p:sp>
        <p:nvSpPr>
          <p:cNvPr id="24" name="Rectángulo 23"/>
          <p:cNvSpPr/>
          <p:nvPr/>
        </p:nvSpPr>
        <p:spPr>
          <a:xfrm>
            <a:off x="2259692" y="5129216"/>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What</a:t>
            </a:r>
            <a:r>
              <a:rPr lang="es-ES_tradnl" sz="2400" dirty="0">
                <a:latin typeface="Berlin Sans FB" pitchFamily="34" charset="0"/>
                <a:ea typeface="KG Red Hands" charset="0"/>
                <a:cs typeface="KG Red Hands" charset="0"/>
              </a:rPr>
              <a:t> do </a:t>
            </a:r>
            <a:r>
              <a:rPr lang="es-ES_tradnl" sz="2400" dirty="0" err="1">
                <a:latin typeface="Berlin Sans FB" pitchFamily="34" charset="0"/>
                <a:ea typeface="KG Red Hands" charset="0"/>
                <a:cs typeface="KG Red Hands" charset="0"/>
              </a:rPr>
              <a:t>you</a:t>
            </a:r>
            <a:r>
              <a:rPr lang="es-ES_tradnl" sz="2400" dirty="0">
                <a:latin typeface="Berlin Sans FB" pitchFamily="34" charset="0"/>
                <a:ea typeface="KG Red Hands" charset="0"/>
                <a:cs typeface="KG Red Hands" charset="0"/>
              </a:rPr>
              <a:t> do </a:t>
            </a:r>
            <a:r>
              <a:rPr lang="es-ES_tradnl" sz="2400" dirty="0" err="1">
                <a:latin typeface="Berlin Sans FB" pitchFamily="34" charset="0"/>
                <a:ea typeface="KG Red Hands" charset="0"/>
                <a:cs typeface="KG Red Hands" charset="0"/>
              </a:rPr>
              <a:t>with</a:t>
            </a:r>
            <a:r>
              <a:rPr lang="es-ES_tradnl" sz="2400" dirty="0">
                <a:latin typeface="Berlin Sans FB" pitchFamily="34" charset="0"/>
                <a:ea typeface="KG Red Hands" charset="0"/>
                <a:cs typeface="KG Red Hands" charset="0"/>
              </a:rPr>
              <a:t> a </a:t>
            </a:r>
            <a:r>
              <a:rPr lang="es-ES_tradnl" sz="2400" dirty="0" err="1">
                <a:latin typeface="Berlin Sans FB" pitchFamily="34" charset="0"/>
                <a:ea typeface="KG Red Hands" charset="0"/>
                <a:cs typeface="KG Red Hands" charset="0"/>
              </a:rPr>
              <a:t>book</a:t>
            </a:r>
            <a:r>
              <a:rPr lang="es-ES_tradnl" sz="2400" dirty="0">
                <a:latin typeface="Berlin Sans FB" pitchFamily="34" charset="0"/>
                <a:ea typeface="KG Red Hands" charset="0"/>
                <a:cs typeface="KG Red Hands" charset="0"/>
              </a:rPr>
              <a:t>?</a:t>
            </a:r>
          </a:p>
        </p:txBody>
      </p:sp>
      <p:sp>
        <p:nvSpPr>
          <p:cNvPr id="25" name="Rectángulo 24"/>
          <p:cNvSpPr/>
          <p:nvPr/>
        </p:nvSpPr>
        <p:spPr>
          <a:xfrm>
            <a:off x="4519385" y="28577"/>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Name</a:t>
            </a:r>
            <a:r>
              <a:rPr lang="es-ES_tradnl" sz="2400" dirty="0">
                <a:latin typeface="Berlin Sans FB" pitchFamily="34" charset="0"/>
                <a:ea typeface="KG Red Hands" charset="0"/>
                <a:cs typeface="KG Red Hands" charset="0"/>
              </a:rPr>
              <a:t> 5 </a:t>
            </a:r>
            <a:r>
              <a:rPr lang="es-ES_tradnl" sz="2400" dirty="0" err="1">
                <a:latin typeface="Berlin Sans FB" pitchFamily="34" charset="0"/>
                <a:ea typeface="KG Red Hands" charset="0"/>
                <a:cs typeface="KG Red Hands" charset="0"/>
              </a:rPr>
              <a:t>words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that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start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with</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letter</a:t>
            </a:r>
            <a:r>
              <a:rPr lang="es-ES_tradnl" sz="2400" dirty="0">
                <a:latin typeface="Berlin Sans FB" pitchFamily="34" charset="0"/>
                <a:ea typeface="KG Red Hands" charset="0"/>
                <a:cs typeface="KG Red Hands" charset="0"/>
              </a:rPr>
              <a:t> F</a:t>
            </a:r>
          </a:p>
        </p:txBody>
      </p:sp>
      <p:sp>
        <p:nvSpPr>
          <p:cNvPr id="26" name="Rectángulo 25"/>
          <p:cNvSpPr/>
          <p:nvPr/>
        </p:nvSpPr>
        <p:spPr>
          <a:xfrm>
            <a:off x="4519385" y="1728790"/>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Name</a:t>
            </a:r>
            <a:r>
              <a:rPr lang="es-ES_tradnl" sz="2400" dirty="0">
                <a:latin typeface="Berlin Sans FB" pitchFamily="34" charset="0"/>
                <a:ea typeface="KG Red Hands" charset="0"/>
                <a:cs typeface="KG Red Hands" charset="0"/>
              </a:rPr>
              <a:t> 5 </a:t>
            </a:r>
            <a:r>
              <a:rPr lang="es-ES_tradnl" sz="2400" dirty="0" err="1">
                <a:latin typeface="Berlin Sans FB" pitchFamily="34" charset="0"/>
                <a:ea typeface="KG Red Hands" charset="0"/>
                <a:cs typeface="KG Red Hands" charset="0"/>
              </a:rPr>
              <a:t>words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that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start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with</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letter</a:t>
            </a:r>
            <a:r>
              <a:rPr lang="es-ES_tradnl" sz="2400" dirty="0">
                <a:latin typeface="Berlin Sans FB" pitchFamily="34" charset="0"/>
                <a:ea typeface="KG Red Hands" charset="0"/>
                <a:cs typeface="KG Red Hands" charset="0"/>
              </a:rPr>
              <a:t> J</a:t>
            </a:r>
          </a:p>
        </p:txBody>
      </p:sp>
      <p:sp>
        <p:nvSpPr>
          <p:cNvPr id="27" name="Rectángulo 26"/>
          <p:cNvSpPr/>
          <p:nvPr/>
        </p:nvSpPr>
        <p:spPr>
          <a:xfrm>
            <a:off x="4519385" y="3429003"/>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Name</a:t>
            </a:r>
            <a:r>
              <a:rPr lang="es-ES_tradnl" sz="2400" dirty="0">
                <a:latin typeface="Berlin Sans FB" pitchFamily="34" charset="0"/>
                <a:ea typeface="KG Red Hands" charset="0"/>
                <a:cs typeface="KG Red Hands" charset="0"/>
              </a:rPr>
              <a:t> 6 </a:t>
            </a:r>
            <a:r>
              <a:rPr lang="es-ES_tradnl" sz="2400" dirty="0" err="1">
                <a:latin typeface="Berlin Sans FB" pitchFamily="34" charset="0"/>
                <a:ea typeface="KG Red Hands" charset="0"/>
                <a:cs typeface="KG Red Hands" charset="0"/>
              </a:rPr>
              <a:t>objects</a:t>
            </a:r>
            <a:r>
              <a:rPr lang="es-ES_tradnl" sz="2400" dirty="0">
                <a:latin typeface="Berlin Sans FB" pitchFamily="34" charset="0"/>
                <a:ea typeface="KG Red Hands" charset="0"/>
                <a:cs typeface="KG Red Hands" charset="0"/>
              </a:rPr>
              <a:t> in </a:t>
            </a:r>
            <a:r>
              <a:rPr lang="es-ES_tradnl" sz="2400" dirty="0" err="1">
                <a:latin typeface="Berlin Sans FB" pitchFamily="34" charset="0"/>
                <a:ea typeface="KG Red Hands" charset="0"/>
                <a:cs typeface="KG Red Hands" charset="0"/>
              </a:rPr>
              <a:t>the</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classroom</a:t>
            </a:r>
            <a:endParaRPr lang="es-ES_tradnl" sz="2400" dirty="0">
              <a:latin typeface="Berlin Sans FB" pitchFamily="34" charset="0"/>
              <a:ea typeface="KG Red Hands" charset="0"/>
              <a:cs typeface="KG Red Hands" charset="0"/>
            </a:endParaRPr>
          </a:p>
        </p:txBody>
      </p:sp>
      <p:sp>
        <p:nvSpPr>
          <p:cNvPr id="28" name="Rectángulo 27"/>
          <p:cNvSpPr/>
          <p:nvPr/>
        </p:nvSpPr>
        <p:spPr>
          <a:xfrm>
            <a:off x="4519385" y="5129216"/>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Name</a:t>
            </a:r>
            <a:r>
              <a:rPr lang="es-ES_tradnl" sz="2400" dirty="0">
                <a:latin typeface="Berlin Sans FB" pitchFamily="34" charset="0"/>
                <a:ea typeface="KG Red Hands" charset="0"/>
                <a:cs typeface="KG Red Hands" charset="0"/>
              </a:rPr>
              <a:t> 2 </a:t>
            </a:r>
            <a:r>
              <a:rPr lang="es-ES_tradnl" sz="2400" dirty="0" err="1">
                <a:latin typeface="Berlin Sans FB" pitchFamily="34" charset="0"/>
                <a:ea typeface="KG Red Hands" charset="0"/>
                <a:cs typeface="KG Red Hands" charset="0"/>
              </a:rPr>
              <a:t>words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that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finish</a:t>
            </a:r>
            <a:r>
              <a:rPr lang="es-ES_tradnl" sz="2400" dirty="0">
                <a:latin typeface="Berlin Sans FB" pitchFamily="34" charset="0"/>
                <a:ea typeface="KG Red Hands" charset="0"/>
                <a:cs typeface="KG Red Hands" charset="0"/>
              </a:rPr>
              <a:t> in </a:t>
            </a:r>
          </a:p>
          <a:p>
            <a:pPr algn="ctr"/>
            <a:r>
              <a:rPr lang="es-ES_tradnl" sz="2400" dirty="0">
                <a:latin typeface="Berlin Sans FB" pitchFamily="34" charset="0"/>
                <a:ea typeface="KG Red Hands" charset="0"/>
                <a:cs typeface="KG Red Hands" charset="0"/>
              </a:rPr>
              <a:t>-</a:t>
            </a:r>
            <a:r>
              <a:rPr lang="es-ES_tradnl" sz="2400" dirty="0" err="1">
                <a:latin typeface="Berlin Sans FB" pitchFamily="34" charset="0"/>
                <a:ea typeface="KG Red Hands" charset="0"/>
                <a:cs typeface="KG Red Hands" charset="0"/>
              </a:rPr>
              <a:t>er</a:t>
            </a:r>
            <a:endParaRPr lang="es-ES_tradnl" sz="2400" dirty="0">
              <a:latin typeface="Berlin Sans FB" pitchFamily="34" charset="0"/>
              <a:ea typeface="KG Red Hands" charset="0"/>
              <a:cs typeface="KG Red Hands" charset="0"/>
            </a:endParaRPr>
          </a:p>
        </p:txBody>
      </p:sp>
      <p:sp>
        <p:nvSpPr>
          <p:cNvPr id="29" name="Rectángulo 28"/>
          <p:cNvSpPr/>
          <p:nvPr/>
        </p:nvSpPr>
        <p:spPr>
          <a:xfrm>
            <a:off x="6779077" y="28577"/>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Name</a:t>
            </a:r>
            <a:r>
              <a:rPr lang="es-ES_tradnl" sz="2400" dirty="0">
                <a:latin typeface="Berlin Sans FB" pitchFamily="34" charset="0"/>
                <a:ea typeface="KG Red Hands" charset="0"/>
                <a:cs typeface="KG Red Hands" charset="0"/>
              </a:rPr>
              <a:t> 5 </a:t>
            </a:r>
            <a:r>
              <a:rPr lang="es-ES_tradnl" sz="2400" dirty="0" err="1">
                <a:latin typeface="Berlin Sans FB" pitchFamily="34" charset="0"/>
                <a:ea typeface="KG Red Hands" charset="0"/>
                <a:cs typeface="KG Red Hands" charset="0"/>
              </a:rPr>
              <a:t>words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that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start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with</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letter</a:t>
            </a:r>
            <a:r>
              <a:rPr lang="es-ES_tradnl" sz="2400" dirty="0">
                <a:latin typeface="Berlin Sans FB" pitchFamily="34" charset="0"/>
                <a:ea typeface="KG Red Hands" charset="0"/>
                <a:cs typeface="KG Red Hands" charset="0"/>
              </a:rPr>
              <a:t> G</a:t>
            </a:r>
          </a:p>
        </p:txBody>
      </p:sp>
      <p:sp>
        <p:nvSpPr>
          <p:cNvPr id="30" name="Rectángulo 29"/>
          <p:cNvSpPr/>
          <p:nvPr/>
        </p:nvSpPr>
        <p:spPr>
          <a:xfrm>
            <a:off x="6779077" y="1728790"/>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Name</a:t>
            </a:r>
            <a:r>
              <a:rPr lang="es-ES_tradnl" sz="2400" dirty="0">
                <a:latin typeface="Berlin Sans FB" pitchFamily="34" charset="0"/>
                <a:ea typeface="KG Red Hands" charset="0"/>
                <a:cs typeface="KG Red Hands" charset="0"/>
              </a:rPr>
              <a:t> 5 </a:t>
            </a:r>
            <a:r>
              <a:rPr lang="es-ES_tradnl" sz="2400" dirty="0" err="1">
                <a:latin typeface="Berlin Sans FB" pitchFamily="34" charset="0"/>
                <a:ea typeface="KG Red Hands" charset="0"/>
                <a:cs typeface="KG Red Hands" charset="0"/>
              </a:rPr>
              <a:t>words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that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start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with</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letter</a:t>
            </a:r>
            <a:r>
              <a:rPr lang="es-ES_tradnl" sz="2400" dirty="0">
                <a:latin typeface="Berlin Sans FB" pitchFamily="34" charset="0"/>
                <a:ea typeface="KG Red Hands" charset="0"/>
                <a:cs typeface="KG Red Hands" charset="0"/>
              </a:rPr>
              <a:t> K</a:t>
            </a:r>
          </a:p>
        </p:txBody>
      </p:sp>
      <p:sp>
        <p:nvSpPr>
          <p:cNvPr id="31" name="Rectángulo 30"/>
          <p:cNvSpPr/>
          <p:nvPr/>
        </p:nvSpPr>
        <p:spPr>
          <a:xfrm>
            <a:off x="6779077" y="3429003"/>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Name</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the</a:t>
            </a:r>
            <a:r>
              <a:rPr lang="es-ES_tradnl" sz="2400" dirty="0">
                <a:latin typeface="Berlin Sans FB" pitchFamily="34" charset="0"/>
                <a:ea typeface="KG Red Hands" charset="0"/>
                <a:cs typeface="KG Red Hands" charset="0"/>
              </a:rPr>
              <a:t> 4 </a:t>
            </a:r>
            <a:r>
              <a:rPr lang="es-ES_tradnl" sz="2400" dirty="0" err="1">
                <a:latin typeface="Berlin Sans FB" pitchFamily="34" charset="0"/>
                <a:ea typeface="KG Red Hands" charset="0"/>
                <a:cs typeface="KG Red Hands" charset="0"/>
              </a:rPr>
              <a:t>seasons</a:t>
            </a:r>
            <a:endParaRPr lang="es-ES_tradnl" sz="2400" dirty="0">
              <a:latin typeface="Berlin Sans FB" pitchFamily="34" charset="0"/>
              <a:ea typeface="KG Red Hands" charset="0"/>
              <a:cs typeface="KG Red Hands" charset="0"/>
            </a:endParaRPr>
          </a:p>
        </p:txBody>
      </p:sp>
      <p:sp>
        <p:nvSpPr>
          <p:cNvPr id="32" name="Rectángulo 31"/>
          <p:cNvSpPr/>
          <p:nvPr/>
        </p:nvSpPr>
        <p:spPr>
          <a:xfrm>
            <a:off x="6779077" y="5129216"/>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a:latin typeface="Berlin Sans FB" pitchFamily="34" charset="0"/>
                <a:ea typeface="KG Red Hands" charset="0"/>
                <a:cs typeface="KG Red Hands" charset="0"/>
              </a:rPr>
              <a:t>Complete </a:t>
            </a:r>
            <a:r>
              <a:rPr lang="es-ES_tradnl" sz="2400" dirty="0" err="1">
                <a:latin typeface="Berlin Sans FB" pitchFamily="34" charset="0"/>
                <a:ea typeface="KG Red Hands" charset="0"/>
                <a:cs typeface="KG Red Hands" charset="0"/>
              </a:rPr>
              <a:t>the</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sentence</a:t>
            </a:r>
            <a:endParaRPr lang="es-ES_tradnl" sz="2400" dirty="0">
              <a:latin typeface="Berlin Sans FB" pitchFamily="34" charset="0"/>
              <a:ea typeface="KG Red Hands" charset="0"/>
              <a:cs typeface="KG Red Hands" charset="0"/>
            </a:endParaRPr>
          </a:p>
          <a:p>
            <a:pPr algn="ctr"/>
            <a:r>
              <a:rPr lang="es-ES_tradnl" sz="2400" dirty="0">
                <a:latin typeface="Berlin Sans FB" pitchFamily="34" charset="0"/>
                <a:ea typeface="KG Red Hands" charset="0"/>
                <a:cs typeface="KG Red Hands" charset="0"/>
              </a:rPr>
              <a:t>“In </a:t>
            </a:r>
            <a:r>
              <a:rPr lang="es-ES_tradnl" sz="2400" dirty="0" err="1">
                <a:latin typeface="Berlin Sans FB" pitchFamily="34" charset="0"/>
                <a:ea typeface="KG Red Hands" charset="0"/>
                <a:cs typeface="KG Red Hands" charset="0"/>
              </a:rPr>
              <a:t>the</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morning</a:t>
            </a:r>
            <a:r>
              <a:rPr lang="es-ES_tradnl" sz="2400" dirty="0">
                <a:latin typeface="Berlin Sans FB" pitchFamily="34" charset="0"/>
                <a:ea typeface="KG Red Hands" charset="0"/>
                <a:cs typeface="KG Red Hands" charset="0"/>
              </a:rPr>
              <a:t>..”</a:t>
            </a:r>
          </a:p>
        </p:txBody>
      </p:sp>
      <p:sp>
        <p:nvSpPr>
          <p:cNvPr id="2" name="Rectángulo 1">
            <a:extLst>
              <a:ext uri="{FF2B5EF4-FFF2-40B4-BE49-F238E27FC236}">
                <a16:creationId xmlns:a16="http://schemas.microsoft.com/office/drawing/2014/main" id="{CBB4936D-E10B-6FC0-D917-5F1CF02B1B23}"/>
              </a:ext>
            </a:extLst>
          </p:cNvPr>
          <p:cNvSpPr/>
          <p:nvPr/>
        </p:nvSpPr>
        <p:spPr>
          <a:xfrm rot="16200000">
            <a:off x="-497540" y="5982459"/>
            <a:ext cx="1296144" cy="2216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s-ES" sz="800" dirty="0"/>
              <a:t>@teach.and.learn.english</a:t>
            </a:r>
          </a:p>
        </p:txBody>
      </p:sp>
      <p:pic>
        <p:nvPicPr>
          <p:cNvPr id="3" name="Imagen 2">
            <a:extLst>
              <a:ext uri="{FF2B5EF4-FFF2-40B4-BE49-F238E27FC236}">
                <a16:creationId xmlns:a16="http://schemas.microsoft.com/office/drawing/2014/main" id="{E5F0058B-CA37-5439-7850-2313F3A2EA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8037" y="6381328"/>
            <a:ext cx="420732" cy="420732"/>
          </a:xfrm>
          <a:prstGeom prst="rect">
            <a:avLst/>
          </a:prstGeom>
        </p:spPr>
      </p:pic>
    </p:spTree>
    <p:extLst>
      <p:ext uri="{BB962C8B-B14F-4D97-AF65-F5344CB8AC3E}">
        <p14:creationId xmlns:p14="http://schemas.microsoft.com/office/powerpoint/2010/main" val="2918621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0" y="28577"/>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lvl="0" algn="ctr"/>
            <a:r>
              <a:rPr lang="es-ES_tradnl" sz="2400" dirty="0" err="1">
                <a:solidFill>
                  <a:prstClr val="black"/>
                </a:solidFill>
                <a:latin typeface="Berlin Sans FB" pitchFamily="34" charset="0"/>
                <a:ea typeface="KG Red Hands" charset="0"/>
                <a:cs typeface="KG Red Hands" charset="0"/>
              </a:rPr>
              <a:t>What</a:t>
            </a:r>
            <a:r>
              <a:rPr lang="es-ES_tradnl" sz="2400" dirty="0">
                <a:solidFill>
                  <a:prstClr val="black"/>
                </a:solidFill>
                <a:latin typeface="Berlin Sans FB" pitchFamily="34" charset="0"/>
                <a:ea typeface="KG Red Hands" charset="0"/>
                <a:cs typeface="KG Red Hands" charset="0"/>
              </a:rPr>
              <a:t> </a:t>
            </a:r>
            <a:r>
              <a:rPr lang="es-ES_tradnl" sz="2400" dirty="0" err="1">
                <a:solidFill>
                  <a:prstClr val="black"/>
                </a:solidFill>
                <a:latin typeface="Berlin Sans FB" pitchFamily="34" charset="0"/>
                <a:ea typeface="KG Red Hands" charset="0"/>
                <a:cs typeface="KG Red Hands" charset="0"/>
              </a:rPr>
              <a:t>is</a:t>
            </a:r>
            <a:r>
              <a:rPr lang="es-ES_tradnl" sz="2400" dirty="0">
                <a:solidFill>
                  <a:prstClr val="black"/>
                </a:solidFill>
                <a:latin typeface="Berlin Sans FB" pitchFamily="34" charset="0"/>
                <a:ea typeface="KG Red Hands" charset="0"/>
                <a:cs typeface="KG Red Hands" charset="0"/>
              </a:rPr>
              <a:t> </a:t>
            </a:r>
            <a:r>
              <a:rPr lang="es-ES_tradnl" sz="2400" dirty="0" err="1">
                <a:solidFill>
                  <a:prstClr val="black"/>
                </a:solidFill>
                <a:latin typeface="Berlin Sans FB" pitchFamily="34" charset="0"/>
                <a:ea typeface="KG Red Hands" charset="0"/>
                <a:cs typeface="KG Red Hands" charset="0"/>
              </a:rPr>
              <a:t>the</a:t>
            </a:r>
            <a:r>
              <a:rPr lang="es-ES_tradnl" sz="2400" dirty="0">
                <a:solidFill>
                  <a:prstClr val="black"/>
                </a:solidFill>
                <a:latin typeface="Berlin Sans FB" pitchFamily="34" charset="0"/>
                <a:ea typeface="KG Red Hands" charset="0"/>
                <a:cs typeface="KG Red Hands" charset="0"/>
              </a:rPr>
              <a:t> </a:t>
            </a:r>
            <a:r>
              <a:rPr lang="es-ES_tradnl" sz="2400" dirty="0" err="1">
                <a:solidFill>
                  <a:prstClr val="black"/>
                </a:solidFill>
                <a:latin typeface="Berlin Sans FB" pitchFamily="34" charset="0"/>
                <a:ea typeface="KG Red Hands" charset="0"/>
                <a:cs typeface="KG Red Hands" charset="0"/>
              </a:rPr>
              <a:t>opposite</a:t>
            </a:r>
            <a:r>
              <a:rPr lang="es-ES_tradnl" sz="2400" dirty="0">
                <a:solidFill>
                  <a:prstClr val="black"/>
                </a:solidFill>
                <a:latin typeface="Berlin Sans FB" pitchFamily="34" charset="0"/>
                <a:ea typeface="KG Red Hands" charset="0"/>
                <a:cs typeface="KG Red Hands" charset="0"/>
              </a:rPr>
              <a:t> of «open»?</a:t>
            </a:r>
          </a:p>
        </p:txBody>
      </p:sp>
      <p:sp>
        <p:nvSpPr>
          <p:cNvPr id="6" name="Rectángulo 5"/>
          <p:cNvSpPr/>
          <p:nvPr/>
        </p:nvSpPr>
        <p:spPr>
          <a:xfrm>
            <a:off x="0" y="1728790"/>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What</a:t>
            </a:r>
            <a:r>
              <a:rPr lang="es-ES_tradnl" sz="2400" dirty="0">
                <a:latin typeface="Berlin Sans FB" pitchFamily="34" charset="0"/>
                <a:ea typeface="KG Red Hands" charset="0"/>
                <a:cs typeface="KG Red Hands" charset="0"/>
              </a:rPr>
              <a:t> time </a:t>
            </a:r>
            <a:r>
              <a:rPr lang="es-ES_tradnl" sz="2400" dirty="0" err="1">
                <a:latin typeface="Berlin Sans FB" pitchFamily="34" charset="0"/>
                <a:ea typeface="KG Red Hands" charset="0"/>
                <a:cs typeface="KG Red Hands" charset="0"/>
              </a:rPr>
              <a:t>is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this</a:t>
            </a:r>
            <a:r>
              <a:rPr lang="es-ES_tradnl" sz="2400" dirty="0">
                <a:latin typeface="Berlin Sans FB" pitchFamily="34" charset="0"/>
                <a:ea typeface="KG Red Hands" charset="0"/>
                <a:cs typeface="KG Red Hands" charset="0"/>
              </a:rPr>
              <a:t>?</a:t>
            </a:r>
          </a:p>
          <a:p>
            <a:pPr algn="ctr"/>
            <a:r>
              <a:rPr lang="es-ES_tradnl" sz="3600" dirty="0">
                <a:latin typeface="Berlin Sans FB" pitchFamily="34" charset="0"/>
                <a:ea typeface="KG Red Hands" charset="0"/>
                <a:cs typeface="KG Red Hands" charset="0"/>
              </a:rPr>
              <a:t>3:00</a:t>
            </a:r>
          </a:p>
        </p:txBody>
      </p:sp>
      <p:sp>
        <p:nvSpPr>
          <p:cNvPr id="7" name="Rectángulo 6"/>
          <p:cNvSpPr/>
          <p:nvPr/>
        </p:nvSpPr>
        <p:spPr>
          <a:xfrm>
            <a:off x="0" y="3429003"/>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Name</a:t>
            </a:r>
            <a:r>
              <a:rPr lang="es-ES_tradnl" sz="2400" dirty="0">
                <a:latin typeface="Berlin Sans FB" pitchFamily="34" charset="0"/>
                <a:ea typeface="KG Red Hands" charset="0"/>
                <a:cs typeface="KG Red Hands" charset="0"/>
              </a:rPr>
              <a:t> 5 </a:t>
            </a:r>
            <a:r>
              <a:rPr lang="es-ES_tradnl" sz="2400" dirty="0" err="1">
                <a:latin typeface="Berlin Sans FB" pitchFamily="34" charset="0"/>
                <a:ea typeface="KG Red Hands" charset="0"/>
                <a:cs typeface="KG Red Hands" charset="0"/>
              </a:rPr>
              <a:t>words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that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start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with</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letter</a:t>
            </a:r>
            <a:r>
              <a:rPr lang="es-ES_tradnl" sz="2400" dirty="0">
                <a:latin typeface="Berlin Sans FB" pitchFamily="34" charset="0"/>
                <a:ea typeface="KG Red Hands" charset="0"/>
                <a:cs typeface="KG Red Hands" charset="0"/>
              </a:rPr>
              <a:t> L</a:t>
            </a:r>
          </a:p>
        </p:txBody>
      </p:sp>
      <p:sp>
        <p:nvSpPr>
          <p:cNvPr id="8" name="Rectángulo 7"/>
          <p:cNvSpPr/>
          <p:nvPr/>
        </p:nvSpPr>
        <p:spPr>
          <a:xfrm>
            <a:off x="0" y="5129216"/>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Name</a:t>
            </a:r>
            <a:r>
              <a:rPr lang="es-ES_tradnl" sz="2400" dirty="0">
                <a:latin typeface="Berlin Sans FB" pitchFamily="34" charset="0"/>
                <a:ea typeface="KG Red Hands" charset="0"/>
                <a:cs typeface="KG Red Hands" charset="0"/>
              </a:rPr>
              <a:t> 5 </a:t>
            </a:r>
            <a:r>
              <a:rPr lang="es-ES_tradnl" sz="2400" dirty="0" err="1">
                <a:latin typeface="Berlin Sans FB" pitchFamily="34" charset="0"/>
                <a:ea typeface="KG Red Hands" charset="0"/>
                <a:cs typeface="KG Red Hands" charset="0"/>
              </a:rPr>
              <a:t>words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that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start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with</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letter</a:t>
            </a:r>
            <a:r>
              <a:rPr lang="es-ES_tradnl" sz="2400" dirty="0">
                <a:latin typeface="Berlin Sans FB" pitchFamily="34" charset="0"/>
                <a:ea typeface="KG Red Hands" charset="0"/>
                <a:cs typeface="KG Red Hands" charset="0"/>
              </a:rPr>
              <a:t> P</a:t>
            </a:r>
          </a:p>
        </p:txBody>
      </p:sp>
      <p:sp>
        <p:nvSpPr>
          <p:cNvPr id="21" name="Rectángulo 20"/>
          <p:cNvSpPr/>
          <p:nvPr/>
        </p:nvSpPr>
        <p:spPr>
          <a:xfrm>
            <a:off x="2259692" y="28577"/>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_tradnl" sz="2400" b="0" i="0" u="none" strike="noStrike" kern="1200" cap="none" spc="0" normalizeH="0" baseline="0" noProof="0" dirty="0">
                <a:ln>
                  <a:noFill/>
                </a:ln>
                <a:solidFill>
                  <a:prstClr val="black"/>
                </a:solidFill>
                <a:effectLst/>
                <a:uLnTx/>
                <a:uFillTx/>
                <a:latin typeface="Berlin Sans FB" pitchFamily="34" charset="0"/>
                <a:ea typeface="KG Red Hands" charset="0"/>
                <a:cs typeface="KG Red Hands" charset="0"/>
              </a:rPr>
              <a:t>Complete </a:t>
            </a:r>
            <a:r>
              <a:rPr kumimoji="0" lang="es-ES_tradnl" sz="2400" b="0" i="0" u="none" strike="noStrike" kern="1200" cap="none" spc="0" normalizeH="0" baseline="0" noProof="0" dirty="0" err="1">
                <a:ln>
                  <a:noFill/>
                </a:ln>
                <a:solidFill>
                  <a:prstClr val="black"/>
                </a:solidFill>
                <a:effectLst/>
                <a:uLnTx/>
                <a:uFillTx/>
                <a:latin typeface="Berlin Sans FB" pitchFamily="34" charset="0"/>
                <a:ea typeface="KG Red Hands" charset="0"/>
                <a:cs typeface="KG Red Hands" charset="0"/>
              </a:rPr>
              <a:t>the</a:t>
            </a:r>
            <a:r>
              <a:rPr kumimoji="0" lang="es-ES_tradnl" sz="2400" b="0" i="0" u="none" strike="noStrike" kern="1200" cap="none" spc="0" normalizeH="0" baseline="0" noProof="0" dirty="0">
                <a:ln>
                  <a:noFill/>
                </a:ln>
                <a:solidFill>
                  <a:prstClr val="black"/>
                </a:solidFill>
                <a:effectLst/>
                <a:uLnTx/>
                <a:uFillTx/>
                <a:latin typeface="Berlin Sans FB" pitchFamily="34" charset="0"/>
                <a:ea typeface="KG Red Hands" charset="0"/>
                <a:cs typeface="KG Red Hands" charset="0"/>
              </a:rPr>
              <a:t> </a:t>
            </a:r>
            <a:r>
              <a:rPr kumimoji="0" lang="es-ES_tradnl" sz="2400" b="0" i="0" u="none" strike="noStrike" kern="1200" cap="none" spc="0" normalizeH="0" baseline="0" noProof="0" dirty="0" err="1">
                <a:ln>
                  <a:noFill/>
                </a:ln>
                <a:solidFill>
                  <a:prstClr val="black"/>
                </a:solidFill>
                <a:effectLst/>
                <a:uLnTx/>
                <a:uFillTx/>
                <a:latin typeface="Berlin Sans FB" pitchFamily="34" charset="0"/>
                <a:ea typeface="KG Red Hands" charset="0"/>
                <a:cs typeface="KG Red Hands" charset="0"/>
              </a:rPr>
              <a:t>sentence</a:t>
            </a:r>
            <a:endParaRPr kumimoji="0" lang="es-ES_tradnl" sz="2400" b="0" i="0" u="none" strike="noStrike" kern="1200" cap="none" spc="0" normalizeH="0" baseline="0" noProof="0" dirty="0">
              <a:ln>
                <a:noFill/>
              </a:ln>
              <a:solidFill>
                <a:prstClr val="black"/>
              </a:solidFill>
              <a:effectLst/>
              <a:uLnTx/>
              <a:uFillTx/>
              <a:latin typeface="Berlin Sans FB" pitchFamily="34" charset="0"/>
              <a:ea typeface="KG Red Hands" charset="0"/>
              <a:cs typeface="KG Red Hands"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_tradnl" sz="2400" b="0" i="0" u="none" strike="noStrike" kern="1200" cap="none" spc="0" normalizeH="0" baseline="0" noProof="0" dirty="0">
                <a:ln>
                  <a:noFill/>
                </a:ln>
                <a:solidFill>
                  <a:prstClr val="black"/>
                </a:solidFill>
                <a:effectLst/>
                <a:uLnTx/>
                <a:uFillTx/>
                <a:latin typeface="Berlin Sans FB" pitchFamily="34" charset="0"/>
                <a:ea typeface="KG Red Hands" charset="0"/>
                <a:cs typeface="KG Red Hands" charset="0"/>
              </a:rPr>
              <a:t>“In </a:t>
            </a:r>
            <a:r>
              <a:rPr kumimoji="0" lang="es-ES_tradnl" sz="2400" b="0" i="0" u="none" strike="noStrike" kern="1200" cap="none" spc="0" normalizeH="0" baseline="0" noProof="0" dirty="0" err="1">
                <a:ln>
                  <a:noFill/>
                </a:ln>
                <a:solidFill>
                  <a:prstClr val="black"/>
                </a:solidFill>
                <a:effectLst/>
                <a:uLnTx/>
                <a:uFillTx/>
                <a:latin typeface="Berlin Sans FB" pitchFamily="34" charset="0"/>
                <a:ea typeface="KG Red Hands" charset="0"/>
                <a:cs typeface="KG Red Hands" charset="0"/>
              </a:rPr>
              <a:t>the</a:t>
            </a:r>
            <a:r>
              <a:rPr kumimoji="0" lang="es-ES_tradnl" sz="2400" b="0" i="0" u="none" strike="noStrike" kern="1200" cap="none" spc="0" normalizeH="0" baseline="0" noProof="0" dirty="0">
                <a:ln>
                  <a:noFill/>
                </a:ln>
                <a:solidFill>
                  <a:prstClr val="black"/>
                </a:solidFill>
                <a:effectLst/>
                <a:uLnTx/>
                <a:uFillTx/>
                <a:latin typeface="Berlin Sans FB" pitchFamily="34" charset="0"/>
                <a:ea typeface="KG Red Hands" charset="0"/>
                <a:cs typeface="KG Red Hands" charset="0"/>
              </a:rPr>
              <a:t> </a:t>
            </a:r>
            <a:r>
              <a:rPr kumimoji="0" lang="es-ES_tradnl" sz="2400" b="0" i="0" u="none" strike="noStrike" kern="1200" cap="none" spc="0" normalizeH="0" baseline="0" noProof="0" dirty="0" err="1">
                <a:ln>
                  <a:noFill/>
                </a:ln>
                <a:solidFill>
                  <a:prstClr val="black"/>
                </a:solidFill>
                <a:effectLst/>
                <a:uLnTx/>
                <a:uFillTx/>
                <a:latin typeface="Berlin Sans FB" pitchFamily="34" charset="0"/>
                <a:ea typeface="KG Red Hands" charset="0"/>
                <a:cs typeface="KG Red Hands" charset="0"/>
              </a:rPr>
              <a:t>afternoon</a:t>
            </a:r>
            <a:r>
              <a:rPr kumimoji="0" lang="es-ES_tradnl" sz="2400" b="0" i="0" u="none" strike="noStrike" kern="1200" cap="none" spc="0" normalizeH="0" baseline="0" noProof="0" dirty="0">
                <a:ln>
                  <a:noFill/>
                </a:ln>
                <a:solidFill>
                  <a:prstClr val="black"/>
                </a:solidFill>
                <a:effectLst/>
                <a:uLnTx/>
                <a:uFillTx/>
                <a:latin typeface="Berlin Sans FB" pitchFamily="34" charset="0"/>
                <a:ea typeface="KG Red Hands" charset="0"/>
                <a:cs typeface="KG Red Hands" charset="0"/>
              </a:rPr>
              <a:t>..”</a:t>
            </a:r>
          </a:p>
        </p:txBody>
      </p:sp>
      <p:sp>
        <p:nvSpPr>
          <p:cNvPr id="22" name="Rectángulo 21"/>
          <p:cNvSpPr/>
          <p:nvPr/>
        </p:nvSpPr>
        <p:spPr>
          <a:xfrm>
            <a:off x="2259692" y="1728790"/>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What</a:t>
            </a:r>
            <a:r>
              <a:rPr lang="es-ES_tradnl" sz="2400" dirty="0">
                <a:latin typeface="Berlin Sans FB" pitchFamily="34" charset="0"/>
                <a:ea typeface="KG Red Hands" charset="0"/>
                <a:cs typeface="KG Red Hands" charset="0"/>
              </a:rPr>
              <a:t> time </a:t>
            </a:r>
            <a:r>
              <a:rPr lang="es-ES_tradnl" sz="2400" dirty="0" err="1">
                <a:latin typeface="Berlin Sans FB" pitchFamily="34" charset="0"/>
                <a:ea typeface="KG Red Hands" charset="0"/>
                <a:cs typeface="KG Red Hands" charset="0"/>
              </a:rPr>
              <a:t>is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this</a:t>
            </a:r>
            <a:r>
              <a:rPr lang="es-ES_tradnl" sz="2400" dirty="0">
                <a:latin typeface="Berlin Sans FB" pitchFamily="34" charset="0"/>
                <a:ea typeface="KG Red Hands" charset="0"/>
                <a:cs typeface="KG Red Hands" charset="0"/>
              </a:rPr>
              <a:t>?</a:t>
            </a:r>
          </a:p>
          <a:p>
            <a:pPr algn="ctr"/>
            <a:r>
              <a:rPr lang="es-ES_tradnl" sz="3600" dirty="0">
                <a:latin typeface="Berlin Sans FB" pitchFamily="34" charset="0"/>
                <a:ea typeface="KG Red Hands" charset="0"/>
                <a:cs typeface="KG Red Hands" charset="0"/>
              </a:rPr>
              <a:t>11:15</a:t>
            </a:r>
          </a:p>
        </p:txBody>
      </p:sp>
      <p:sp>
        <p:nvSpPr>
          <p:cNvPr id="23" name="Rectángulo 22"/>
          <p:cNvSpPr/>
          <p:nvPr/>
        </p:nvSpPr>
        <p:spPr>
          <a:xfrm>
            <a:off x="2259692" y="3429003"/>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Name</a:t>
            </a:r>
            <a:r>
              <a:rPr lang="es-ES_tradnl" sz="2400" dirty="0">
                <a:latin typeface="Berlin Sans FB" pitchFamily="34" charset="0"/>
                <a:ea typeface="KG Red Hands" charset="0"/>
                <a:cs typeface="KG Red Hands" charset="0"/>
              </a:rPr>
              <a:t> 5 </a:t>
            </a:r>
            <a:r>
              <a:rPr lang="es-ES_tradnl" sz="2400" dirty="0" err="1">
                <a:latin typeface="Berlin Sans FB" pitchFamily="34" charset="0"/>
                <a:ea typeface="KG Red Hands" charset="0"/>
                <a:cs typeface="KG Red Hands" charset="0"/>
              </a:rPr>
              <a:t>words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that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start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with</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letter</a:t>
            </a:r>
            <a:r>
              <a:rPr lang="es-ES_tradnl" sz="2400" dirty="0">
                <a:latin typeface="Berlin Sans FB" pitchFamily="34" charset="0"/>
                <a:ea typeface="KG Red Hands" charset="0"/>
                <a:cs typeface="KG Red Hands" charset="0"/>
              </a:rPr>
              <a:t> M</a:t>
            </a:r>
          </a:p>
        </p:txBody>
      </p:sp>
      <p:sp>
        <p:nvSpPr>
          <p:cNvPr id="24" name="Rectángulo 23"/>
          <p:cNvSpPr/>
          <p:nvPr/>
        </p:nvSpPr>
        <p:spPr>
          <a:xfrm>
            <a:off x="2259692" y="5129216"/>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Name</a:t>
            </a:r>
            <a:r>
              <a:rPr lang="es-ES_tradnl" sz="2400" dirty="0">
                <a:latin typeface="Berlin Sans FB" pitchFamily="34" charset="0"/>
                <a:ea typeface="KG Red Hands" charset="0"/>
                <a:cs typeface="KG Red Hands" charset="0"/>
              </a:rPr>
              <a:t> 2 </a:t>
            </a:r>
            <a:r>
              <a:rPr lang="es-ES_tradnl" sz="2400" dirty="0" err="1">
                <a:latin typeface="Berlin Sans FB" pitchFamily="34" charset="0"/>
                <a:ea typeface="KG Red Hands" charset="0"/>
                <a:cs typeface="KG Red Hands" charset="0"/>
              </a:rPr>
              <a:t>words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that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start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with</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letter</a:t>
            </a:r>
            <a:r>
              <a:rPr lang="es-ES_tradnl" sz="2400" dirty="0">
                <a:latin typeface="Berlin Sans FB" pitchFamily="34" charset="0"/>
                <a:ea typeface="KG Red Hands" charset="0"/>
                <a:cs typeface="KG Red Hands" charset="0"/>
              </a:rPr>
              <a:t> Q</a:t>
            </a:r>
          </a:p>
        </p:txBody>
      </p:sp>
      <p:sp>
        <p:nvSpPr>
          <p:cNvPr id="25" name="Rectángulo 24"/>
          <p:cNvSpPr/>
          <p:nvPr/>
        </p:nvSpPr>
        <p:spPr>
          <a:xfrm>
            <a:off x="4519385" y="28577"/>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_tradnl" sz="2400" b="0" i="0" u="none" strike="noStrike" kern="1200" cap="none" spc="0" normalizeH="0" baseline="0" noProof="0" dirty="0">
                <a:ln>
                  <a:noFill/>
                </a:ln>
                <a:solidFill>
                  <a:prstClr val="black"/>
                </a:solidFill>
                <a:effectLst/>
                <a:uLnTx/>
                <a:uFillTx/>
                <a:latin typeface="Berlin Sans FB" pitchFamily="34" charset="0"/>
                <a:ea typeface="KG Red Hands" charset="0"/>
                <a:cs typeface="KG Red Hands" charset="0"/>
              </a:rPr>
              <a:t>Complete </a:t>
            </a:r>
            <a:r>
              <a:rPr kumimoji="0" lang="es-ES_tradnl" sz="2400" b="0" i="0" u="none" strike="noStrike" kern="1200" cap="none" spc="0" normalizeH="0" baseline="0" noProof="0" dirty="0" err="1">
                <a:ln>
                  <a:noFill/>
                </a:ln>
                <a:solidFill>
                  <a:prstClr val="black"/>
                </a:solidFill>
                <a:effectLst/>
                <a:uLnTx/>
                <a:uFillTx/>
                <a:latin typeface="Berlin Sans FB" pitchFamily="34" charset="0"/>
                <a:ea typeface="KG Red Hands" charset="0"/>
                <a:cs typeface="KG Red Hands" charset="0"/>
              </a:rPr>
              <a:t>the</a:t>
            </a:r>
            <a:r>
              <a:rPr kumimoji="0" lang="es-ES_tradnl" sz="2400" b="0" i="0" u="none" strike="noStrike" kern="1200" cap="none" spc="0" normalizeH="0" baseline="0" noProof="0" dirty="0">
                <a:ln>
                  <a:noFill/>
                </a:ln>
                <a:solidFill>
                  <a:prstClr val="black"/>
                </a:solidFill>
                <a:effectLst/>
                <a:uLnTx/>
                <a:uFillTx/>
                <a:latin typeface="Berlin Sans FB" pitchFamily="34" charset="0"/>
                <a:ea typeface="KG Red Hands" charset="0"/>
                <a:cs typeface="KG Red Hands" charset="0"/>
              </a:rPr>
              <a:t> </a:t>
            </a:r>
            <a:r>
              <a:rPr kumimoji="0" lang="es-ES_tradnl" sz="2400" b="0" i="0" u="none" strike="noStrike" kern="1200" cap="none" spc="0" normalizeH="0" baseline="0" noProof="0" dirty="0" err="1">
                <a:ln>
                  <a:noFill/>
                </a:ln>
                <a:solidFill>
                  <a:prstClr val="black"/>
                </a:solidFill>
                <a:effectLst/>
                <a:uLnTx/>
                <a:uFillTx/>
                <a:latin typeface="Berlin Sans FB" pitchFamily="34" charset="0"/>
                <a:ea typeface="KG Red Hands" charset="0"/>
                <a:cs typeface="KG Red Hands" charset="0"/>
              </a:rPr>
              <a:t>sentence</a:t>
            </a:r>
            <a:endParaRPr kumimoji="0" lang="es-ES_tradnl" sz="2400" b="0" i="0" u="none" strike="noStrike" kern="1200" cap="none" spc="0" normalizeH="0" baseline="0" noProof="0" dirty="0">
              <a:ln>
                <a:noFill/>
              </a:ln>
              <a:solidFill>
                <a:prstClr val="black"/>
              </a:solidFill>
              <a:effectLst/>
              <a:uLnTx/>
              <a:uFillTx/>
              <a:latin typeface="Berlin Sans FB" pitchFamily="34" charset="0"/>
              <a:ea typeface="KG Red Hands" charset="0"/>
              <a:cs typeface="KG Red Hands"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_tradnl" sz="2400" b="0" i="0" u="none" strike="noStrike" kern="1200" cap="none" spc="0" normalizeH="0" baseline="0" noProof="0" dirty="0">
                <a:ln>
                  <a:noFill/>
                </a:ln>
                <a:solidFill>
                  <a:prstClr val="black"/>
                </a:solidFill>
                <a:effectLst/>
                <a:uLnTx/>
                <a:uFillTx/>
                <a:latin typeface="Berlin Sans FB" pitchFamily="34" charset="0"/>
                <a:ea typeface="KG Red Hands" charset="0"/>
                <a:cs typeface="KG Red Hands" charset="0"/>
              </a:rPr>
              <a:t>“In </a:t>
            </a:r>
            <a:r>
              <a:rPr kumimoji="0" lang="es-ES_tradnl" sz="2400" b="0" i="0" u="none" strike="noStrike" kern="1200" cap="none" spc="0" normalizeH="0" baseline="0" noProof="0" dirty="0" err="1">
                <a:ln>
                  <a:noFill/>
                </a:ln>
                <a:solidFill>
                  <a:prstClr val="black"/>
                </a:solidFill>
                <a:effectLst/>
                <a:uLnTx/>
                <a:uFillTx/>
                <a:latin typeface="Berlin Sans FB" pitchFamily="34" charset="0"/>
                <a:ea typeface="KG Red Hands" charset="0"/>
                <a:cs typeface="KG Red Hands" charset="0"/>
              </a:rPr>
              <a:t>the</a:t>
            </a:r>
            <a:r>
              <a:rPr kumimoji="0" lang="es-ES_tradnl" sz="2400" b="0" i="0" u="none" strike="noStrike" kern="1200" cap="none" spc="0" normalizeH="0" baseline="0" noProof="0" dirty="0">
                <a:ln>
                  <a:noFill/>
                </a:ln>
                <a:solidFill>
                  <a:prstClr val="black"/>
                </a:solidFill>
                <a:effectLst/>
                <a:uLnTx/>
                <a:uFillTx/>
                <a:latin typeface="Berlin Sans FB" pitchFamily="34" charset="0"/>
                <a:ea typeface="KG Red Hands" charset="0"/>
                <a:cs typeface="KG Red Hands" charset="0"/>
              </a:rPr>
              <a:t> </a:t>
            </a:r>
            <a:r>
              <a:rPr kumimoji="0" lang="es-ES_tradnl" sz="2400" b="0" i="0" u="none" strike="noStrike" kern="1200" cap="none" spc="0" normalizeH="0" baseline="0" noProof="0" dirty="0" err="1">
                <a:ln>
                  <a:noFill/>
                </a:ln>
                <a:solidFill>
                  <a:prstClr val="black"/>
                </a:solidFill>
                <a:effectLst/>
                <a:uLnTx/>
                <a:uFillTx/>
                <a:latin typeface="Berlin Sans FB" pitchFamily="34" charset="0"/>
                <a:ea typeface="KG Red Hands" charset="0"/>
                <a:cs typeface="KG Red Hands" charset="0"/>
              </a:rPr>
              <a:t>evening</a:t>
            </a:r>
            <a:r>
              <a:rPr kumimoji="0" lang="es-ES_tradnl" sz="2400" b="0" i="0" u="none" strike="noStrike" kern="1200" cap="none" spc="0" normalizeH="0" baseline="0" noProof="0" dirty="0">
                <a:ln>
                  <a:noFill/>
                </a:ln>
                <a:solidFill>
                  <a:prstClr val="black"/>
                </a:solidFill>
                <a:effectLst/>
                <a:uLnTx/>
                <a:uFillTx/>
                <a:latin typeface="Berlin Sans FB" pitchFamily="34" charset="0"/>
                <a:ea typeface="KG Red Hands" charset="0"/>
                <a:cs typeface="KG Red Hands" charset="0"/>
              </a:rPr>
              <a:t>..”</a:t>
            </a:r>
          </a:p>
        </p:txBody>
      </p:sp>
      <p:sp>
        <p:nvSpPr>
          <p:cNvPr id="26" name="Rectángulo 25"/>
          <p:cNvSpPr/>
          <p:nvPr/>
        </p:nvSpPr>
        <p:spPr>
          <a:xfrm>
            <a:off x="4519385" y="1728790"/>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What</a:t>
            </a:r>
            <a:r>
              <a:rPr lang="es-ES_tradnl" sz="2400" dirty="0">
                <a:latin typeface="Berlin Sans FB" pitchFamily="34" charset="0"/>
                <a:ea typeface="KG Red Hands" charset="0"/>
                <a:cs typeface="KG Red Hands" charset="0"/>
              </a:rPr>
              <a:t> time </a:t>
            </a:r>
            <a:r>
              <a:rPr lang="es-ES_tradnl" sz="2400" dirty="0" err="1">
                <a:latin typeface="Berlin Sans FB" pitchFamily="34" charset="0"/>
                <a:ea typeface="KG Red Hands" charset="0"/>
                <a:cs typeface="KG Red Hands" charset="0"/>
              </a:rPr>
              <a:t>is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this</a:t>
            </a:r>
            <a:r>
              <a:rPr lang="es-ES_tradnl" sz="2400" dirty="0">
                <a:latin typeface="Berlin Sans FB" pitchFamily="34" charset="0"/>
                <a:ea typeface="KG Red Hands" charset="0"/>
                <a:cs typeface="KG Red Hands" charset="0"/>
              </a:rPr>
              <a:t>?</a:t>
            </a:r>
          </a:p>
          <a:p>
            <a:pPr algn="ctr"/>
            <a:r>
              <a:rPr lang="es-ES_tradnl" sz="3600" dirty="0">
                <a:latin typeface="Berlin Sans FB" pitchFamily="34" charset="0"/>
                <a:ea typeface="KG Red Hands" charset="0"/>
                <a:cs typeface="KG Red Hands" charset="0"/>
              </a:rPr>
              <a:t>2:30</a:t>
            </a:r>
          </a:p>
        </p:txBody>
      </p:sp>
      <p:sp>
        <p:nvSpPr>
          <p:cNvPr id="27" name="Rectángulo 26"/>
          <p:cNvSpPr/>
          <p:nvPr/>
        </p:nvSpPr>
        <p:spPr>
          <a:xfrm>
            <a:off x="4519385" y="3429003"/>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Name</a:t>
            </a:r>
            <a:r>
              <a:rPr lang="es-ES_tradnl" sz="2400" dirty="0">
                <a:latin typeface="Berlin Sans FB" pitchFamily="34" charset="0"/>
                <a:ea typeface="KG Red Hands" charset="0"/>
                <a:cs typeface="KG Red Hands" charset="0"/>
              </a:rPr>
              <a:t> 5 </a:t>
            </a:r>
            <a:r>
              <a:rPr lang="es-ES_tradnl" sz="2400" dirty="0" err="1">
                <a:latin typeface="Berlin Sans FB" pitchFamily="34" charset="0"/>
                <a:ea typeface="KG Red Hands" charset="0"/>
                <a:cs typeface="KG Red Hands" charset="0"/>
              </a:rPr>
              <a:t>words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that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start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with</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letter</a:t>
            </a:r>
            <a:r>
              <a:rPr lang="es-ES_tradnl" sz="2400" dirty="0">
                <a:latin typeface="Berlin Sans FB" pitchFamily="34" charset="0"/>
                <a:ea typeface="KG Red Hands" charset="0"/>
                <a:cs typeface="KG Red Hands" charset="0"/>
              </a:rPr>
              <a:t> N</a:t>
            </a:r>
          </a:p>
        </p:txBody>
      </p:sp>
      <p:sp>
        <p:nvSpPr>
          <p:cNvPr id="28" name="Rectángulo 27"/>
          <p:cNvSpPr/>
          <p:nvPr/>
        </p:nvSpPr>
        <p:spPr>
          <a:xfrm>
            <a:off x="4519385" y="5129216"/>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Name</a:t>
            </a:r>
            <a:r>
              <a:rPr lang="es-ES_tradnl" sz="2400" dirty="0">
                <a:latin typeface="Berlin Sans FB" pitchFamily="34" charset="0"/>
                <a:ea typeface="KG Red Hands" charset="0"/>
                <a:cs typeface="KG Red Hands" charset="0"/>
              </a:rPr>
              <a:t> 5 </a:t>
            </a:r>
            <a:r>
              <a:rPr lang="es-ES_tradnl" sz="2400" dirty="0" err="1">
                <a:latin typeface="Berlin Sans FB" pitchFamily="34" charset="0"/>
                <a:ea typeface="KG Red Hands" charset="0"/>
                <a:cs typeface="KG Red Hands" charset="0"/>
              </a:rPr>
              <a:t>words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that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start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with</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letter</a:t>
            </a:r>
            <a:r>
              <a:rPr lang="es-ES_tradnl" sz="2400" dirty="0">
                <a:latin typeface="Berlin Sans FB" pitchFamily="34" charset="0"/>
                <a:ea typeface="KG Red Hands" charset="0"/>
                <a:cs typeface="KG Red Hands" charset="0"/>
              </a:rPr>
              <a:t> R</a:t>
            </a:r>
          </a:p>
        </p:txBody>
      </p:sp>
      <p:sp>
        <p:nvSpPr>
          <p:cNvPr id="29" name="Rectángulo 28"/>
          <p:cNvSpPr/>
          <p:nvPr/>
        </p:nvSpPr>
        <p:spPr>
          <a:xfrm>
            <a:off x="6779077" y="28577"/>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a:latin typeface="Berlin Sans FB" pitchFamily="34" charset="0"/>
                <a:ea typeface="KG Red Hands" charset="0"/>
                <a:cs typeface="KG Red Hands" charset="0"/>
              </a:rPr>
              <a:t>Complete </a:t>
            </a:r>
            <a:r>
              <a:rPr lang="es-ES_tradnl" sz="2400" dirty="0" err="1">
                <a:latin typeface="Berlin Sans FB" pitchFamily="34" charset="0"/>
                <a:ea typeface="KG Red Hands" charset="0"/>
                <a:cs typeface="KG Red Hands" charset="0"/>
              </a:rPr>
              <a:t>the</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sentence</a:t>
            </a:r>
            <a:endParaRPr lang="es-ES_tradnl" sz="2400" dirty="0">
              <a:latin typeface="Berlin Sans FB" pitchFamily="34" charset="0"/>
              <a:ea typeface="KG Red Hands" charset="0"/>
              <a:cs typeface="KG Red Hands" charset="0"/>
            </a:endParaRPr>
          </a:p>
          <a:p>
            <a:pPr algn="ctr"/>
            <a:r>
              <a:rPr lang="es-ES_tradnl" sz="2400" dirty="0">
                <a:latin typeface="Berlin Sans FB" pitchFamily="34" charset="0"/>
                <a:ea typeface="KG Red Hands" charset="0"/>
                <a:cs typeface="KG Red Hands" charset="0"/>
              </a:rPr>
              <a:t>“At </a:t>
            </a:r>
            <a:r>
              <a:rPr lang="es-ES_tradnl" sz="2400" dirty="0" err="1">
                <a:latin typeface="Berlin Sans FB" pitchFamily="34" charset="0"/>
                <a:ea typeface="KG Red Hands" charset="0"/>
                <a:cs typeface="KG Red Hands" charset="0"/>
              </a:rPr>
              <a:t>night</a:t>
            </a:r>
            <a:r>
              <a:rPr lang="es-ES_tradnl" sz="2400" dirty="0">
                <a:latin typeface="Berlin Sans FB" pitchFamily="34" charset="0"/>
                <a:ea typeface="KG Red Hands" charset="0"/>
                <a:cs typeface="KG Red Hands" charset="0"/>
              </a:rPr>
              <a:t>..”</a:t>
            </a:r>
          </a:p>
        </p:txBody>
      </p:sp>
      <p:sp>
        <p:nvSpPr>
          <p:cNvPr id="30" name="Rectángulo 29"/>
          <p:cNvSpPr/>
          <p:nvPr/>
        </p:nvSpPr>
        <p:spPr>
          <a:xfrm>
            <a:off x="6779077" y="1728790"/>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What</a:t>
            </a:r>
            <a:r>
              <a:rPr lang="es-ES_tradnl" sz="2400" dirty="0">
                <a:latin typeface="Berlin Sans FB" pitchFamily="34" charset="0"/>
                <a:ea typeface="KG Red Hands" charset="0"/>
                <a:cs typeface="KG Red Hands" charset="0"/>
              </a:rPr>
              <a:t> time </a:t>
            </a:r>
            <a:r>
              <a:rPr lang="es-ES_tradnl" sz="2400" dirty="0" err="1">
                <a:latin typeface="Berlin Sans FB" pitchFamily="34" charset="0"/>
                <a:ea typeface="KG Red Hands" charset="0"/>
                <a:cs typeface="KG Red Hands" charset="0"/>
              </a:rPr>
              <a:t>is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this</a:t>
            </a:r>
            <a:r>
              <a:rPr lang="es-ES_tradnl" sz="2400" dirty="0">
                <a:latin typeface="Berlin Sans FB" pitchFamily="34" charset="0"/>
                <a:ea typeface="KG Red Hands" charset="0"/>
                <a:cs typeface="KG Red Hands" charset="0"/>
              </a:rPr>
              <a:t>?</a:t>
            </a:r>
          </a:p>
          <a:p>
            <a:pPr algn="ctr"/>
            <a:r>
              <a:rPr lang="es-ES_tradnl" sz="3600" dirty="0">
                <a:latin typeface="Berlin Sans FB" pitchFamily="34" charset="0"/>
                <a:ea typeface="KG Red Hands" charset="0"/>
                <a:cs typeface="KG Red Hands" charset="0"/>
              </a:rPr>
              <a:t>6:45</a:t>
            </a:r>
          </a:p>
        </p:txBody>
      </p:sp>
      <p:sp>
        <p:nvSpPr>
          <p:cNvPr id="31" name="Rectángulo 30"/>
          <p:cNvSpPr/>
          <p:nvPr/>
        </p:nvSpPr>
        <p:spPr>
          <a:xfrm>
            <a:off x="6779077" y="3429003"/>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Name</a:t>
            </a:r>
            <a:r>
              <a:rPr lang="es-ES_tradnl" sz="2400" dirty="0">
                <a:latin typeface="Berlin Sans FB" pitchFamily="34" charset="0"/>
                <a:ea typeface="KG Red Hands" charset="0"/>
                <a:cs typeface="KG Red Hands" charset="0"/>
              </a:rPr>
              <a:t> 5 </a:t>
            </a:r>
            <a:r>
              <a:rPr lang="es-ES_tradnl" sz="2400" dirty="0" err="1">
                <a:latin typeface="Berlin Sans FB" pitchFamily="34" charset="0"/>
                <a:ea typeface="KG Red Hands" charset="0"/>
                <a:cs typeface="KG Red Hands" charset="0"/>
              </a:rPr>
              <a:t>words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that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start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with</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letter</a:t>
            </a:r>
            <a:r>
              <a:rPr lang="es-ES_tradnl" sz="2400" dirty="0">
                <a:latin typeface="Berlin Sans FB" pitchFamily="34" charset="0"/>
                <a:ea typeface="KG Red Hands" charset="0"/>
                <a:cs typeface="KG Red Hands" charset="0"/>
              </a:rPr>
              <a:t> O</a:t>
            </a:r>
          </a:p>
        </p:txBody>
      </p:sp>
      <p:sp>
        <p:nvSpPr>
          <p:cNvPr id="32" name="Rectángulo 31"/>
          <p:cNvSpPr/>
          <p:nvPr/>
        </p:nvSpPr>
        <p:spPr>
          <a:xfrm>
            <a:off x="6779077" y="5129216"/>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Name</a:t>
            </a:r>
            <a:r>
              <a:rPr lang="es-ES_tradnl" sz="2400" dirty="0">
                <a:latin typeface="Berlin Sans FB" pitchFamily="34" charset="0"/>
                <a:ea typeface="KG Red Hands" charset="0"/>
                <a:cs typeface="KG Red Hands" charset="0"/>
              </a:rPr>
              <a:t> 5 </a:t>
            </a:r>
            <a:r>
              <a:rPr lang="es-ES_tradnl" sz="2400" dirty="0" err="1">
                <a:latin typeface="Berlin Sans FB" pitchFamily="34" charset="0"/>
                <a:ea typeface="KG Red Hands" charset="0"/>
                <a:cs typeface="KG Red Hands" charset="0"/>
              </a:rPr>
              <a:t>words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that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start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with</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letter</a:t>
            </a:r>
            <a:r>
              <a:rPr lang="es-ES_tradnl" sz="2400" dirty="0">
                <a:latin typeface="Berlin Sans FB" pitchFamily="34" charset="0"/>
                <a:ea typeface="KG Red Hands" charset="0"/>
                <a:cs typeface="KG Red Hands" charset="0"/>
              </a:rPr>
              <a:t> S</a:t>
            </a:r>
          </a:p>
        </p:txBody>
      </p:sp>
      <p:sp>
        <p:nvSpPr>
          <p:cNvPr id="2" name="Rectángulo 1">
            <a:extLst>
              <a:ext uri="{FF2B5EF4-FFF2-40B4-BE49-F238E27FC236}">
                <a16:creationId xmlns:a16="http://schemas.microsoft.com/office/drawing/2014/main" id="{6D65D64C-E0FA-BDF8-F1E7-08B62C5E220C}"/>
              </a:ext>
            </a:extLst>
          </p:cNvPr>
          <p:cNvSpPr/>
          <p:nvPr/>
        </p:nvSpPr>
        <p:spPr>
          <a:xfrm rot="16200000">
            <a:off x="-437935" y="2468058"/>
            <a:ext cx="1296144" cy="2216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s-ES" sz="800" dirty="0"/>
              <a:t>@teach.and.learn.english</a:t>
            </a:r>
          </a:p>
        </p:txBody>
      </p:sp>
      <p:pic>
        <p:nvPicPr>
          <p:cNvPr id="3" name="Imagen 2">
            <a:extLst>
              <a:ext uri="{FF2B5EF4-FFF2-40B4-BE49-F238E27FC236}">
                <a16:creationId xmlns:a16="http://schemas.microsoft.com/office/drawing/2014/main" id="{5228F47B-B2DD-859D-A431-D45DCBCF732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8037" y="6381328"/>
            <a:ext cx="420732" cy="420732"/>
          </a:xfrm>
          <a:prstGeom prst="rect">
            <a:avLst/>
          </a:prstGeom>
        </p:spPr>
      </p:pic>
    </p:spTree>
    <p:extLst>
      <p:ext uri="{BB962C8B-B14F-4D97-AF65-F5344CB8AC3E}">
        <p14:creationId xmlns:p14="http://schemas.microsoft.com/office/powerpoint/2010/main" val="4258397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0" y="28577"/>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Name</a:t>
            </a:r>
            <a:r>
              <a:rPr lang="es-ES_tradnl" sz="2400" dirty="0">
                <a:latin typeface="Berlin Sans FB" pitchFamily="34" charset="0"/>
                <a:ea typeface="KG Red Hands" charset="0"/>
                <a:cs typeface="KG Red Hands" charset="0"/>
              </a:rPr>
              <a:t> 5 </a:t>
            </a:r>
            <a:r>
              <a:rPr lang="es-ES_tradnl" sz="2400" dirty="0" err="1">
                <a:latin typeface="Berlin Sans FB" pitchFamily="34" charset="0"/>
                <a:ea typeface="KG Red Hands" charset="0"/>
                <a:cs typeface="KG Red Hands" charset="0"/>
              </a:rPr>
              <a:t>words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that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start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with</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letter</a:t>
            </a:r>
            <a:r>
              <a:rPr lang="es-ES_tradnl" sz="2400" dirty="0">
                <a:latin typeface="Berlin Sans FB" pitchFamily="34" charset="0"/>
                <a:ea typeface="KG Red Hands" charset="0"/>
                <a:cs typeface="KG Red Hands" charset="0"/>
              </a:rPr>
              <a:t> T</a:t>
            </a:r>
          </a:p>
        </p:txBody>
      </p:sp>
      <p:sp>
        <p:nvSpPr>
          <p:cNvPr id="6" name="Rectángulo 5"/>
          <p:cNvSpPr/>
          <p:nvPr/>
        </p:nvSpPr>
        <p:spPr>
          <a:xfrm>
            <a:off x="0" y="1728790"/>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Name</a:t>
            </a:r>
            <a:r>
              <a:rPr lang="es-ES_tradnl" sz="2400" dirty="0">
                <a:latin typeface="Berlin Sans FB" pitchFamily="34" charset="0"/>
                <a:ea typeface="KG Red Hands" charset="0"/>
                <a:cs typeface="KG Red Hands" charset="0"/>
              </a:rPr>
              <a:t> 2 </a:t>
            </a:r>
            <a:r>
              <a:rPr lang="es-ES_tradnl" sz="2400" dirty="0" err="1">
                <a:latin typeface="Berlin Sans FB" pitchFamily="34" charset="0"/>
                <a:ea typeface="KG Red Hands" charset="0"/>
                <a:cs typeface="KG Red Hands" charset="0"/>
              </a:rPr>
              <a:t>words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that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start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with</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letter</a:t>
            </a:r>
            <a:r>
              <a:rPr lang="es-ES_tradnl" sz="2400" dirty="0">
                <a:latin typeface="Berlin Sans FB" pitchFamily="34" charset="0"/>
                <a:ea typeface="KG Red Hands" charset="0"/>
                <a:cs typeface="KG Red Hands" charset="0"/>
              </a:rPr>
              <a:t> Z</a:t>
            </a:r>
          </a:p>
        </p:txBody>
      </p:sp>
      <p:sp>
        <p:nvSpPr>
          <p:cNvPr id="7" name="Rectángulo 6"/>
          <p:cNvSpPr/>
          <p:nvPr/>
        </p:nvSpPr>
        <p:spPr>
          <a:xfrm>
            <a:off x="0" y="3429003"/>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Name</a:t>
            </a:r>
            <a:r>
              <a:rPr lang="es-ES_tradnl" sz="2400" dirty="0">
                <a:latin typeface="Berlin Sans FB" pitchFamily="34" charset="0"/>
                <a:ea typeface="KG Red Hands" charset="0"/>
                <a:cs typeface="KG Red Hands" charset="0"/>
              </a:rPr>
              <a:t> 5 sea </a:t>
            </a:r>
            <a:r>
              <a:rPr lang="es-ES_tradnl" sz="2400" dirty="0" err="1">
                <a:latin typeface="Berlin Sans FB" pitchFamily="34" charset="0"/>
                <a:ea typeface="KG Red Hands" charset="0"/>
                <a:cs typeface="KG Red Hands" charset="0"/>
              </a:rPr>
              <a:t>animals</a:t>
            </a:r>
            <a:endParaRPr lang="es-ES_tradnl" sz="2400" dirty="0">
              <a:latin typeface="Berlin Sans FB" pitchFamily="34" charset="0"/>
              <a:ea typeface="KG Red Hands" charset="0"/>
              <a:cs typeface="KG Red Hands" charset="0"/>
            </a:endParaRPr>
          </a:p>
        </p:txBody>
      </p:sp>
      <p:sp>
        <p:nvSpPr>
          <p:cNvPr id="8" name="Rectángulo 7"/>
          <p:cNvSpPr/>
          <p:nvPr/>
        </p:nvSpPr>
        <p:spPr>
          <a:xfrm>
            <a:off x="0" y="5129216"/>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What</a:t>
            </a:r>
            <a:r>
              <a:rPr lang="es-ES_tradnl" sz="2400" dirty="0">
                <a:latin typeface="Berlin Sans FB" pitchFamily="34" charset="0"/>
                <a:ea typeface="KG Red Hands" charset="0"/>
                <a:cs typeface="KG Red Hands" charset="0"/>
              </a:rPr>
              <a:t> do </a:t>
            </a:r>
            <a:r>
              <a:rPr lang="es-ES_tradnl" sz="2400" dirty="0" err="1">
                <a:latin typeface="Berlin Sans FB" pitchFamily="34" charset="0"/>
                <a:ea typeface="KG Red Hands" charset="0"/>
                <a:cs typeface="KG Red Hands" charset="0"/>
              </a:rPr>
              <a:t>you</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wear</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around</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your</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neck</a:t>
            </a:r>
            <a:r>
              <a:rPr lang="es-ES_tradnl" sz="2400" dirty="0">
                <a:latin typeface="Berlin Sans FB" pitchFamily="34" charset="0"/>
                <a:ea typeface="KG Red Hands" charset="0"/>
                <a:cs typeface="KG Red Hands" charset="0"/>
              </a:rPr>
              <a:t>?</a:t>
            </a:r>
          </a:p>
        </p:txBody>
      </p:sp>
      <p:sp>
        <p:nvSpPr>
          <p:cNvPr id="21" name="Rectángulo 20"/>
          <p:cNvSpPr/>
          <p:nvPr/>
        </p:nvSpPr>
        <p:spPr>
          <a:xfrm>
            <a:off x="2259692" y="28577"/>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Name</a:t>
            </a:r>
            <a:r>
              <a:rPr lang="es-ES_tradnl" sz="2400" dirty="0">
                <a:latin typeface="Berlin Sans FB" pitchFamily="34" charset="0"/>
                <a:ea typeface="KG Red Hands" charset="0"/>
                <a:cs typeface="KG Red Hands" charset="0"/>
              </a:rPr>
              <a:t> 3 </a:t>
            </a:r>
            <a:r>
              <a:rPr lang="es-ES_tradnl" sz="2400" dirty="0" err="1">
                <a:latin typeface="Berlin Sans FB" pitchFamily="34" charset="0"/>
                <a:ea typeface="KG Red Hands" charset="0"/>
                <a:cs typeface="KG Red Hands" charset="0"/>
              </a:rPr>
              <a:t>words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that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start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with</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letter</a:t>
            </a:r>
            <a:r>
              <a:rPr lang="es-ES_tradnl" sz="2400" dirty="0">
                <a:latin typeface="Berlin Sans FB" pitchFamily="34" charset="0"/>
                <a:ea typeface="KG Red Hands" charset="0"/>
                <a:cs typeface="KG Red Hands" charset="0"/>
              </a:rPr>
              <a:t> U</a:t>
            </a:r>
          </a:p>
        </p:txBody>
      </p:sp>
      <p:sp>
        <p:nvSpPr>
          <p:cNvPr id="22" name="Rectángulo 21"/>
          <p:cNvSpPr/>
          <p:nvPr/>
        </p:nvSpPr>
        <p:spPr>
          <a:xfrm>
            <a:off x="2259692" y="1728790"/>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Name</a:t>
            </a:r>
            <a:r>
              <a:rPr lang="es-ES_tradnl" sz="2400" dirty="0">
                <a:latin typeface="Berlin Sans FB" pitchFamily="34" charset="0"/>
                <a:ea typeface="KG Red Hands" charset="0"/>
                <a:cs typeface="KG Red Hands" charset="0"/>
              </a:rPr>
              <a:t> 2 </a:t>
            </a:r>
            <a:r>
              <a:rPr lang="es-ES_tradnl" sz="2400" dirty="0" err="1">
                <a:latin typeface="Berlin Sans FB" pitchFamily="34" charset="0"/>
                <a:ea typeface="KG Red Hands" charset="0"/>
                <a:cs typeface="KG Red Hands" charset="0"/>
              </a:rPr>
              <a:t>words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thay</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have</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the</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letter</a:t>
            </a:r>
            <a:r>
              <a:rPr lang="es-ES_tradnl" sz="2400" dirty="0">
                <a:latin typeface="Berlin Sans FB" pitchFamily="34" charset="0"/>
                <a:ea typeface="KG Red Hands" charset="0"/>
                <a:cs typeface="KG Red Hands" charset="0"/>
              </a:rPr>
              <a:t> X</a:t>
            </a:r>
          </a:p>
        </p:txBody>
      </p:sp>
      <p:sp>
        <p:nvSpPr>
          <p:cNvPr id="23" name="Rectángulo 22"/>
          <p:cNvSpPr/>
          <p:nvPr/>
        </p:nvSpPr>
        <p:spPr>
          <a:xfrm>
            <a:off x="2259692" y="3429003"/>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lvl="0" algn="ctr"/>
            <a:r>
              <a:rPr lang="es-ES_tradnl" sz="2800" dirty="0" err="1">
                <a:solidFill>
                  <a:prstClr val="black"/>
                </a:solidFill>
                <a:latin typeface="Berlin Sans FB" pitchFamily="34" charset="0"/>
                <a:ea typeface="KG Red Hands" charset="0"/>
                <a:cs typeface="KG Red Hands" charset="0"/>
              </a:rPr>
              <a:t>What</a:t>
            </a:r>
            <a:r>
              <a:rPr lang="es-ES_tradnl" sz="2800" dirty="0">
                <a:solidFill>
                  <a:prstClr val="black"/>
                </a:solidFill>
                <a:latin typeface="Berlin Sans FB" pitchFamily="34" charset="0"/>
                <a:ea typeface="KG Red Hands" charset="0"/>
                <a:cs typeface="KG Red Hands" charset="0"/>
              </a:rPr>
              <a:t> do </a:t>
            </a:r>
            <a:r>
              <a:rPr lang="es-ES_tradnl" sz="2800" dirty="0" err="1">
                <a:solidFill>
                  <a:prstClr val="black"/>
                </a:solidFill>
                <a:latin typeface="Berlin Sans FB" pitchFamily="34" charset="0"/>
                <a:ea typeface="KG Red Hands" charset="0"/>
                <a:cs typeface="KG Red Hands" charset="0"/>
              </a:rPr>
              <a:t>you</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wear</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on</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your</a:t>
            </a:r>
            <a:r>
              <a:rPr lang="es-ES_tradnl" sz="2800" dirty="0">
                <a:solidFill>
                  <a:prstClr val="black"/>
                </a:solidFill>
                <a:latin typeface="Berlin Sans FB" pitchFamily="34" charset="0"/>
                <a:ea typeface="KG Red Hands" charset="0"/>
                <a:cs typeface="KG Red Hands" charset="0"/>
              </a:rPr>
              <a:t> </a:t>
            </a:r>
            <a:r>
              <a:rPr lang="es-ES_tradnl" sz="2800" dirty="0" err="1">
                <a:solidFill>
                  <a:prstClr val="black"/>
                </a:solidFill>
                <a:latin typeface="Berlin Sans FB" pitchFamily="34" charset="0"/>
                <a:ea typeface="KG Red Hands" charset="0"/>
                <a:cs typeface="KG Red Hands" charset="0"/>
              </a:rPr>
              <a:t>hands</a:t>
            </a:r>
            <a:r>
              <a:rPr lang="es-ES_tradnl" sz="2800" dirty="0">
                <a:solidFill>
                  <a:prstClr val="black"/>
                </a:solidFill>
                <a:latin typeface="Berlin Sans FB" pitchFamily="34" charset="0"/>
                <a:ea typeface="KG Red Hands" charset="0"/>
                <a:cs typeface="KG Red Hands" charset="0"/>
              </a:rPr>
              <a:t>?</a:t>
            </a:r>
          </a:p>
        </p:txBody>
      </p:sp>
      <p:sp>
        <p:nvSpPr>
          <p:cNvPr id="24" name="Rectángulo 23"/>
          <p:cNvSpPr/>
          <p:nvPr/>
        </p:nvSpPr>
        <p:spPr>
          <a:xfrm>
            <a:off x="2259692" y="5129216"/>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What</a:t>
            </a:r>
            <a:r>
              <a:rPr lang="es-ES_tradnl" sz="2400" dirty="0">
                <a:latin typeface="Berlin Sans FB" pitchFamily="34" charset="0"/>
                <a:ea typeface="KG Red Hands" charset="0"/>
                <a:cs typeface="KG Red Hands" charset="0"/>
              </a:rPr>
              <a:t> do </a:t>
            </a:r>
            <a:r>
              <a:rPr lang="es-ES_tradnl" sz="2400" dirty="0" err="1">
                <a:latin typeface="Berlin Sans FB" pitchFamily="34" charset="0"/>
                <a:ea typeface="KG Red Hands" charset="0"/>
                <a:cs typeface="KG Red Hands" charset="0"/>
              </a:rPr>
              <a:t>you</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wear</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on</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your</a:t>
            </a:r>
            <a:r>
              <a:rPr lang="es-ES_tradnl" sz="2400" dirty="0">
                <a:latin typeface="Berlin Sans FB" pitchFamily="34" charset="0"/>
                <a:ea typeface="KG Red Hands" charset="0"/>
                <a:cs typeface="KG Red Hands" charset="0"/>
              </a:rPr>
              <a:t> head?</a:t>
            </a:r>
          </a:p>
        </p:txBody>
      </p:sp>
      <p:sp>
        <p:nvSpPr>
          <p:cNvPr id="25" name="Rectángulo 24"/>
          <p:cNvSpPr/>
          <p:nvPr/>
        </p:nvSpPr>
        <p:spPr>
          <a:xfrm>
            <a:off x="4519385" y="28577"/>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Name</a:t>
            </a:r>
            <a:r>
              <a:rPr lang="es-ES_tradnl" sz="2400" dirty="0">
                <a:latin typeface="Berlin Sans FB" pitchFamily="34" charset="0"/>
                <a:ea typeface="KG Red Hands" charset="0"/>
                <a:cs typeface="KG Red Hands" charset="0"/>
              </a:rPr>
              <a:t> 5 </a:t>
            </a:r>
            <a:r>
              <a:rPr lang="es-ES_tradnl" sz="2400" dirty="0" err="1">
                <a:latin typeface="Berlin Sans FB" pitchFamily="34" charset="0"/>
                <a:ea typeface="KG Red Hands" charset="0"/>
                <a:cs typeface="KG Red Hands" charset="0"/>
              </a:rPr>
              <a:t>words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that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start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with</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letter</a:t>
            </a:r>
            <a:r>
              <a:rPr lang="es-ES_tradnl" sz="2400" dirty="0">
                <a:latin typeface="Berlin Sans FB" pitchFamily="34" charset="0"/>
                <a:ea typeface="KG Red Hands" charset="0"/>
                <a:cs typeface="KG Red Hands" charset="0"/>
              </a:rPr>
              <a:t> W</a:t>
            </a:r>
          </a:p>
        </p:txBody>
      </p:sp>
      <p:sp>
        <p:nvSpPr>
          <p:cNvPr id="26" name="Rectángulo 25"/>
          <p:cNvSpPr/>
          <p:nvPr/>
        </p:nvSpPr>
        <p:spPr>
          <a:xfrm>
            <a:off x="4519385" y="1728790"/>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Name</a:t>
            </a:r>
            <a:r>
              <a:rPr lang="es-ES_tradnl" sz="2400" dirty="0">
                <a:latin typeface="Berlin Sans FB" pitchFamily="34" charset="0"/>
                <a:ea typeface="KG Red Hands" charset="0"/>
                <a:cs typeface="KG Red Hands" charset="0"/>
              </a:rPr>
              <a:t> 5 </a:t>
            </a:r>
            <a:r>
              <a:rPr lang="es-ES_tradnl" sz="2400" dirty="0" err="1">
                <a:latin typeface="Berlin Sans FB" pitchFamily="34" charset="0"/>
                <a:ea typeface="KG Red Hands" charset="0"/>
                <a:cs typeface="KG Red Hands" charset="0"/>
              </a:rPr>
              <a:t>sports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you</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play</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with</a:t>
            </a:r>
            <a:r>
              <a:rPr lang="es-ES_tradnl" sz="2400" dirty="0">
                <a:latin typeface="Berlin Sans FB" pitchFamily="34" charset="0"/>
                <a:ea typeface="KG Red Hands" charset="0"/>
                <a:cs typeface="KG Red Hands" charset="0"/>
              </a:rPr>
              <a:t> a </a:t>
            </a:r>
            <a:r>
              <a:rPr lang="es-ES_tradnl" sz="2400" dirty="0" err="1">
                <a:latin typeface="Berlin Sans FB" pitchFamily="34" charset="0"/>
                <a:ea typeface="KG Red Hands" charset="0"/>
                <a:cs typeface="KG Red Hands" charset="0"/>
              </a:rPr>
              <a:t>ball</a:t>
            </a:r>
            <a:endParaRPr lang="es-ES_tradnl" sz="2400" dirty="0">
              <a:latin typeface="Berlin Sans FB" pitchFamily="34" charset="0"/>
              <a:ea typeface="KG Red Hands" charset="0"/>
              <a:cs typeface="KG Red Hands" charset="0"/>
            </a:endParaRPr>
          </a:p>
        </p:txBody>
      </p:sp>
      <p:sp>
        <p:nvSpPr>
          <p:cNvPr id="27" name="Rectángulo 26"/>
          <p:cNvSpPr/>
          <p:nvPr/>
        </p:nvSpPr>
        <p:spPr>
          <a:xfrm>
            <a:off x="4519385" y="3429003"/>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lvl="0" algn="ctr"/>
            <a:r>
              <a:rPr lang="es-ES_tradnl" sz="2400">
                <a:solidFill>
                  <a:prstClr val="black"/>
                </a:solidFill>
                <a:latin typeface="Berlin Sans FB" pitchFamily="34" charset="0"/>
                <a:ea typeface="KG Red Hands" charset="0"/>
                <a:cs typeface="KG Red Hands" charset="0"/>
              </a:rPr>
              <a:t>What is the opposite of «black»?</a:t>
            </a:r>
            <a:endParaRPr lang="es-ES_tradnl" sz="2400" dirty="0">
              <a:solidFill>
                <a:prstClr val="black"/>
              </a:solidFill>
              <a:latin typeface="Berlin Sans FB" pitchFamily="34" charset="0"/>
              <a:ea typeface="KG Red Hands" charset="0"/>
              <a:cs typeface="KG Red Hands" charset="0"/>
            </a:endParaRPr>
          </a:p>
        </p:txBody>
      </p:sp>
      <p:sp>
        <p:nvSpPr>
          <p:cNvPr id="28" name="Rectángulo 27"/>
          <p:cNvSpPr/>
          <p:nvPr/>
        </p:nvSpPr>
        <p:spPr>
          <a:xfrm>
            <a:off x="4519385" y="5129216"/>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What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is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the</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opposite</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of</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cold</a:t>
            </a:r>
            <a:r>
              <a:rPr lang="es-ES_tradnl" sz="2400" dirty="0">
                <a:latin typeface="Berlin Sans FB" pitchFamily="34" charset="0"/>
                <a:ea typeface="KG Red Hands" charset="0"/>
                <a:cs typeface="KG Red Hands" charset="0"/>
              </a:rPr>
              <a:t>»?</a:t>
            </a:r>
          </a:p>
          <a:p>
            <a:pPr algn="ctr"/>
            <a:endParaRPr lang="es-ES_tradnl" sz="2400" dirty="0">
              <a:latin typeface="Berlin Sans FB" pitchFamily="34" charset="0"/>
              <a:ea typeface="KG Red Hands" charset="0"/>
              <a:cs typeface="KG Red Hands" charset="0"/>
            </a:endParaRPr>
          </a:p>
        </p:txBody>
      </p:sp>
      <p:sp>
        <p:nvSpPr>
          <p:cNvPr id="29" name="Rectángulo 28"/>
          <p:cNvSpPr/>
          <p:nvPr/>
        </p:nvSpPr>
        <p:spPr>
          <a:xfrm>
            <a:off x="6779077" y="28577"/>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Name</a:t>
            </a:r>
            <a:r>
              <a:rPr lang="es-ES_tradnl" sz="2400" dirty="0">
                <a:latin typeface="Berlin Sans FB" pitchFamily="34" charset="0"/>
                <a:ea typeface="KG Red Hands" charset="0"/>
                <a:cs typeface="KG Red Hands" charset="0"/>
              </a:rPr>
              <a:t> 2 </a:t>
            </a:r>
            <a:r>
              <a:rPr lang="es-ES_tradnl" sz="2400" dirty="0" err="1">
                <a:latin typeface="Berlin Sans FB" pitchFamily="34" charset="0"/>
                <a:ea typeface="KG Red Hands" charset="0"/>
                <a:cs typeface="KG Red Hands" charset="0"/>
              </a:rPr>
              <a:t>words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that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start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with</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letter</a:t>
            </a:r>
            <a:r>
              <a:rPr lang="es-ES_tradnl" sz="2400" dirty="0">
                <a:latin typeface="Berlin Sans FB" pitchFamily="34" charset="0"/>
                <a:ea typeface="KG Red Hands" charset="0"/>
                <a:cs typeface="KG Red Hands" charset="0"/>
              </a:rPr>
              <a:t> Y</a:t>
            </a:r>
          </a:p>
        </p:txBody>
      </p:sp>
      <p:sp>
        <p:nvSpPr>
          <p:cNvPr id="30" name="Rectángulo 29"/>
          <p:cNvSpPr/>
          <p:nvPr/>
        </p:nvSpPr>
        <p:spPr>
          <a:xfrm>
            <a:off x="6779077" y="1728790"/>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Name</a:t>
            </a:r>
            <a:r>
              <a:rPr lang="es-ES_tradnl" sz="2400" dirty="0">
                <a:latin typeface="Berlin Sans FB" pitchFamily="34" charset="0"/>
                <a:ea typeface="KG Red Hands" charset="0"/>
                <a:cs typeface="KG Red Hands" charset="0"/>
              </a:rPr>
              <a:t> 5 zoo </a:t>
            </a:r>
            <a:r>
              <a:rPr lang="es-ES_tradnl" sz="2400" dirty="0" err="1">
                <a:latin typeface="Berlin Sans FB" pitchFamily="34" charset="0"/>
                <a:ea typeface="KG Red Hands" charset="0"/>
                <a:cs typeface="KG Red Hands" charset="0"/>
              </a:rPr>
              <a:t>animals</a:t>
            </a:r>
            <a:endParaRPr lang="es-ES_tradnl" sz="2400" dirty="0">
              <a:latin typeface="Berlin Sans FB" pitchFamily="34" charset="0"/>
              <a:ea typeface="KG Red Hands" charset="0"/>
              <a:cs typeface="KG Red Hands" charset="0"/>
            </a:endParaRPr>
          </a:p>
        </p:txBody>
      </p:sp>
      <p:sp>
        <p:nvSpPr>
          <p:cNvPr id="31" name="Rectángulo 30"/>
          <p:cNvSpPr/>
          <p:nvPr/>
        </p:nvSpPr>
        <p:spPr>
          <a:xfrm>
            <a:off x="6779077" y="3429003"/>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a:latin typeface="Berlin Sans FB" pitchFamily="34" charset="0"/>
                <a:ea typeface="KG Red Hands" charset="0"/>
                <a:cs typeface="KG Red Hands" charset="0"/>
              </a:rPr>
              <a:t>How are you?</a:t>
            </a:r>
            <a:endParaRPr lang="es-ES_tradnl" sz="2400" dirty="0">
              <a:latin typeface="Berlin Sans FB" pitchFamily="34" charset="0"/>
              <a:ea typeface="KG Red Hands" charset="0"/>
              <a:cs typeface="KG Red Hands" charset="0"/>
            </a:endParaRPr>
          </a:p>
        </p:txBody>
      </p:sp>
      <p:sp>
        <p:nvSpPr>
          <p:cNvPr id="32" name="Rectángulo 31"/>
          <p:cNvSpPr/>
          <p:nvPr/>
        </p:nvSpPr>
        <p:spPr>
          <a:xfrm>
            <a:off x="6779077" y="5129216"/>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a:latin typeface="Berlin Sans FB" pitchFamily="34" charset="0"/>
                <a:ea typeface="KG Red Hands" charset="0"/>
                <a:cs typeface="KG Red Hands" charset="0"/>
              </a:rPr>
              <a:t>Who </a:t>
            </a:r>
            <a:r>
              <a:rPr lang="es-ES_tradnl" sz="2400" dirty="0" err="1">
                <a:latin typeface="Berlin Sans FB" pitchFamily="34" charset="0"/>
                <a:ea typeface="KG Red Hands" charset="0"/>
                <a:cs typeface="KG Red Hands" charset="0"/>
              </a:rPr>
              <a:t>is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your</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favourite</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teacher</a:t>
            </a:r>
            <a:r>
              <a:rPr lang="es-ES_tradnl" sz="2400" dirty="0">
                <a:latin typeface="Berlin Sans FB" pitchFamily="34" charset="0"/>
                <a:ea typeface="KG Red Hands" charset="0"/>
                <a:cs typeface="KG Red Hands" charset="0"/>
              </a:rPr>
              <a:t>?</a:t>
            </a:r>
          </a:p>
        </p:txBody>
      </p:sp>
      <p:sp>
        <p:nvSpPr>
          <p:cNvPr id="2" name="Rectángulo 1">
            <a:extLst>
              <a:ext uri="{FF2B5EF4-FFF2-40B4-BE49-F238E27FC236}">
                <a16:creationId xmlns:a16="http://schemas.microsoft.com/office/drawing/2014/main" id="{E7A58494-AAF2-BCA5-91F1-ACD1F0D43659}"/>
              </a:ext>
            </a:extLst>
          </p:cNvPr>
          <p:cNvSpPr/>
          <p:nvPr/>
        </p:nvSpPr>
        <p:spPr>
          <a:xfrm rot="16200000">
            <a:off x="-497540" y="5982459"/>
            <a:ext cx="1296144" cy="2216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s-ES" sz="800" dirty="0"/>
              <a:t>@teach.and.learn.english</a:t>
            </a:r>
          </a:p>
        </p:txBody>
      </p:sp>
      <p:pic>
        <p:nvPicPr>
          <p:cNvPr id="3" name="Imagen 2">
            <a:extLst>
              <a:ext uri="{FF2B5EF4-FFF2-40B4-BE49-F238E27FC236}">
                <a16:creationId xmlns:a16="http://schemas.microsoft.com/office/drawing/2014/main" id="{07063EC1-D414-F880-5B56-F04A6A13840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8037" y="6381328"/>
            <a:ext cx="420732" cy="420732"/>
          </a:xfrm>
          <a:prstGeom prst="rect">
            <a:avLst/>
          </a:prstGeom>
        </p:spPr>
      </p:pic>
    </p:spTree>
    <p:extLst>
      <p:ext uri="{BB962C8B-B14F-4D97-AF65-F5344CB8AC3E}">
        <p14:creationId xmlns:p14="http://schemas.microsoft.com/office/powerpoint/2010/main" val="3904192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0" y="28577"/>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800" dirty="0" err="1">
                <a:latin typeface="Berlin Sans FB" pitchFamily="34" charset="0"/>
                <a:ea typeface="KG Red Hands" charset="0"/>
                <a:cs typeface="KG Red Hands" charset="0"/>
              </a:rPr>
              <a:t>What</a:t>
            </a:r>
            <a:r>
              <a:rPr lang="es-ES_tradnl" sz="2800" dirty="0">
                <a:latin typeface="Berlin Sans FB" pitchFamily="34" charset="0"/>
                <a:ea typeface="KG Red Hands" charset="0"/>
                <a:cs typeface="KG Red Hands" charset="0"/>
              </a:rPr>
              <a:t> time </a:t>
            </a:r>
            <a:r>
              <a:rPr lang="es-ES_tradnl" sz="2800" dirty="0" err="1">
                <a:latin typeface="Berlin Sans FB" pitchFamily="34" charset="0"/>
                <a:ea typeface="KG Red Hands" charset="0"/>
                <a:cs typeface="KG Red Hands" charset="0"/>
              </a:rPr>
              <a:t>is</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it</a:t>
            </a:r>
            <a:r>
              <a:rPr lang="es-ES_tradnl" sz="2800" dirty="0">
                <a:latin typeface="Berlin Sans FB" pitchFamily="34" charset="0"/>
                <a:ea typeface="KG Red Hands" charset="0"/>
                <a:cs typeface="KG Red Hands" charset="0"/>
              </a:rPr>
              <a:t>?</a:t>
            </a:r>
          </a:p>
        </p:txBody>
      </p:sp>
      <p:sp>
        <p:nvSpPr>
          <p:cNvPr id="6" name="Rectángulo 5"/>
          <p:cNvSpPr/>
          <p:nvPr/>
        </p:nvSpPr>
        <p:spPr>
          <a:xfrm>
            <a:off x="0" y="1728790"/>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lvl="0" algn="ctr"/>
            <a:r>
              <a:rPr lang="es-ES_tradnl" sz="2400" dirty="0" err="1">
                <a:solidFill>
                  <a:prstClr val="black"/>
                </a:solidFill>
                <a:latin typeface="Berlin Sans FB" pitchFamily="34" charset="0"/>
                <a:ea typeface="KG Red Hands" charset="0"/>
                <a:cs typeface="KG Red Hands" charset="0"/>
              </a:rPr>
              <a:t>Name</a:t>
            </a:r>
            <a:r>
              <a:rPr lang="es-ES_tradnl" sz="2400" dirty="0">
                <a:solidFill>
                  <a:prstClr val="black"/>
                </a:solidFill>
                <a:latin typeface="Berlin Sans FB" pitchFamily="34" charset="0"/>
                <a:ea typeface="KG Red Hands" charset="0"/>
                <a:cs typeface="KG Red Hands" charset="0"/>
              </a:rPr>
              <a:t> 4 </a:t>
            </a:r>
            <a:r>
              <a:rPr lang="es-ES_tradnl" sz="2400" dirty="0" err="1">
                <a:solidFill>
                  <a:prstClr val="black"/>
                </a:solidFill>
                <a:latin typeface="Berlin Sans FB" pitchFamily="34" charset="0"/>
                <a:ea typeface="KG Red Hands" charset="0"/>
                <a:cs typeface="KG Red Hands" charset="0"/>
              </a:rPr>
              <a:t>pairs</a:t>
            </a:r>
            <a:r>
              <a:rPr lang="es-ES_tradnl" sz="2400" dirty="0">
                <a:solidFill>
                  <a:prstClr val="black"/>
                </a:solidFill>
                <a:latin typeface="Berlin Sans FB" pitchFamily="34" charset="0"/>
                <a:ea typeface="KG Red Hands" charset="0"/>
                <a:cs typeface="KG Red Hands" charset="0"/>
              </a:rPr>
              <a:t> of </a:t>
            </a:r>
            <a:r>
              <a:rPr lang="es-ES_tradnl" sz="2400" dirty="0" err="1">
                <a:solidFill>
                  <a:prstClr val="black"/>
                </a:solidFill>
                <a:latin typeface="Berlin Sans FB" pitchFamily="34" charset="0"/>
                <a:ea typeface="KG Red Hands" charset="0"/>
                <a:cs typeface="KG Red Hands" charset="0"/>
              </a:rPr>
              <a:t>opposite</a:t>
            </a:r>
            <a:endParaRPr lang="es-ES_tradnl" sz="2400" dirty="0">
              <a:solidFill>
                <a:prstClr val="black"/>
              </a:solidFill>
              <a:latin typeface="Berlin Sans FB" pitchFamily="34" charset="0"/>
              <a:ea typeface="KG Red Hands" charset="0"/>
              <a:cs typeface="KG Red Hands" charset="0"/>
            </a:endParaRPr>
          </a:p>
          <a:p>
            <a:pPr lvl="0" algn="ctr"/>
            <a:r>
              <a:rPr lang="es-ES_tradnl" sz="2400" dirty="0">
                <a:solidFill>
                  <a:prstClr val="black"/>
                </a:solidFill>
                <a:latin typeface="Berlin Sans FB" pitchFamily="34" charset="0"/>
                <a:ea typeface="KG Red Hands" charset="0"/>
                <a:cs typeface="KG Red Hands" charset="0"/>
              </a:rPr>
              <a:t>(</a:t>
            </a:r>
            <a:r>
              <a:rPr lang="es-ES_tradnl" sz="2400" dirty="0" err="1">
                <a:solidFill>
                  <a:prstClr val="black"/>
                </a:solidFill>
                <a:latin typeface="Berlin Sans FB" pitchFamily="34" charset="0"/>
                <a:ea typeface="KG Red Hands" charset="0"/>
                <a:cs typeface="KG Red Hands" charset="0"/>
              </a:rPr>
              <a:t>eg</a:t>
            </a:r>
            <a:r>
              <a:rPr lang="es-ES_tradnl" sz="2400" dirty="0">
                <a:solidFill>
                  <a:prstClr val="black"/>
                </a:solidFill>
                <a:latin typeface="Berlin Sans FB" pitchFamily="34" charset="0"/>
                <a:ea typeface="KG Red Hands" charset="0"/>
                <a:cs typeface="KG Red Hands" charset="0"/>
              </a:rPr>
              <a:t>. Black-</a:t>
            </a:r>
            <a:r>
              <a:rPr lang="es-ES_tradnl" sz="2400" dirty="0" err="1">
                <a:solidFill>
                  <a:prstClr val="black"/>
                </a:solidFill>
                <a:latin typeface="Berlin Sans FB" pitchFamily="34" charset="0"/>
                <a:ea typeface="KG Red Hands" charset="0"/>
                <a:cs typeface="KG Red Hands" charset="0"/>
              </a:rPr>
              <a:t>white</a:t>
            </a:r>
            <a:r>
              <a:rPr lang="es-ES_tradnl" sz="2400" dirty="0">
                <a:solidFill>
                  <a:prstClr val="black"/>
                </a:solidFill>
                <a:latin typeface="Berlin Sans FB" pitchFamily="34" charset="0"/>
                <a:ea typeface="KG Red Hands" charset="0"/>
                <a:cs typeface="KG Red Hands" charset="0"/>
              </a:rPr>
              <a:t>)</a:t>
            </a:r>
          </a:p>
        </p:txBody>
      </p:sp>
      <p:sp>
        <p:nvSpPr>
          <p:cNvPr id="7" name="Rectángulo 6"/>
          <p:cNvSpPr/>
          <p:nvPr/>
        </p:nvSpPr>
        <p:spPr>
          <a:xfrm>
            <a:off x="0" y="3429003"/>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800" dirty="0" err="1">
                <a:latin typeface="Berlin Sans FB" pitchFamily="34" charset="0"/>
                <a:ea typeface="KG Red Hands" charset="0"/>
                <a:cs typeface="KG Red Hands" charset="0"/>
              </a:rPr>
              <a:t>Name</a:t>
            </a:r>
            <a:r>
              <a:rPr lang="es-ES_tradnl" sz="2800" dirty="0">
                <a:latin typeface="Berlin Sans FB" pitchFamily="34" charset="0"/>
                <a:ea typeface="KG Red Hands" charset="0"/>
                <a:cs typeface="KG Red Hands" charset="0"/>
              </a:rPr>
              <a:t> 5 </a:t>
            </a:r>
            <a:r>
              <a:rPr lang="es-ES_tradnl" sz="2800" dirty="0" err="1">
                <a:latin typeface="Berlin Sans FB" pitchFamily="34" charset="0"/>
                <a:ea typeface="KG Red Hands" charset="0"/>
                <a:cs typeface="KG Red Hands" charset="0"/>
              </a:rPr>
              <a:t>comparatives</a:t>
            </a:r>
            <a:endParaRPr lang="es-ES_tradnl" sz="2800" dirty="0">
              <a:latin typeface="Berlin Sans FB" pitchFamily="34" charset="0"/>
              <a:ea typeface="KG Red Hands" charset="0"/>
              <a:cs typeface="KG Red Hands" charset="0"/>
            </a:endParaRPr>
          </a:p>
        </p:txBody>
      </p:sp>
      <p:sp>
        <p:nvSpPr>
          <p:cNvPr id="8" name="Rectángulo 7"/>
          <p:cNvSpPr/>
          <p:nvPr/>
        </p:nvSpPr>
        <p:spPr>
          <a:xfrm>
            <a:off x="0" y="5129216"/>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lvl="0" algn="ctr"/>
            <a:r>
              <a:rPr lang="es-ES_tradnl" sz="2400" dirty="0" err="1">
                <a:solidFill>
                  <a:prstClr val="black"/>
                </a:solidFill>
                <a:latin typeface="Berlin Sans FB" pitchFamily="34" charset="0"/>
                <a:ea typeface="KG Red Hands" charset="0"/>
                <a:cs typeface="KG Red Hands" charset="0"/>
              </a:rPr>
              <a:t>Name</a:t>
            </a:r>
            <a:r>
              <a:rPr lang="es-ES_tradnl" sz="2400" dirty="0">
                <a:solidFill>
                  <a:prstClr val="black"/>
                </a:solidFill>
                <a:latin typeface="Berlin Sans FB" pitchFamily="34" charset="0"/>
                <a:ea typeface="KG Red Hands" charset="0"/>
                <a:cs typeface="KG Red Hands" charset="0"/>
              </a:rPr>
              <a:t>  a </a:t>
            </a:r>
            <a:r>
              <a:rPr lang="es-ES_tradnl" sz="2400" dirty="0" err="1">
                <a:solidFill>
                  <a:prstClr val="black"/>
                </a:solidFill>
                <a:latin typeface="Berlin Sans FB" pitchFamily="34" charset="0"/>
                <a:ea typeface="KG Red Hands" charset="0"/>
                <a:cs typeface="KG Red Hands" charset="0"/>
              </a:rPr>
              <a:t>synonym</a:t>
            </a:r>
            <a:r>
              <a:rPr lang="es-ES_tradnl" sz="2400" dirty="0">
                <a:solidFill>
                  <a:prstClr val="black"/>
                </a:solidFill>
                <a:latin typeface="Berlin Sans FB" pitchFamily="34" charset="0"/>
                <a:ea typeface="KG Red Hands" charset="0"/>
                <a:cs typeface="KG Red Hands" charset="0"/>
              </a:rPr>
              <a:t> of</a:t>
            </a:r>
          </a:p>
          <a:p>
            <a:pPr lvl="0" algn="ctr"/>
            <a:r>
              <a:rPr lang="es-ES_tradnl" sz="2400" dirty="0" err="1">
                <a:solidFill>
                  <a:prstClr val="black"/>
                </a:solidFill>
                <a:latin typeface="Berlin Sans FB" pitchFamily="34" charset="0"/>
                <a:ea typeface="KG Red Hands" charset="0"/>
                <a:cs typeface="KG Red Hands" charset="0"/>
              </a:rPr>
              <a:t>bad</a:t>
            </a:r>
            <a:endParaRPr lang="es-ES_tradnl" sz="2400" dirty="0">
              <a:solidFill>
                <a:prstClr val="black"/>
              </a:solidFill>
              <a:latin typeface="Berlin Sans FB" pitchFamily="34" charset="0"/>
              <a:ea typeface="KG Red Hands" charset="0"/>
              <a:cs typeface="KG Red Hands" charset="0"/>
            </a:endParaRPr>
          </a:p>
        </p:txBody>
      </p:sp>
      <p:sp>
        <p:nvSpPr>
          <p:cNvPr id="21" name="Rectángulo 20"/>
          <p:cNvSpPr/>
          <p:nvPr/>
        </p:nvSpPr>
        <p:spPr>
          <a:xfrm>
            <a:off x="2259692" y="28577"/>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800" dirty="0" err="1">
                <a:latin typeface="Berlin Sans FB" pitchFamily="34" charset="0"/>
                <a:ea typeface="KG Red Hands" charset="0"/>
                <a:cs typeface="KG Red Hands" charset="0"/>
              </a:rPr>
              <a:t>When</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is</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your</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birhtday</a:t>
            </a:r>
            <a:r>
              <a:rPr lang="es-ES_tradnl" sz="2800" dirty="0">
                <a:latin typeface="Berlin Sans FB" pitchFamily="34" charset="0"/>
                <a:ea typeface="KG Red Hands" charset="0"/>
                <a:cs typeface="KG Red Hands" charset="0"/>
              </a:rPr>
              <a:t>?</a:t>
            </a:r>
          </a:p>
        </p:txBody>
      </p:sp>
      <p:sp>
        <p:nvSpPr>
          <p:cNvPr id="22" name="Rectángulo 21"/>
          <p:cNvSpPr/>
          <p:nvPr/>
        </p:nvSpPr>
        <p:spPr>
          <a:xfrm>
            <a:off x="2259692" y="1728790"/>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lvl="0" algn="ctr"/>
            <a:r>
              <a:rPr lang="es-ES_tradnl" sz="2400" dirty="0" err="1">
                <a:solidFill>
                  <a:prstClr val="black"/>
                </a:solidFill>
                <a:latin typeface="Berlin Sans FB" pitchFamily="34" charset="0"/>
                <a:ea typeface="KG Red Hands" charset="0"/>
                <a:cs typeface="KG Red Hands" charset="0"/>
              </a:rPr>
              <a:t>Name</a:t>
            </a:r>
            <a:r>
              <a:rPr lang="es-ES_tradnl" sz="2400" dirty="0">
                <a:solidFill>
                  <a:prstClr val="black"/>
                </a:solidFill>
                <a:latin typeface="Berlin Sans FB" pitchFamily="34" charset="0"/>
                <a:ea typeface="KG Red Hands" charset="0"/>
                <a:cs typeface="KG Red Hands" charset="0"/>
              </a:rPr>
              <a:t> 5 </a:t>
            </a:r>
            <a:r>
              <a:rPr lang="es-ES_tradnl" sz="2400" dirty="0" err="1">
                <a:solidFill>
                  <a:prstClr val="black"/>
                </a:solidFill>
                <a:latin typeface="Berlin Sans FB" pitchFamily="34" charset="0"/>
                <a:ea typeface="KG Red Hands" charset="0"/>
                <a:cs typeface="KG Red Hands" charset="0"/>
              </a:rPr>
              <a:t>countries</a:t>
            </a:r>
            <a:r>
              <a:rPr lang="es-ES_tradnl" sz="2400" dirty="0">
                <a:solidFill>
                  <a:prstClr val="black"/>
                </a:solidFill>
                <a:latin typeface="Berlin Sans FB" pitchFamily="34" charset="0"/>
                <a:ea typeface="KG Red Hands" charset="0"/>
                <a:cs typeface="KG Red Hands" charset="0"/>
              </a:rPr>
              <a:t> </a:t>
            </a:r>
            <a:r>
              <a:rPr lang="es-ES_tradnl" sz="2400" dirty="0" err="1">
                <a:solidFill>
                  <a:prstClr val="black"/>
                </a:solidFill>
                <a:latin typeface="Berlin Sans FB" pitchFamily="34" charset="0"/>
                <a:ea typeface="KG Red Hands" charset="0"/>
                <a:cs typeface="KG Red Hands" charset="0"/>
              </a:rPr>
              <a:t>where</a:t>
            </a:r>
            <a:r>
              <a:rPr lang="es-ES_tradnl" sz="2400" dirty="0">
                <a:solidFill>
                  <a:prstClr val="black"/>
                </a:solidFill>
                <a:latin typeface="Berlin Sans FB" pitchFamily="34" charset="0"/>
                <a:ea typeface="KG Red Hands" charset="0"/>
                <a:cs typeface="KG Red Hands" charset="0"/>
              </a:rPr>
              <a:t> </a:t>
            </a:r>
            <a:r>
              <a:rPr lang="es-ES_tradnl" sz="2400" dirty="0" err="1">
                <a:solidFill>
                  <a:prstClr val="black"/>
                </a:solidFill>
                <a:latin typeface="Berlin Sans FB" pitchFamily="34" charset="0"/>
                <a:ea typeface="KG Red Hands" charset="0"/>
                <a:cs typeface="KG Red Hands" charset="0"/>
              </a:rPr>
              <a:t>people</a:t>
            </a:r>
            <a:r>
              <a:rPr lang="es-ES_tradnl" sz="2400" dirty="0">
                <a:solidFill>
                  <a:prstClr val="black"/>
                </a:solidFill>
                <a:latin typeface="Berlin Sans FB" pitchFamily="34" charset="0"/>
                <a:ea typeface="KG Red Hands" charset="0"/>
                <a:cs typeface="KG Red Hands" charset="0"/>
              </a:rPr>
              <a:t> </a:t>
            </a:r>
            <a:r>
              <a:rPr lang="es-ES_tradnl" sz="2400" dirty="0" err="1">
                <a:solidFill>
                  <a:prstClr val="black"/>
                </a:solidFill>
                <a:latin typeface="Berlin Sans FB" pitchFamily="34" charset="0"/>
                <a:ea typeface="KG Red Hands" charset="0"/>
                <a:cs typeface="KG Red Hands" charset="0"/>
              </a:rPr>
              <a:t>speak</a:t>
            </a:r>
            <a:r>
              <a:rPr lang="es-ES_tradnl" sz="2400" dirty="0">
                <a:solidFill>
                  <a:prstClr val="black"/>
                </a:solidFill>
                <a:latin typeface="Berlin Sans FB" pitchFamily="34" charset="0"/>
                <a:ea typeface="KG Red Hands" charset="0"/>
                <a:cs typeface="KG Red Hands" charset="0"/>
              </a:rPr>
              <a:t> English</a:t>
            </a:r>
          </a:p>
        </p:txBody>
      </p:sp>
      <p:sp>
        <p:nvSpPr>
          <p:cNvPr id="23" name="Rectángulo 22"/>
          <p:cNvSpPr/>
          <p:nvPr/>
        </p:nvSpPr>
        <p:spPr>
          <a:xfrm>
            <a:off x="2259692" y="3429003"/>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lvl="0" algn="ctr"/>
            <a:r>
              <a:rPr lang="es-ES_tradnl" sz="2800" dirty="0" err="1">
                <a:solidFill>
                  <a:prstClr val="black"/>
                </a:solidFill>
                <a:latin typeface="Berlin Sans FB" pitchFamily="34" charset="0"/>
                <a:ea typeface="KG Red Hands" charset="0"/>
                <a:cs typeface="KG Red Hands" charset="0"/>
              </a:rPr>
              <a:t>Name</a:t>
            </a:r>
            <a:r>
              <a:rPr lang="es-ES_tradnl" sz="2800" dirty="0">
                <a:solidFill>
                  <a:prstClr val="black"/>
                </a:solidFill>
                <a:latin typeface="Berlin Sans FB" pitchFamily="34" charset="0"/>
                <a:ea typeface="KG Red Hands" charset="0"/>
                <a:cs typeface="KG Red Hands" charset="0"/>
              </a:rPr>
              <a:t> 5 </a:t>
            </a:r>
            <a:r>
              <a:rPr lang="es-ES_tradnl" sz="2800" dirty="0" err="1">
                <a:solidFill>
                  <a:prstClr val="black"/>
                </a:solidFill>
                <a:latin typeface="Berlin Sans FB" pitchFamily="34" charset="0"/>
                <a:ea typeface="KG Red Hands" charset="0"/>
                <a:cs typeface="KG Red Hands" charset="0"/>
              </a:rPr>
              <a:t>superlatives</a:t>
            </a:r>
            <a:endParaRPr lang="es-ES_tradnl" sz="2800" dirty="0">
              <a:solidFill>
                <a:prstClr val="black"/>
              </a:solidFill>
              <a:latin typeface="Berlin Sans FB" pitchFamily="34" charset="0"/>
              <a:ea typeface="KG Red Hands" charset="0"/>
              <a:cs typeface="KG Red Hands" charset="0"/>
            </a:endParaRPr>
          </a:p>
        </p:txBody>
      </p:sp>
      <p:sp>
        <p:nvSpPr>
          <p:cNvPr id="24" name="Rectángulo 23"/>
          <p:cNvSpPr/>
          <p:nvPr/>
        </p:nvSpPr>
        <p:spPr>
          <a:xfrm>
            <a:off x="2259692" y="5129216"/>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lvl="0" algn="ctr"/>
            <a:r>
              <a:rPr lang="es-ES_tradnl" sz="2400" dirty="0" err="1">
                <a:solidFill>
                  <a:prstClr val="black"/>
                </a:solidFill>
                <a:latin typeface="Berlin Sans FB" pitchFamily="34" charset="0"/>
                <a:ea typeface="KG Red Hands" charset="0"/>
                <a:cs typeface="KG Red Hands" charset="0"/>
              </a:rPr>
              <a:t>Name</a:t>
            </a:r>
            <a:r>
              <a:rPr lang="es-ES_tradnl" sz="2400" dirty="0">
                <a:solidFill>
                  <a:prstClr val="black"/>
                </a:solidFill>
                <a:latin typeface="Berlin Sans FB" pitchFamily="34" charset="0"/>
                <a:ea typeface="KG Red Hands" charset="0"/>
                <a:cs typeface="KG Red Hands" charset="0"/>
              </a:rPr>
              <a:t>  a </a:t>
            </a:r>
            <a:r>
              <a:rPr lang="es-ES_tradnl" sz="2400" dirty="0" err="1">
                <a:solidFill>
                  <a:prstClr val="black"/>
                </a:solidFill>
                <a:latin typeface="Berlin Sans FB" pitchFamily="34" charset="0"/>
                <a:ea typeface="KG Red Hands" charset="0"/>
                <a:cs typeface="KG Red Hands" charset="0"/>
              </a:rPr>
              <a:t>synonyms</a:t>
            </a:r>
            <a:r>
              <a:rPr lang="es-ES_tradnl" sz="2400" dirty="0">
                <a:solidFill>
                  <a:prstClr val="black"/>
                </a:solidFill>
                <a:latin typeface="Berlin Sans FB" pitchFamily="34" charset="0"/>
                <a:ea typeface="KG Red Hands" charset="0"/>
                <a:cs typeface="KG Red Hands" charset="0"/>
              </a:rPr>
              <a:t> of</a:t>
            </a:r>
          </a:p>
          <a:p>
            <a:pPr lvl="0" algn="ctr"/>
            <a:r>
              <a:rPr lang="es-ES_tradnl" sz="2400" dirty="0" err="1">
                <a:solidFill>
                  <a:prstClr val="black"/>
                </a:solidFill>
                <a:latin typeface="Berlin Sans FB" pitchFamily="34" charset="0"/>
                <a:ea typeface="KG Red Hands" charset="0"/>
                <a:cs typeface="KG Red Hands" charset="0"/>
              </a:rPr>
              <a:t>big</a:t>
            </a:r>
            <a:endParaRPr lang="es-ES_tradnl" sz="2400" dirty="0">
              <a:solidFill>
                <a:prstClr val="black"/>
              </a:solidFill>
              <a:latin typeface="Berlin Sans FB" pitchFamily="34" charset="0"/>
              <a:ea typeface="KG Red Hands" charset="0"/>
              <a:cs typeface="KG Red Hands" charset="0"/>
            </a:endParaRPr>
          </a:p>
        </p:txBody>
      </p:sp>
      <p:sp>
        <p:nvSpPr>
          <p:cNvPr id="25" name="Rectángulo 24"/>
          <p:cNvSpPr/>
          <p:nvPr/>
        </p:nvSpPr>
        <p:spPr>
          <a:xfrm>
            <a:off x="4519385" y="28577"/>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What</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is</a:t>
            </a:r>
            <a:r>
              <a:rPr lang="es-ES_tradnl" sz="2400" dirty="0">
                <a:latin typeface="Berlin Sans FB" pitchFamily="34" charset="0"/>
                <a:ea typeface="KG Red Hands" charset="0"/>
                <a:cs typeface="KG Red Hands" charset="0"/>
              </a:rPr>
              <a:t> </a:t>
            </a:r>
            <a:r>
              <a:rPr lang="es-ES_tradnl" sz="2400" dirty="0" err="1">
                <a:latin typeface="Berlin Sans FB" pitchFamily="34" charset="0"/>
                <a:ea typeface="KG Red Hands" charset="0"/>
                <a:cs typeface="KG Red Hands" charset="0"/>
              </a:rPr>
              <a:t>your</a:t>
            </a:r>
            <a:r>
              <a:rPr lang="es-ES_tradnl" sz="2400" dirty="0">
                <a:latin typeface="Berlin Sans FB" pitchFamily="34" charset="0"/>
                <a:ea typeface="KG Red Hands" charset="0"/>
                <a:cs typeface="KG Red Hands" charset="0"/>
              </a:rPr>
              <a:t> email</a:t>
            </a:r>
          </a:p>
          <a:p>
            <a:pPr algn="ctr"/>
            <a:r>
              <a:rPr lang="es-ES_tradnl" sz="2400" dirty="0" err="1">
                <a:latin typeface="Berlin Sans FB" pitchFamily="34" charset="0"/>
                <a:ea typeface="KG Red Hands" charset="0"/>
                <a:cs typeface="KG Red Hands" charset="0"/>
              </a:rPr>
              <a:t>address</a:t>
            </a:r>
            <a:r>
              <a:rPr lang="es-ES_tradnl" sz="2400" dirty="0">
                <a:latin typeface="Berlin Sans FB" pitchFamily="34" charset="0"/>
                <a:ea typeface="KG Red Hands" charset="0"/>
                <a:cs typeface="KG Red Hands" charset="0"/>
              </a:rPr>
              <a:t>?</a:t>
            </a:r>
          </a:p>
        </p:txBody>
      </p:sp>
      <p:sp>
        <p:nvSpPr>
          <p:cNvPr id="26" name="Rectángulo 25"/>
          <p:cNvSpPr/>
          <p:nvPr/>
        </p:nvSpPr>
        <p:spPr>
          <a:xfrm>
            <a:off x="4519385" y="1728790"/>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800" dirty="0" err="1">
                <a:latin typeface="Berlin Sans FB" pitchFamily="34" charset="0"/>
                <a:ea typeface="KG Red Hands" charset="0"/>
                <a:cs typeface="KG Red Hands" charset="0"/>
              </a:rPr>
              <a:t>Name</a:t>
            </a:r>
            <a:r>
              <a:rPr lang="es-ES_tradnl" sz="2800" dirty="0">
                <a:latin typeface="Berlin Sans FB" pitchFamily="34" charset="0"/>
                <a:ea typeface="KG Red Hands" charset="0"/>
                <a:cs typeface="KG Red Hands" charset="0"/>
              </a:rPr>
              <a:t> 4 irregular </a:t>
            </a:r>
            <a:r>
              <a:rPr lang="es-ES_tradnl" sz="2800" dirty="0" err="1">
                <a:latin typeface="Berlin Sans FB" pitchFamily="34" charset="0"/>
                <a:ea typeface="KG Red Hands" charset="0"/>
                <a:cs typeface="KG Red Hands" charset="0"/>
              </a:rPr>
              <a:t>verbs</a:t>
            </a:r>
            <a:endParaRPr lang="es-ES_tradnl" sz="2800" dirty="0">
              <a:latin typeface="Berlin Sans FB" pitchFamily="34" charset="0"/>
              <a:ea typeface="KG Red Hands" charset="0"/>
              <a:cs typeface="KG Red Hands" charset="0"/>
            </a:endParaRPr>
          </a:p>
        </p:txBody>
      </p:sp>
      <p:sp>
        <p:nvSpPr>
          <p:cNvPr id="27" name="Rectángulo 26"/>
          <p:cNvSpPr/>
          <p:nvPr/>
        </p:nvSpPr>
        <p:spPr>
          <a:xfrm>
            <a:off x="4519385" y="3429003"/>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800" dirty="0" err="1">
                <a:latin typeface="Berlin Sans FB" pitchFamily="34" charset="0"/>
                <a:ea typeface="KG Red Hands" charset="0"/>
                <a:cs typeface="KG Red Hands" charset="0"/>
              </a:rPr>
              <a:t>Name</a:t>
            </a:r>
            <a:r>
              <a:rPr lang="es-ES_tradnl" sz="2800" dirty="0">
                <a:latin typeface="Berlin Sans FB" pitchFamily="34" charset="0"/>
                <a:ea typeface="KG Red Hands" charset="0"/>
                <a:cs typeface="KG Red Hands" charset="0"/>
              </a:rPr>
              <a:t> 5 </a:t>
            </a:r>
            <a:r>
              <a:rPr lang="es-ES_tradnl" sz="2800" dirty="0" err="1">
                <a:latin typeface="Berlin Sans FB" pitchFamily="34" charset="0"/>
                <a:ea typeface="KG Red Hands" charset="0"/>
                <a:cs typeface="KG Red Hands" charset="0"/>
              </a:rPr>
              <a:t>linking</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words</a:t>
            </a:r>
            <a:endParaRPr lang="es-ES_tradnl" sz="2800" dirty="0">
              <a:latin typeface="Berlin Sans FB" pitchFamily="34" charset="0"/>
              <a:ea typeface="KG Red Hands" charset="0"/>
              <a:cs typeface="KG Red Hands" charset="0"/>
            </a:endParaRPr>
          </a:p>
        </p:txBody>
      </p:sp>
      <p:sp>
        <p:nvSpPr>
          <p:cNvPr id="28" name="Rectángulo 27"/>
          <p:cNvSpPr/>
          <p:nvPr/>
        </p:nvSpPr>
        <p:spPr>
          <a:xfrm>
            <a:off x="4519385" y="5129216"/>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800" dirty="0">
                <a:latin typeface="Berlin Sans FB" pitchFamily="34" charset="0"/>
                <a:ea typeface="KG Red Hands" charset="0"/>
                <a:cs typeface="KG Red Hands" charset="0"/>
              </a:rPr>
              <a:t>2 irregular </a:t>
            </a:r>
            <a:r>
              <a:rPr lang="es-ES_tradnl" sz="2800" dirty="0" err="1">
                <a:latin typeface="Berlin Sans FB" pitchFamily="34" charset="0"/>
                <a:ea typeface="KG Red Hands" charset="0"/>
                <a:cs typeface="KG Red Hands" charset="0"/>
              </a:rPr>
              <a:t>comparatives</a:t>
            </a:r>
            <a:endParaRPr lang="es-ES_tradnl" sz="2800" dirty="0">
              <a:latin typeface="Berlin Sans FB" pitchFamily="34" charset="0"/>
              <a:ea typeface="KG Red Hands" charset="0"/>
              <a:cs typeface="KG Red Hands" charset="0"/>
            </a:endParaRPr>
          </a:p>
        </p:txBody>
      </p:sp>
      <p:sp>
        <p:nvSpPr>
          <p:cNvPr id="29" name="Rectángulo 28"/>
          <p:cNvSpPr/>
          <p:nvPr/>
        </p:nvSpPr>
        <p:spPr>
          <a:xfrm>
            <a:off x="6779077" y="28577"/>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800" dirty="0" err="1">
                <a:latin typeface="Berlin Sans FB" pitchFamily="34" charset="0"/>
                <a:ea typeface="KG Red Hands" charset="0"/>
                <a:cs typeface="KG Red Hands" charset="0"/>
              </a:rPr>
              <a:t>What</a:t>
            </a:r>
            <a:r>
              <a:rPr lang="es-ES_tradnl" sz="2800" dirty="0">
                <a:latin typeface="Berlin Sans FB" pitchFamily="34" charset="0"/>
                <a:ea typeface="KG Red Hands" charset="0"/>
                <a:cs typeface="KG Red Hands" charset="0"/>
              </a:rPr>
              <a:t> are </a:t>
            </a:r>
            <a:r>
              <a:rPr lang="es-ES_tradnl" sz="2800" dirty="0" err="1">
                <a:latin typeface="Berlin Sans FB" pitchFamily="34" charset="0"/>
                <a:ea typeface="KG Red Hands" charset="0"/>
                <a:cs typeface="KG Red Hands" charset="0"/>
              </a:rPr>
              <a:t>you</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doing</a:t>
            </a:r>
            <a:r>
              <a:rPr lang="es-ES_tradnl" sz="2800" dirty="0">
                <a:latin typeface="Berlin Sans FB" pitchFamily="34" charset="0"/>
                <a:ea typeface="KG Red Hands" charset="0"/>
                <a:cs typeface="KG Red Hands" charset="0"/>
              </a:rPr>
              <a:t>?</a:t>
            </a:r>
          </a:p>
        </p:txBody>
      </p:sp>
      <p:sp>
        <p:nvSpPr>
          <p:cNvPr id="30" name="Rectángulo 29"/>
          <p:cNvSpPr/>
          <p:nvPr/>
        </p:nvSpPr>
        <p:spPr>
          <a:xfrm>
            <a:off x="6779077" y="1728790"/>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800" dirty="0" err="1">
                <a:latin typeface="Berlin Sans FB" pitchFamily="34" charset="0"/>
                <a:ea typeface="KG Red Hands" charset="0"/>
                <a:cs typeface="KG Red Hands" charset="0"/>
              </a:rPr>
              <a:t>Name</a:t>
            </a:r>
            <a:r>
              <a:rPr lang="es-ES_tradnl" sz="2800" dirty="0">
                <a:latin typeface="Berlin Sans FB" pitchFamily="34" charset="0"/>
                <a:ea typeface="KG Red Hands" charset="0"/>
                <a:cs typeface="KG Red Hands" charset="0"/>
              </a:rPr>
              <a:t> 5 </a:t>
            </a:r>
            <a:r>
              <a:rPr lang="es-ES_tradnl" sz="2800" dirty="0" err="1">
                <a:latin typeface="Berlin Sans FB" pitchFamily="34" charset="0"/>
                <a:ea typeface="KG Red Hands" charset="0"/>
                <a:cs typeface="KG Red Hands" charset="0"/>
              </a:rPr>
              <a:t>frequency</a:t>
            </a:r>
            <a:r>
              <a:rPr lang="es-ES_tradnl" sz="2800" dirty="0">
                <a:latin typeface="Berlin Sans FB" pitchFamily="34" charset="0"/>
                <a:ea typeface="KG Red Hands" charset="0"/>
                <a:cs typeface="KG Red Hands" charset="0"/>
              </a:rPr>
              <a:t> </a:t>
            </a:r>
            <a:r>
              <a:rPr lang="es-ES_tradnl" sz="2800" dirty="0" err="1">
                <a:latin typeface="Berlin Sans FB" pitchFamily="34" charset="0"/>
                <a:ea typeface="KG Red Hands" charset="0"/>
                <a:cs typeface="KG Red Hands" charset="0"/>
              </a:rPr>
              <a:t>adverbs</a:t>
            </a:r>
            <a:endParaRPr lang="es-ES_tradnl" sz="2800" dirty="0">
              <a:latin typeface="Berlin Sans FB" pitchFamily="34" charset="0"/>
              <a:ea typeface="KG Red Hands" charset="0"/>
              <a:cs typeface="KG Red Hands" charset="0"/>
            </a:endParaRPr>
          </a:p>
        </p:txBody>
      </p:sp>
      <p:sp>
        <p:nvSpPr>
          <p:cNvPr id="31" name="Rectángulo 30"/>
          <p:cNvSpPr/>
          <p:nvPr/>
        </p:nvSpPr>
        <p:spPr>
          <a:xfrm>
            <a:off x="6779077" y="3429003"/>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_tradnl" sz="2400" dirty="0" err="1">
                <a:latin typeface="Berlin Sans FB" pitchFamily="34" charset="0"/>
                <a:ea typeface="KG Red Hands" charset="0"/>
                <a:cs typeface="KG Red Hands" charset="0"/>
              </a:rPr>
              <a:t>Name</a:t>
            </a:r>
            <a:r>
              <a:rPr lang="es-ES_tradnl" sz="2400" dirty="0">
                <a:latin typeface="Berlin Sans FB" pitchFamily="34" charset="0"/>
                <a:ea typeface="KG Red Hands" charset="0"/>
                <a:cs typeface="KG Red Hands" charset="0"/>
              </a:rPr>
              <a:t>  a </a:t>
            </a:r>
            <a:r>
              <a:rPr lang="es-ES_tradnl" sz="2400" dirty="0" err="1">
                <a:latin typeface="Berlin Sans FB" pitchFamily="34" charset="0"/>
                <a:ea typeface="KG Red Hands" charset="0"/>
                <a:cs typeface="KG Red Hands" charset="0"/>
              </a:rPr>
              <a:t>synonym</a:t>
            </a:r>
            <a:r>
              <a:rPr lang="es-ES_tradnl" sz="2400" dirty="0">
                <a:latin typeface="Berlin Sans FB" pitchFamily="34" charset="0"/>
                <a:ea typeface="KG Red Hands" charset="0"/>
                <a:cs typeface="KG Red Hands" charset="0"/>
              </a:rPr>
              <a:t> of</a:t>
            </a:r>
          </a:p>
          <a:p>
            <a:pPr algn="ctr"/>
            <a:r>
              <a:rPr lang="es-ES_tradnl" sz="2400" dirty="0" err="1">
                <a:latin typeface="Berlin Sans FB" pitchFamily="34" charset="0"/>
                <a:ea typeface="KG Red Hands" charset="0"/>
                <a:cs typeface="KG Red Hands" charset="0"/>
              </a:rPr>
              <a:t>good</a:t>
            </a:r>
            <a:r>
              <a:rPr lang="es-ES_tradnl" sz="2400" dirty="0">
                <a:latin typeface="Berlin Sans FB" pitchFamily="34" charset="0"/>
                <a:ea typeface="KG Red Hands" charset="0"/>
                <a:cs typeface="KG Red Hands" charset="0"/>
              </a:rPr>
              <a:t> </a:t>
            </a:r>
          </a:p>
        </p:txBody>
      </p:sp>
      <p:sp>
        <p:nvSpPr>
          <p:cNvPr id="32" name="Rectángulo 31"/>
          <p:cNvSpPr/>
          <p:nvPr/>
        </p:nvSpPr>
        <p:spPr>
          <a:xfrm>
            <a:off x="6779077" y="5129216"/>
            <a:ext cx="2259692" cy="1700213"/>
          </a:xfrm>
          <a:prstGeom prst="rect">
            <a:avLst/>
          </a:prstGeom>
          <a:ln w="57150">
            <a:solidFill>
              <a:srgbClr val="FF2F92"/>
            </a:solidFill>
          </a:ln>
        </p:spPr>
        <p:style>
          <a:lnRef idx="2">
            <a:schemeClr val="accent6"/>
          </a:lnRef>
          <a:fillRef idx="1">
            <a:schemeClr val="lt1"/>
          </a:fillRef>
          <a:effectRef idx="0">
            <a:schemeClr val="accent6"/>
          </a:effectRef>
          <a:fontRef idx="minor">
            <a:schemeClr val="dk1"/>
          </a:fontRef>
        </p:style>
        <p:txBody>
          <a:bodyPr rtlCol="0" anchor="ctr"/>
          <a:lstStyle/>
          <a:p>
            <a:pPr lvl="0" algn="ctr"/>
            <a:r>
              <a:rPr lang="es-ES_tradnl" sz="2800" dirty="0">
                <a:solidFill>
                  <a:prstClr val="black"/>
                </a:solidFill>
                <a:latin typeface="Berlin Sans FB" pitchFamily="34" charset="0"/>
                <a:ea typeface="KG Red Hands" charset="0"/>
                <a:cs typeface="KG Red Hands" charset="0"/>
              </a:rPr>
              <a:t>2 irregular </a:t>
            </a:r>
            <a:r>
              <a:rPr lang="es-ES_tradnl" sz="2800" dirty="0" err="1">
                <a:solidFill>
                  <a:prstClr val="black"/>
                </a:solidFill>
                <a:latin typeface="Berlin Sans FB" pitchFamily="34" charset="0"/>
                <a:ea typeface="KG Red Hands" charset="0"/>
                <a:cs typeface="KG Red Hands" charset="0"/>
              </a:rPr>
              <a:t>superlatives</a:t>
            </a:r>
            <a:endParaRPr lang="es-ES_tradnl" sz="2800" dirty="0">
              <a:solidFill>
                <a:prstClr val="black"/>
              </a:solidFill>
              <a:latin typeface="Berlin Sans FB" pitchFamily="34" charset="0"/>
              <a:ea typeface="KG Red Hands" charset="0"/>
              <a:cs typeface="KG Red Hands" charset="0"/>
            </a:endParaRPr>
          </a:p>
        </p:txBody>
      </p:sp>
      <p:sp>
        <p:nvSpPr>
          <p:cNvPr id="2" name="Rectángulo 1">
            <a:extLst>
              <a:ext uri="{FF2B5EF4-FFF2-40B4-BE49-F238E27FC236}">
                <a16:creationId xmlns:a16="http://schemas.microsoft.com/office/drawing/2014/main" id="{52C0EA02-A43C-B506-2D46-D57102F4CBA3}"/>
              </a:ext>
            </a:extLst>
          </p:cNvPr>
          <p:cNvSpPr/>
          <p:nvPr/>
        </p:nvSpPr>
        <p:spPr>
          <a:xfrm rot="16200000">
            <a:off x="-497540" y="5982459"/>
            <a:ext cx="1296144" cy="221675"/>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s-ES" sz="800" dirty="0"/>
              <a:t>@teach.and.learn.english</a:t>
            </a:r>
          </a:p>
        </p:txBody>
      </p:sp>
      <p:pic>
        <p:nvPicPr>
          <p:cNvPr id="3" name="Imagen 2">
            <a:extLst>
              <a:ext uri="{FF2B5EF4-FFF2-40B4-BE49-F238E27FC236}">
                <a16:creationId xmlns:a16="http://schemas.microsoft.com/office/drawing/2014/main" id="{F8425776-9F95-1204-D88F-A1478B62B1C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8037" y="6381328"/>
            <a:ext cx="420732" cy="420732"/>
          </a:xfrm>
          <a:prstGeom prst="rect">
            <a:avLst/>
          </a:prstGeom>
        </p:spPr>
      </p:pic>
    </p:spTree>
    <p:extLst>
      <p:ext uri="{BB962C8B-B14F-4D97-AF65-F5344CB8AC3E}">
        <p14:creationId xmlns:p14="http://schemas.microsoft.com/office/powerpoint/2010/main" val="215215472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278</TotalTime>
  <Words>1678</Words>
  <Application>Microsoft Office PowerPoint</Application>
  <PresentationFormat>Presentación en pantalla (4:3)</PresentationFormat>
  <Paragraphs>208</Paragraphs>
  <Slides>14</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14</vt:i4>
      </vt:variant>
    </vt:vector>
  </HeadingPairs>
  <TitlesOfParts>
    <vt:vector size="18" baseType="lpstr">
      <vt:lpstr>Arial</vt:lpstr>
      <vt:lpstr>Berlin Sans FB</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Vanessa Glez López</cp:lastModifiedBy>
  <cp:revision>15</cp:revision>
  <dcterms:created xsi:type="dcterms:W3CDTF">2019-09-11T17:47:10Z</dcterms:created>
  <dcterms:modified xsi:type="dcterms:W3CDTF">2023-08-06T15:22:40Z</dcterms:modified>
</cp:coreProperties>
</file>