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23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972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05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60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381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738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027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94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07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310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381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50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425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cono&#10;&#10;Descripción generada automáticamente">
            <a:extLst>
              <a:ext uri="{FF2B5EF4-FFF2-40B4-BE49-F238E27FC236}">
                <a16:creationId xmlns:a16="http://schemas.microsoft.com/office/drawing/2014/main" id="{9CDB4241-13B0-0AE9-A83E-3C2F128B9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06" y="183649"/>
            <a:ext cx="6501587" cy="650158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43345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3537040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&#10;&#10;Descripción generada automáticamente con confianza media">
            <a:extLst>
              <a:ext uri="{FF2B5EF4-FFF2-40B4-BE49-F238E27FC236}">
                <a16:creationId xmlns:a16="http://schemas.microsoft.com/office/drawing/2014/main" id="{7C4AF78E-FFF2-EC6B-A8B1-BFBF416ED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1" y="484416"/>
            <a:ext cx="6357257" cy="635725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547751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Black</a:t>
            </a:r>
          </a:p>
        </p:txBody>
      </p:sp>
    </p:spTree>
    <p:extLst>
      <p:ext uri="{BB962C8B-B14F-4D97-AF65-F5344CB8AC3E}">
        <p14:creationId xmlns:p14="http://schemas.microsoft.com/office/powerpoint/2010/main" val="3883387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BED0A691-7607-EEC9-9413-F66EBBE3A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293908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482438"/>
            <a:ext cx="6564086" cy="2246769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0">
                <a:latin typeface="Comic Sans MS" panose="030F0702030302020204" pitchFamily="66" charset="0"/>
              </a:rPr>
              <a:t>Brown</a:t>
            </a:r>
            <a:endParaRPr lang="es-ES" sz="1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61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4CDBE531-F6EC-B2AD-59FC-7C590CEF3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" y="201386"/>
            <a:ext cx="6656614" cy="665661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Green</a:t>
            </a:r>
          </a:p>
        </p:txBody>
      </p:sp>
    </p:spTree>
    <p:extLst>
      <p:ext uri="{BB962C8B-B14F-4D97-AF65-F5344CB8AC3E}">
        <p14:creationId xmlns:p14="http://schemas.microsoft.com/office/powerpoint/2010/main" val="4073109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Blue</a:t>
            </a:r>
          </a:p>
        </p:txBody>
      </p:sp>
      <p:pic>
        <p:nvPicPr>
          <p:cNvPr id="4" name="Imagen 3" descr="Imagen que contiene Icono&#10;&#10;Descripción generada automáticamente">
            <a:extLst>
              <a:ext uri="{FF2B5EF4-FFF2-40B4-BE49-F238E27FC236}">
                <a16:creationId xmlns:a16="http://schemas.microsoft.com/office/drawing/2014/main" id="{6F52347E-F554-30E0-CF37-FEC3BBB8C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4" y="591864"/>
            <a:ext cx="6501587" cy="650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803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&#10;&#10;Descripción generada automáticamente">
            <a:extLst>
              <a:ext uri="{FF2B5EF4-FFF2-40B4-BE49-F238E27FC236}">
                <a16:creationId xmlns:a16="http://schemas.microsoft.com/office/drawing/2014/main" id="{EFFCA0F7-83AC-B5E7-94D3-218059040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00" y="572307"/>
            <a:ext cx="6400000" cy="640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Purple</a:t>
            </a:r>
            <a:endParaRPr lang="es-ES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1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F19D688A-7378-DC12-FE9F-7B526C1EE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271838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Yellow</a:t>
            </a:r>
            <a:endParaRPr lang="es-ES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0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&#10;&#10;Descripción generada automáticamente">
            <a:extLst>
              <a:ext uri="{FF2B5EF4-FFF2-40B4-BE49-F238E27FC236}">
                <a16:creationId xmlns:a16="http://schemas.microsoft.com/office/drawing/2014/main" id="{AE69203D-6299-0768-910E-E19767D87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28" y="202425"/>
            <a:ext cx="7500257" cy="750025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7494817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Pink</a:t>
            </a:r>
          </a:p>
        </p:txBody>
      </p:sp>
    </p:spTree>
    <p:extLst>
      <p:ext uri="{BB962C8B-B14F-4D97-AF65-F5344CB8AC3E}">
        <p14:creationId xmlns:p14="http://schemas.microsoft.com/office/powerpoint/2010/main" val="4023980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B3ACB79C-8155-0D9F-CAC1-29E3F4F1F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395247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743699"/>
            <a:ext cx="6564086" cy="2323713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500" dirty="0">
                <a:latin typeface="Comic Sans MS" panose="030F0702030302020204" pitchFamily="66" charset="0"/>
              </a:rPr>
              <a:t>Orange</a:t>
            </a:r>
          </a:p>
        </p:txBody>
      </p:sp>
    </p:spTree>
    <p:extLst>
      <p:ext uri="{BB962C8B-B14F-4D97-AF65-F5344CB8AC3E}">
        <p14:creationId xmlns:p14="http://schemas.microsoft.com/office/powerpoint/2010/main" val="2541652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9878D888-A963-8D66-F380-7C985CB33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549728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841673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Grey</a:t>
            </a:r>
          </a:p>
        </p:txBody>
      </p:sp>
    </p:spTree>
    <p:extLst>
      <p:ext uri="{BB962C8B-B14F-4D97-AF65-F5344CB8AC3E}">
        <p14:creationId xmlns:p14="http://schemas.microsoft.com/office/powerpoint/2010/main" val="355613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7053945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White</a:t>
            </a:r>
          </a:p>
        </p:txBody>
      </p:sp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26D1EADD-A9D4-5959-0BE0-088D060A7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728" y="266702"/>
            <a:ext cx="7211784" cy="721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661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11</Words>
  <Application>Microsoft Office PowerPoint</Application>
  <PresentationFormat>A4 Paper (210x297 mm)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 Andrades gálvez</dc:creator>
  <cp:lastModifiedBy>Alba Andrades gálvez</cp:lastModifiedBy>
  <cp:revision>3</cp:revision>
  <dcterms:created xsi:type="dcterms:W3CDTF">2022-07-19T13:46:10Z</dcterms:created>
  <dcterms:modified xsi:type="dcterms:W3CDTF">2023-07-12T13:47:10Z</dcterms:modified>
</cp:coreProperties>
</file>