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F1FA"/>
    <a:srgbClr val="DCF9DB"/>
    <a:srgbClr val="FCF4DF"/>
    <a:srgbClr val="FDDFDF"/>
    <a:srgbClr val="ECDD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8" d="100"/>
          <a:sy n="38" d="100"/>
        </p:scale>
        <p:origin x="23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EA84-34E9-453D-A4A5-D84B957F1F44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998E-78FB-4C60-ADC4-51D62844D54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7493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EA84-34E9-453D-A4A5-D84B957F1F44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998E-78FB-4C60-ADC4-51D62844D54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505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EA84-34E9-453D-A4A5-D84B957F1F44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998E-78FB-4C60-ADC4-51D62844D54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0596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EA84-34E9-453D-A4A5-D84B957F1F44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998E-78FB-4C60-ADC4-51D62844D54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4656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EA84-34E9-453D-A4A5-D84B957F1F44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998E-78FB-4C60-ADC4-51D62844D54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299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EA84-34E9-453D-A4A5-D84B957F1F44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998E-78FB-4C60-ADC4-51D62844D54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1437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EA84-34E9-453D-A4A5-D84B957F1F44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998E-78FB-4C60-ADC4-51D62844D54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6934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EA84-34E9-453D-A4A5-D84B957F1F44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998E-78FB-4C60-ADC4-51D62844D54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1581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EA84-34E9-453D-A4A5-D84B957F1F44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998E-78FB-4C60-ADC4-51D62844D54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173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EA84-34E9-453D-A4A5-D84B957F1F44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998E-78FB-4C60-ADC4-51D62844D54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3675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EA84-34E9-453D-A4A5-D84B957F1F44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998E-78FB-4C60-ADC4-51D62844D54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0877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0EA84-34E9-453D-A4A5-D84B957F1F44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6998E-78FB-4C60-ADC4-51D62844D54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3738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C4773593-93EB-3759-270D-E4DA94E9EBF4}"/>
              </a:ext>
            </a:extLst>
          </p:cNvPr>
          <p:cNvSpPr/>
          <p:nvPr/>
        </p:nvSpPr>
        <p:spPr>
          <a:xfrm>
            <a:off x="0" y="0"/>
            <a:ext cx="6858000" cy="4604657"/>
          </a:xfrm>
          <a:prstGeom prst="rect">
            <a:avLst/>
          </a:prstGeom>
          <a:solidFill>
            <a:srgbClr val="FDD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Bocadillo: rectángulo con esquinas redondeadas 4">
            <a:extLst>
              <a:ext uri="{FF2B5EF4-FFF2-40B4-BE49-F238E27FC236}">
                <a16:creationId xmlns:a16="http://schemas.microsoft.com/office/drawing/2014/main" id="{8EA92B96-FB27-84A7-7EA6-397897E901D1}"/>
              </a:ext>
            </a:extLst>
          </p:cNvPr>
          <p:cNvSpPr/>
          <p:nvPr/>
        </p:nvSpPr>
        <p:spPr>
          <a:xfrm>
            <a:off x="359229" y="408214"/>
            <a:ext cx="6123214" cy="3510643"/>
          </a:xfrm>
          <a:prstGeom prst="wedgeRoundRectCallout">
            <a:avLst>
              <a:gd name="adj1" fmla="val -4300"/>
              <a:gd name="adj2" fmla="val 61105"/>
              <a:gd name="adj3" fmla="val 16667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B03D94E-8A33-AB5C-9344-E9B979BC757D}"/>
              </a:ext>
            </a:extLst>
          </p:cNvPr>
          <p:cNvSpPr txBox="1"/>
          <p:nvPr/>
        </p:nvSpPr>
        <p:spPr>
          <a:xfrm>
            <a:off x="20157" y="654074"/>
            <a:ext cx="40331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0" b="1" dirty="0">
                <a:solidFill>
                  <a:srgbClr val="FF0000"/>
                </a:solidFill>
                <a:latin typeface="Patrick Hand" panose="00000500000000000000" pitchFamily="2" charset="0"/>
              </a:rPr>
              <a:t>I am </a:t>
            </a:r>
            <a:r>
              <a:rPr lang="es-ES" sz="9000" b="1" dirty="0">
                <a:latin typeface="Patrick Hand" panose="00000500000000000000" pitchFamily="2" charset="0"/>
              </a:rPr>
              <a:t> </a:t>
            </a:r>
            <a:r>
              <a:rPr lang="es-ES" sz="9000" b="1" dirty="0" err="1">
                <a:latin typeface="Patrick Hand" panose="00000500000000000000" pitchFamily="2" charset="0"/>
              </a:rPr>
              <a:t>happy</a:t>
            </a:r>
            <a:endParaRPr lang="es-ES" sz="9000" b="1" dirty="0">
              <a:latin typeface="Patrick Hand" panose="00000500000000000000" pitchFamily="2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2D394AF-D02A-A7BB-8DD2-902874D16D52}"/>
              </a:ext>
            </a:extLst>
          </p:cNvPr>
          <p:cNvSpPr txBox="1"/>
          <p:nvPr/>
        </p:nvSpPr>
        <p:spPr>
          <a:xfrm>
            <a:off x="3151414" y="4003522"/>
            <a:ext cx="36701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dirty="0">
                <a:latin typeface="Century Gothic" panose="020B0502020202020204" pitchFamily="34" charset="0"/>
              </a:rPr>
              <a:t>Estoy feliz</a:t>
            </a:r>
          </a:p>
        </p:txBody>
      </p:sp>
      <p:pic>
        <p:nvPicPr>
          <p:cNvPr id="9" name="Imagen 8" descr="Imagen que contiene Forma&#10;&#10;Descripción generada automáticamente">
            <a:extLst>
              <a:ext uri="{FF2B5EF4-FFF2-40B4-BE49-F238E27FC236}">
                <a16:creationId xmlns:a16="http://schemas.microsoft.com/office/drawing/2014/main" id="{2D9EF4F0-C0A6-F739-D5F1-41886DDC66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86" y="931446"/>
            <a:ext cx="2521951" cy="2521951"/>
          </a:xfrm>
          <a:prstGeom prst="rect">
            <a:avLst/>
          </a:prstGeom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6C14C955-3077-C581-3F3D-9DD27C791EE1}"/>
              </a:ext>
            </a:extLst>
          </p:cNvPr>
          <p:cNvSpPr/>
          <p:nvPr/>
        </p:nvSpPr>
        <p:spPr>
          <a:xfrm>
            <a:off x="-8164" y="5301344"/>
            <a:ext cx="6858000" cy="4604657"/>
          </a:xfrm>
          <a:prstGeom prst="rect">
            <a:avLst/>
          </a:prstGeom>
          <a:solidFill>
            <a:srgbClr val="FCF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Bocadillo: rectángulo con esquinas redondeadas 11">
            <a:extLst>
              <a:ext uri="{FF2B5EF4-FFF2-40B4-BE49-F238E27FC236}">
                <a16:creationId xmlns:a16="http://schemas.microsoft.com/office/drawing/2014/main" id="{ED07AA03-8C9E-ACCF-C621-C7DF06373349}"/>
              </a:ext>
            </a:extLst>
          </p:cNvPr>
          <p:cNvSpPr/>
          <p:nvPr/>
        </p:nvSpPr>
        <p:spPr>
          <a:xfrm>
            <a:off x="359229" y="5848351"/>
            <a:ext cx="6123214" cy="3403576"/>
          </a:xfrm>
          <a:prstGeom prst="wedgeRoundRectCallout">
            <a:avLst>
              <a:gd name="adj1" fmla="val -4300"/>
              <a:gd name="adj2" fmla="val 61105"/>
              <a:gd name="adj3" fmla="val 16667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E6B7048D-9277-676D-C842-3248A83E042E}"/>
              </a:ext>
            </a:extLst>
          </p:cNvPr>
          <p:cNvSpPr txBox="1"/>
          <p:nvPr/>
        </p:nvSpPr>
        <p:spPr>
          <a:xfrm>
            <a:off x="-28829" y="6112232"/>
            <a:ext cx="41311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0" b="1" dirty="0">
                <a:solidFill>
                  <a:srgbClr val="FF0000"/>
                </a:solidFill>
                <a:latin typeface="Patrick Hand" panose="00000500000000000000" pitchFamily="2" charset="0"/>
              </a:rPr>
              <a:t>I am</a:t>
            </a:r>
            <a:r>
              <a:rPr lang="es-ES" sz="9000" b="1" dirty="0">
                <a:latin typeface="Patrick Hand" panose="00000500000000000000" pitchFamily="2" charset="0"/>
              </a:rPr>
              <a:t> </a:t>
            </a:r>
          </a:p>
          <a:p>
            <a:pPr algn="ctr"/>
            <a:r>
              <a:rPr lang="es-ES" sz="9000" b="1" dirty="0" err="1">
                <a:latin typeface="Patrick Hand" panose="00000500000000000000" pitchFamily="2" charset="0"/>
              </a:rPr>
              <a:t>sad</a:t>
            </a:r>
            <a:endParaRPr lang="es-ES" sz="9000" b="1" dirty="0">
              <a:latin typeface="Patrick Hand" panose="00000500000000000000" pitchFamily="2" charset="0"/>
            </a:endParaRPr>
          </a:p>
        </p:txBody>
      </p:sp>
      <p:pic>
        <p:nvPicPr>
          <p:cNvPr id="15" name="Imagen 14" descr="Icono&#10;&#10;Descripción generada automáticamente">
            <a:extLst>
              <a:ext uri="{FF2B5EF4-FFF2-40B4-BE49-F238E27FC236}">
                <a16:creationId xmlns:a16="http://schemas.microsoft.com/office/drawing/2014/main" id="{37F83645-1BAD-24ED-D93C-DBC53FACFD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85" y="6363921"/>
            <a:ext cx="2521951" cy="2521951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73C83C18-FADF-8497-796E-D6C215750D91}"/>
              </a:ext>
            </a:extLst>
          </p:cNvPr>
          <p:cNvSpPr txBox="1"/>
          <p:nvPr/>
        </p:nvSpPr>
        <p:spPr>
          <a:xfrm>
            <a:off x="3200399" y="9277170"/>
            <a:ext cx="36701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dirty="0">
                <a:latin typeface="Century Gothic" panose="020B0502020202020204" pitchFamily="34" charset="0"/>
              </a:rPr>
              <a:t>Estoy triste</a:t>
            </a:r>
          </a:p>
        </p:txBody>
      </p:sp>
    </p:spTree>
    <p:extLst>
      <p:ext uri="{BB962C8B-B14F-4D97-AF65-F5344CB8AC3E}">
        <p14:creationId xmlns:p14="http://schemas.microsoft.com/office/powerpoint/2010/main" val="1888467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C4773593-93EB-3759-270D-E4DA94E9EBF4}"/>
              </a:ext>
            </a:extLst>
          </p:cNvPr>
          <p:cNvSpPr/>
          <p:nvPr/>
        </p:nvSpPr>
        <p:spPr>
          <a:xfrm>
            <a:off x="0" y="0"/>
            <a:ext cx="6858000" cy="4604657"/>
          </a:xfrm>
          <a:prstGeom prst="rect">
            <a:avLst/>
          </a:prstGeom>
          <a:solidFill>
            <a:srgbClr val="DCF9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Bocadillo: rectángulo con esquinas redondeadas 4">
            <a:extLst>
              <a:ext uri="{FF2B5EF4-FFF2-40B4-BE49-F238E27FC236}">
                <a16:creationId xmlns:a16="http://schemas.microsoft.com/office/drawing/2014/main" id="{8EA92B96-FB27-84A7-7EA6-397897E901D1}"/>
              </a:ext>
            </a:extLst>
          </p:cNvPr>
          <p:cNvSpPr/>
          <p:nvPr/>
        </p:nvSpPr>
        <p:spPr>
          <a:xfrm>
            <a:off x="359229" y="408214"/>
            <a:ext cx="6123214" cy="3510643"/>
          </a:xfrm>
          <a:prstGeom prst="wedgeRoundRectCallout">
            <a:avLst>
              <a:gd name="adj1" fmla="val -4300"/>
              <a:gd name="adj2" fmla="val 61105"/>
              <a:gd name="adj3" fmla="val 16667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B03D94E-8A33-AB5C-9344-E9B979BC757D}"/>
              </a:ext>
            </a:extLst>
          </p:cNvPr>
          <p:cNvSpPr txBox="1"/>
          <p:nvPr/>
        </p:nvSpPr>
        <p:spPr>
          <a:xfrm>
            <a:off x="560973" y="783345"/>
            <a:ext cx="288658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0" b="1" dirty="0">
                <a:solidFill>
                  <a:srgbClr val="FF0000"/>
                </a:solidFill>
                <a:latin typeface="Patrick Hand" panose="00000500000000000000" pitchFamily="2" charset="0"/>
              </a:rPr>
              <a:t>I am</a:t>
            </a:r>
            <a:r>
              <a:rPr lang="es-ES" sz="9000" b="1" dirty="0">
                <a:latin typeface="Patrick Hand" panose="00000500000000000000" pitchFamily="2" charset="0"/>
              </a:rPr>
              <a:t> </a:t>
            </a:r>
          </a:p>
          <a:p>
            <a:pPr algn="ctr"/>
            <a:r>
              <a:rPr lang="es-ES" sz="9000" b="1" dirty="0" err="1">
                <a:latin typeface="Patrick Hand" panose="00000500000000000000" pitchFamily="2" charset="0"/>
              </a:rPr>
              <a:t>tired</a:t>
            </a:r>
            <a:endParaRPr lang="es-ES" sz="9000" b="1" dirty="0">
              <a:latin typeface="Patrick Hand" panose="00000500000000000000" pitchFamily="2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2D394AF-D02A-A7BB-8DD2-902874D16D52}"/>
              </a:ext>
            </a:extLst>
          </p:cNvPr>
          <p:cNvSpPr txBox="1"/>
          <p:nvPr/>
        </p:nvSpPr>
        <p:spPr>
          <a:xfrm>
            <a:off x="2551323" y="3991855"/>
            <a:ext cx="48153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dirty="0">
                <a:latin typeface="Century Gothic" panose="020B0502020202020204" pitchFamily="34" charset="0"/>
              </a:rPr>
              <a:t>Estoy cansado/a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C14C955-3077-C581-3F3D-9DD27C791EE1}"/>
              </a:ext>
            </a:extLst>
          </p:cNvPr>
          <p:cNvSpPr/>
          <p:nvPr/>
        </p:nvSpPr>
        <p:spPr>
          <a:xfrm>
            <a:off x="-8164" y="5301344"/>
            <a:ext cx="6858000" cy="4604657"/>
          </a:xfrm>
          <a:prstGeom prst="rect">
            <a:avLst/>
          </a:prstGeom>
          <a:solidFill>
            <a:srgbClr val="DDF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Bocadillo: rectángulo con esquinas redondeadas 11">
            <a:extLst>
              <a:ext uri="{FF2B5EF4-FFF2-40B4-BE49-F238E27FC236}">
                <a16:creationId xmlns:a16="http://schemas.microsoft.com/office/drawing/2014/main" id="{ED07AA03-8C9E-ACCF-C621-C7DF06373349}"/>
              </a:ext>
            </a:extLst>
          </p:cNvPr>
          <p:cNvSpPr/>
          <p:nvPr/>
        </p:nvSpPr>
        <p:spPr>
          <a:xfrm>
            <a:off x="359229" y="5750376"/>
            <a:ext cx="6123214" cy="3510643"/>
          </a:xfrm>
          <a:prstGeom prst="wedgeRoundRectCallout">
            <a:avLst>
              <a:gd name="adj1" fmla="val -4300"/>
              <a:gd name="adj2" fmla="val 61105"/>
              <a:gd name="adj3" fmla="val 16667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E6B7048D-9277-676D-C842-3248A83E042E}"/>
              </a:ext>
            </a:extLst>
          </p:cNvPr>
          <p:cNvSpPr txBox="1"/>
          <p:nvPr/>
        </p:nvSpPr>
        <p:spPr>
          <a:xfrm>
            <a:off x="408215" y="6060366"/>
            <a:ext cx="36388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0" b="1" dirty="0">
                <a:solidFill>
                  <a:srgbClr val="FF0000"/>
                </a:solidFill>
                <a:latin typeface="Patrick Hand" panose="00000500000000000000" pitchFamily="2" charset="0"/>
              </a:rPr>
              <a:t>I am</a:t>
            </a:r>
            <a:r>
              <a:rPr lang="es-ES" sz="9000" b="1" dirty="0">
                <a:latin typeface="Patrick Hand" panose="00000500000000000000" pitchFamily="2" charset="0"/>
              </a:rPr>
              <a:t> </a:t>
            </a:r>
          </a:p>
          <a:p>
            <a:pPr algn="ctr"/>
            <a:r>
              <a:rPr lang="es-ES" sz="9000" b="1" dirty="0" err="1">
                <a:latin typeface="Patrick Hand" panose="00000500000000000000" pitchFamily="2" charset="0"/>
              </a:rPr>
              <a:t>shocked</a:t>
            </a:r>
            <a:endParaRPr lang="es-ES" sz="9000" b="1" dirty="0">
              <a:latin typeface="Patrick Hand" panose="00000500000000000000" pitchFamily="2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867F4EC-4292-AD7F-991B-4B57E3445CC0}"/>
              </a:ext>
            </a:extLst>
          </p:cNvPr>
          <p:cNvSpPr txBox="1"/>
          <p:nvPr/>
        </p:nvSpPr>
        <p:spPr>
          <a:xfrm>
            <a:off x="3217332" y="9310276"/>
            <a:ext cx="363250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700" dirty="0">
                <a:latin typeface="Century Gothic" panose="020B0502020202020204" pitchFamily="34" charset="0"/>
              </a:rPr>
              <a:t>Estoy sorprendido/a</a:t>
            </a:r>
          </a:p>
        </p:txBody>
      </p:sp>
      <p:pic>
        <p:nvPicPr>
          <p:cNvPr id="10" name="Imagen 9" descr="Icono&#10;&#10;Descripción generada automáticamente">
            <a:extLst>
              <a:ext uri="{FF2B5EF4-FFF2-40B4-BE49-F238E27FC236}">
                <a16:creationId xmlns:a16="http://schemas.microsoft.com/office/drawing/2014/main" id="{EEB1C2DE-FE79-3DF0-6A3D-DD5B7A48C7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7067" y="6384979"/>
            <a:ext cx="2241435" cy="2241435"/>
          </a:xfrm>
          <a:prstGeom prst="rect">
            <a:avLst/>
          </a:prstGeom>
        </p:spPr>
      </p:pic>
      <p:pic>
        <p:nvPicPr>
          <p:cNvPr id="17" name="Imagen 16" descr="Icono&#10;&#10;Descripción generada automáticamente">
            <a:extLst>
              <a:ext uri="{FF2B5EF4-FFF2-40B4-BE49-F238E27FC236}">
                <a16:creationId xmlns:a16="http://schemas.microsoft.com/office/drawing/2014/main" id="{29412CF9-5832-6F3B-8C40-70BFD71A7C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958" y="657695"/>
            <a:ext cx="2945030" cy="2945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785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C4773593-93EB-3759-270D-E4DA94E9EBF4}"/>
              </a:ext>
            </a:extLst>
          </p:cNvPr>
          <p:cNvSpPr/>
          <p:nvPr/>
        </p:nvSpPr>
        <p:spPr>
          <a:xfrm>
            <a:off x="0" y="0"/>
            <a:ext cx="6858000" cy="4604657"/>
          </a:xfrm>
          <a:prstGeom prst="rect">
            <a:avLst/>
          </a:prstGeom>
          <a:solidFill>
            <a:srgbClr val="ECDD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6DA10AB-158A-86C1-C1A3-3E888A3BB1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80844" y="1730149"/>
            <a:ext cx="2695575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ocadillo: rectángulo con esquinas redondeadas 4">
            <a:extLst>
              <a:ext uri="{FF2B5EF4-FFF2-40B4-BE49-F238E27FC236}">
                <a16:creationId xmlns:a16="http://schemas.microsoft.com/office/drawing/2014/main" id="{8EA92B96-FB27-84A7-7EA6-397897E901D1}"/>
              </a:ext>
            </a:extLst>
          </p:cNvPr>
          <p:cNvSpPr/>
          <p:nvPr/>
        </p:nvSpPr>
        <p:spPr>
          <a:xfrm>
            <a:off x="359229" y="408214"/>
            <a:ext cx="6123214" cy="3510643"/>
          </a:xfrm>
          <a:prstGeom prst="wedgeRoundRectCallout">
            <a:avLst>
              <a:gd name="adj1" fmla="val -4300"/>
              <a:gd name="adj2" fmla="val 61105"/>
              <a:gd name="adj3" fmla="val 16667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B03D94E-8A33-AB5C-9344-E9B979BC757D}"/>
              </a:ext>
            </a:extLst>
          </p:cNvPr>
          <p:cNvSpPr txBox="1"/>
          <p:nvPr/>
        </p:nvSpPr>
        <p:spPr>
          <a:xfrm>
            <a:off x="538844" y="751110"/>
            <a:ext cx="346409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0" b="1" dirty="0">
                <a:solidFill>
                  <a:srgbClr val="FF0000"/>
                </a:solidFill>
                <a:latin typeface="Patrick Hand" panose="00000500000000000000" pitchFamily="2" charset="0"/>
              </a:rPr>
              <a:t>I am</a:t>
            </a:r>
            <a:r>
              <a:rPr lang="es-ES" sz="9000" b="1" dirty="0">
                <a:latin typeface="Patrick Hand" panose="00000500000000000000" pitchFamily="2" charset="0"/>
              </a:rPr>
              <a:t> </a:t>
            </a:r>
          </a:p>
          <a:p>
            <a:pPr algn="ctr"/>
            <a:r>
              <a:rPr lang="es-ES" sz="9000" b="1" dirty="0">
                <a:latin typeface="Patrick Hand" panose="00000500000000000000" pitchFamily="2" charset="0"/>
              </a:rPr>
              <a:t>in </a:t>
            </a:r>
            <a:r>
              <a:rPr lang="es-ES" sz="9000" b="1" dirty="0" err="1">
                <a:latin typeface="Patrick Hand" panose="00000500000000000000" pitchFamily="2" charset="0"/>
              </a:rPr>
              <a:t>love</a:t>
            </a:r>
            <a:endParaRPr lang="es-ES" sz="9000" b="1" dirty="0">
              <a:latin typeface="Patrick Hand" panose="00000500000000000000" pitchFamily="2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2D394AF-D02A-A7BB-8DD2-902874D16D52}"/>
              </a:ext>
            </a:extLst>
          </p:cNvPr>
          <p:cNvSpPr txBox="1"/>
          <p:nvPr/>
        </p:nvSpPr>
        <p:spPr>
          <a:xfrm>
            <a:off x="3043190" y="4003880"/>
            <a:ext cx="393334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700" dirty="0">
                <a:latin typeface="Century Gothic" panose="020B0502020202020204" pitchFamily="34" charset="0"/>
              </a:rPr>
              <a:t>Estoy enamorado/a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C14C955-3077-C581-3F3D-9DD27C791EE1}"/>
              </a:ext>
            </a:extLst>
          </p:cNvPr>
          <p:cNvSpPr/>
          <p:nvPr/>
        </p:nvSpPr>
        <p:spPr>
          <a:xfrm>
            <a:off x="-8164" y="5301344"/>
            <a:ext cx="6858000" cy="4604657"/>
          </a:xfrm>
          <a:prstGeom prst="rect">
            <a:avLst/>
          </a:prstGeom>
          <a:solidFill>
            <a:srgbClr val="FDD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Bocadillo: rectángulo con esquinas redondeadas 11">
            <a:extLst>
              <a:ext uri="{FF2B5EF4-FFF2-40B4-BE49-F238E27FC236}">
                <a16:creationId xmlns:a16="http://schemas.microsoft.com/office/drawing/2014/main" id="{ED07AA03-8C9E-ACCF-C621-C7DF06373349}"/>
              </a:ext>
            </a:extLst>
          </p:cNvPr>
          <p:cNvSpPr/>
          <p:nvPr/>
        </p:nvSpPr>
        <p:spPr>
          <a:xfrm>
            <a:off x="359229" y="5783034"/>
            <a:ext cx="6123214" cy="3510643"/>
          </a:xfrm>
          <a:prstGeom prst="wedgeRoundRectCallout">
            <a:avLst>
              <a:gd name="adj1" fmla="val -4300"/>
              <a:gd name="adj2" fmla="val 61105"/>
              <a:gd name="adj3" fmla="val 16667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E6B7048D-9277-676D-C842-3248A83E042E}"/>
              </a:ext>
            </a:extLst>
          </p:cNvPr>
          <p:cNvSpPr txBox="1"/>
          <p:nvPr/>
        </p:nvSpPr>
        <p:spPr>
          <a:xfrm>
            <a:off x="555172" y="6158338"/>
            <a:ext cx="23644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0" b="1" dirty="0">
                <a:solidFill>
                  <a:srgbClr val="FF0000"/>
                </a:solidFill>
                <a:latin typeface="Patrick Hand" panose="00000500000000000000" pitchFamily="2" charset="0"/>
              </a:rPr>
              <a:t>I am</a:t>
            </a:r>
            <a:r>
              <a:rPr lang="es-ES" sz="9000" b="1" dirty="0">
                <a:latin typeface="Patrick Hand" panose="00000500000000000000" pitchFamily="2" charset="0"/>
              </a:rPr>
              <a:t> </a:t>
            </a:r>
          </a:p>
          <a:p>
            <a:pPr algn="ctr"/>
            <a:r>
              <a:rPr lang="es-ES" sz="9000" b="1" dirty="0" err="1">
                <a:latin typeface="Patrick Hand" panose="00000500000000000000" pitchFamily="2" charset="0"/>
              </a:rPr>
              <a:t>ill</a:t>
            </a:r>
            <a:endParaRPr lang="es-ES" sz="9000" b="1" dirty="0">
              <a:latin typeface="Patrick Hand" panose="00000500000000000000" pitchFamily="2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867F4EC-4292-AD7F-991B-4B57E3445CC0}"/>
              </a:ext>
            </a:extLst>
          </p:cNvPr>
          <p:cNvSpPr txBox="1"/>
          <p:nvPr/>
        </p:nvSpPr>
        <p:spPr>
          <a:xfrm>
            <a:off x="3115546" y="9317024"/>
            <a:ext cx="374245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dirty="0">
                <a:latin typeface="Century Gothic" panose="020B0502020202020204" pitchFamily="34" charset="0"/>
              </a:rPr>
              <a:t>Estoy enfermo/a</a:t>
            </a:r>
          </a:p>
        </p:txBody>
      </p:sp>
      <p:pic>
        <p:nvPicPr>
          <p:cNvPr id="7" name="Imagen 6" descr="Forma&#10;&#10;Descripción generada automáticamente">
            <a:extLst>
              <a:ext uri="{FF2B5EF4-FFF2-40B4-BE49-F238E27FC236}">
                <a16:creationId xmlns:a16="http://schemas.microsoft.com/office/drawing/2014/main" id="{0C8BACD8-D61F-5F19-778F-C4BA910C0A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054" y="885340"/>
            <a:ext cx="2396102" cy="2396102"/>
          </a:xfrm>
          <a:prstGeom prst="rect">
            <a:avLst/>
          </a:prstGeom>
        </p:spPr>
      </p:pic>
      <p:pic>
        <p:nvPicPr>
          <p:cNvPr id="15" name="Imagen 14" descr="Icono&#10;&#10;Descripción generada automáticamente con confianza media">
            <a:extLst>
              <a:ext uri="{FF2B5EF4-FFF2-40B4-BE49-F238E27FC236}">
                <a16:creationId xmlns:a16="http://schemas.microsoft.com/office/drawing/2014/main" id="{568F107E-B07B-EE43-E857-B74E0B8D93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547" y="6110067"/>
            <a:ext cx="2926025" cy="292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452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C4773593-93EB-3759-270D-E4DA94E9EBF4}"/>
              </a:ext>
            </a:extLst>
          </p:cNvPr>
          <p:cNvSpPr/>
          <p:nvPr/>
        </p:nvSpPr>
        <p:spPr>
          <a:xfrm>
            <a:off x="0" y="0"/>
            <a:ext cx="6858000" cy="4604657"/>
          </a:xfrm>
          <a:prstGeom prst="rect">
            <a:avLst/>
          </a:prstGeom>
          <a:solidFill>
            <a:srgbClr val="FCF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Bocadillo: rectángulo con esquinas redondeadas 4">
            <a:extLst>
              <a:ext uri="{FF2B5EF4-FFF2-40B4-BE49-F238E27FC236}">
                <a16:creationId xmlns:a16="http://schemas.microsoft.com/office/drawing/2014/main" id="{8EA92B96-FB27-84A7-7EA6-397897E901D1}"/>
              </a:ext>
            </a:extLst>
          </p:cNvPr>
          <p:cNvSpPr/>
          <p:nvPr/>
        </p:nvSpPr>
        <p:spPr>
          <a:xfrm>
            <a:off x="359229" y="408214"/>
            <a:ext cx="6123214" cy="3510643"/>
          </a:xfrm>
          <a:prstGeom prst="wedgeRoundRectCallout">
            <a:avLst>
              <a:gd name="adj1" fmla="val -4300"/>
              <a:gd name="adj2" fmla="val 61105"/>
              <a:gd name="adj3" fmla="val 16667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B03D94E-8A33-AB5C-9344-E9B979BC757D}"/>
              </a:ext>
            </a:extLst>
          </p:cNvPr>
          <p:cNvSpPr txBox="1"/>
          <p:nvPr/>
        </p:nvSpPr>
        <p:spPr>
          <a:xfrm>
            <a:off x="416078" y="741675"/>
            <a:ext cx="293584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0" b="1" dirty="0">
                <a:solidFill>
                  <a:srgbClr val="FF0000"/>
                </a:solidFill>
                <a:latin typeface="Patrick Hand" panose="00000500000000000000" pitchFamily="2" charset="0"/>
              </a:rPr>
              <a:t>I am</a:t>
            </a:r>
            <a:r>
              <a:rPr lang="es-ES" sz="9000" b="1" dirty="0">
                <a:latin typeface="Patrick Hand" panose="00000500000000000000" pitchFamily="2" charset="0"/>
              </a:rPr>
              <a:t> </a:t>
            </a:r>
          </a:p>
          <a:p>
            <a:pPr algn="ctr"/>
            <a:r>
              <a:rPr lang="es-ES" sz="9000" b="1" dirty="0" err="1">
                <a:latin typeface="Patrick Hand" panose="00000500000000000000" pitchFamily="2" charset="0"/>
              </a:rPr>
              <a:t>angry</a:t>
            </a:r>
            <a:endParaRPr lang="es-ES" sz="9000" b="1" dirty="0">
              <a:latin typeface="Patrick Hand" panose="00000500000000000000" pitchFamily="2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2D394AF-D02A-A7BB-8DD2-902874D16D52}"/>
              </a:ext>
            </a:extLst>
          </p:cNvPr>
          <p:cNvSpPr txBox="1"/>
          <p:nvPr/>
        </p:nvSpPr>
        <p:spPr>
          <a:xfrm>
            <a:off x="2810932" y="3986589"/>
            <a:ext cx="44570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dirty="0">
                <a:latin typeface="Century Gothic" panose="020B0502020202020204" pitchFamily="34" charset="0"/>
              </a:rPr>
              <a:t>Estoy enfadado/a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C14C955-3077-C581-3F3D-9DD27C791EE1}"/>
              </a:ext>
            </a:extLst>
          </p:cNvPr>
          <p:cNvSpPr/>
          <p:nvPr/>
        </p:nvSpPr>
        <p:spPr>
          <a:xfrm>
            <a:off x="-8164" y="5301344"/>
            <a:ext cx="6858000" cy="4604657"/>
          </a:xfrm>
          <a:prstGeom prst="rect">
            <a:avLst/>
          </a:prstGeom>
          <a:solidFill>
            <a:srgbClr val="DCF9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Bocadillo: rectángulo con esquinas redondeadas 11">
            <a:extLst>
              <a:ext uri="{FF2B5EF4-FFF2-40B4-BE49-F238E27FC236}">
                <a16:creationId xmlns:a16="http://schemas.microsoft.com/office/drawing/2014/main" id="{ED07AA03-8C9E-ACCF-C621-C7DF06373349}"/>
              </a:ext>
            </a:extLst>
          </p:cNvPr>
          <p:cNvSpPr/>
          <p:nvPr/>
        </p:nvSpPr>
        <p:spPr>
          <a:xfrm>
            <a:off x="359229" y="5799363"/>
            <a:ext cx="6123214" cy="3510643"/>
          </a:xfrm>
          <a:prstGeom prst="wedgeRoundRectCallout">
            <a:avLst>
              <a:gd name="adj1" fmla="val -4300"/>
              <a:gd name="adj2" fmla="val 61105"/>
              <a:gd name="adj3" fmla="val 16667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E6B7048D-9277-676D-C842-3248A83E042E}"/>
              </a:ext>
            </a:extLst>
          </p:cNvPr>
          <p:cNvSpPr txBox="1"/>
          <p:nvPr/>
        </p:nvSpPr>
        <p:spPr>
          <a:xfrm>
            <a:off x="538843" y="6207322"/>
            <a:ext cx="507818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0" b="1" dirty="0">
                <a:solidFill>
                  <a:srgbClr val="FF0000"/>
                </a:solidFill>
                <a:latin typeface="Patrick Hand" panose="00000500000000000000" pitchFamily="2" charset="0"/>
              </a:rPr>
              <a:t>I am</a:t>
            </a:r>
            <a:r>
              <a:rPr lang="es-ES" sz="9000" b="1" dirty="0">
                <a:latin typeface="Patrick Hand" panose="00000500000000000000" pitchFamily="2" charset="0"/>
              </a:rPr>
              <a:t> </a:t>
            </a:r>
            <a:r>
              <a:rPr lang="es-ES" sz="9000" b="1" dirty="0" err="1">
                <a:latin typeface="Patrick Hand" panose="00000500000000000000" pitchFamily="2" charset="0"/>
              </a:rPr>
              <a:t>annoyed</a:t>
            </a:r>
            <a:endParaRPr lang="es-ES" sz="9000" b="1" dirty="0">
              <a:latin typeface="Patrick Hand" panose="00000500000000000000" pitchFamily="2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867F4EC-4292-AD7F-991B-4B57E3445CC0}"/>
              </a:ext>
            </a:extLst>
          </p:cNvPr>
          <p:cNvSpPr txBox="1"/>
          <p:nvPr/>
        </p:nvSpPr>
        <p:spPr>
          <a:xfrm>
            <a:off x="3166532" y="9352754"/>
            <a:ext cx="3691467" cy="553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dirty="0">
                <a:latin typeface="Century Gothic" panose="020B0502020202020204" pitchFamily="34" charset="0"/>
              </a:rPr>
              <a:t>Estoy molesto/a</a:t>
            </a:r>
          </a:p>
        </p:txBody>
      </p:sp>
      <p:pic>
        <p:nvPicPr>
          <p:cNvPr id="3" name="Imagen 2" descr="Icono&#10;&#10;Descripción generada automáticamente">
            <a:extLst>
              <a:ext uri="{FF2B5EF4-FFF2-40B4-BE49-F238E27FC236}">
                <a16:creationId xmlns:a16="http://schemas.microsoft.com/office/drawing/2014/main" id="{868587E9-4D5C-E60A-E400-E0ECFD40F8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175" y="831997"/>
            <a:ext cx="2609351" cy="2609351"/>
          </a:xfrm>
          <a:prstGeom prst="rect">
            <a:avLst/>
          </a:prstGeom>
        </p:spPr>
      </p:pic>
      <p:pic>
        <p:nvPicPr>
          <p:cNvPr id="10" name="Imagen 9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5E56E238-3857-6EBD-A4E7-C2AE94134F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799" y="5439113"/>
            <a:ext cx="2788257" cy="2788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416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C4773593-93EB-3759-270D-E4DA94E9EBF4}"/>
              </a:ext>
            </a:extLst>
          </p:cNvPr>
          <p:cNvSpPr/>
          <p:nvPr/>
        </p:nvSpPr>
        <p:spPr>
          <a:xfrm>
            <a:off x="0" y="0"/>
            <a:ext cx="6858000" cy="4604657"/>
          </a:xfrm>
          <a:prstGeom prst="rect">
            <a:avLst/>
          </a:prstGeom>
          <a:solidFill>
            <a:srgbClr val="DDF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Bocadillo: rectángulo con esquinas redondeadas 4">
            <a:extLst>
              <a:ext uri="{FF2B5EF4-FFF2-40B4-BE49-F238E27FC236}">
                <a16:creationId xmlns:a16="http://schemas.microsoft.com/office/drawing/2014/main" id="{8EA92B96-FB27-84A7-7EA6-397897E901D1}"/>
              </a:ext>
            </a:extLst>
          </p:cNvPr>
          <p:cNvSpPr/>
          <p:nvPr/>
        </p:nvSpPr>
        <p:spPr>
          <a:xfrm>
            <a:off x="359229" y="408214"/>
            <a:ext cx="6123214" cy="3510643"/>
          </a:xfrm>
          <a:prstGeom prst="wedgeRoundRectCallout">
            <a:avLst>
              <a:gd name="adj1" fmla="val -4300"/>
              <a:gd name="adj2" fmla="val 61105"/>
              <a:gd name="adj3" fmla="val 16667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B03D94E-8A33-AB5C-9344-E9B979BC757D}"/>
              </a:ext>
            </a:extLst>
          </p:cNvPr>
          <p:cNvSpPr txBox="1"/>
          <p:nvPr/>
        </p:nvSpPr>
        <p:spPr>
          <a:xfrm>
            <a:off x="387768" y="809308"/>
            <a:ext cx="31875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0" b="1" dirty="0">
                <a:solidFill>
                  <a:srgbClr val="FF0000"/>
                </a:solidFill>
                <a:latin typeface="Patrick Hand" panose="00000500000000000000" pitchFamily="2" charset="0"/>
              </a:rPr>
              <a:t>I am</a:t>
            </a:r>
            <a:r>
              <a:rPr lang="es-ES" sz="9000" b="1" dirty="0">
                <a:latin typeface="Patrick Hand" panose="00000500000000000000" pitchFamily="2" charset="0"/>
              </a:rPr>
              <a:t> </a:t>
            </a:r>
          </a:p>
          <a:p>
            <a:pPr algn="ctr"/>
            <a:r>
              <a:rPr lang="es-ES" sz="9000" b="1" dirty="0" err="1">
                <a:latin typeface="Patrick Hand" panose="00000500000000000000" pitchFamily="2" charset="0"/>
              </a:rPr>
              <a:t>scared</a:t>
            </a:r>
            <a:endParaRPr lang="es-ES" sz="9000" b="1" dirty="0">
              <a:latin typeface="Patrick Hand" panose="00000500000000000000" pitchFamily="2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2D394AF-D02A-A7BB-8DD2-902874D16D52}"/>
              </a:ext>
            </a:extLst>
          </p:cNvPr>
          <p:cNvSpPr txBox="1"/>
          <p:nvPr/>
        </p:nvSpPr>
        <p:spPr>
          <a:xfrm>
            <a:off x="3231242" y="4003521"/>
            <a:ext cx="35759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dirty="0">
                <a:latin typeface="Century Gothic" panose="020B0502020202020204" pitchFamily="34" charset="0"/>
              </a:rPr>
              <a:t>Estoy asustado/a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C14C955-3077-C581-3F3D-9DD27C791EE1}"/>
              </a:ext>
            </a:extLst>
          </p:cNvPr>
          <p:cNvSpPr/>
          <p:nvPr/>
        </p:nvSpPr>
        <p:spPr>
          <a:xfrm>
            <a:off x="-8164" y="5301344"/>
            <a:ext cx="6858000" cy="4604657"/>
          </a:xfrm>
          <a:prstGeom prst="rect">
            <a:avLst/>
          </a:prstGeom>
          <a:solidFill>
            <a:srgbClr val="ECDD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Bocadillo: rectángulo con esquinas redondeadas 11">
            <a:extLst>
              <a:ext uri="{FF2B5EF4-FFF2-40B4-BE49-F238E27FC236}">
                <a16:creationId xmlns:a16="http://schemas.microsoft.com/office/drawing/2014/main" id="{ED07AA03-8C9E-ACCF-C621-C7DF06373349}"/>
              </a:ext>
            </a:extLst>
          </p:cNvPr>
          <p:cNvSpPr/>
          <p:nvPr/>
        </p:nvSpPr>
        <p:spPr>
          <a:xfrm>
            <a:off x="359229" y="5766705"/>
            <a:ext cx="6123214" cy="3510643"/>
          </a:xfrm>
          <a:prstGeom prst="wedgeRoundRectCallout">
            <a:avLst>
              <a:gd name="adj1" fmla="val -4300"/>
              <a:gd name="adj2" fmla="val 61105"/>
              <a:gd name="adj3" fmla="val 16667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E6B7048D-9277-676D-C842-3248A83E042E}"/>
              </a:ext>
            </a:extLst>
          </p:cNvPr>
          <p:cNvSpPr txBox="1"/>
          <p:nvPr/>
        </p:nvSpPr>
        <p:spPr>
          <a:xfrm>
            <a:off x="403982" y="6118425"/>
            <a:ext cx="340601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0" b="1" dirty="0">
                <a:solidFill>
                  <a:srgbClr val="FF0000"/>
                </a:solidFill>
                <a:latin typeface="Patrick Hand" panose="00000500000000000000" pitchFamily="2" charset="0"/>
              </a:rPr>
              <a:t>I am</a:t>
            </a:r>
            <a:r>
              <a:rPr lang="es-ES" sz="9000" b="1" dirty="0">
                <a:latin typeface="Patrick Hand" panose="00000500000000000000" pitchFamily="2" charset="0"/>
              </a:rPr>
              <a:t> </a:t>
            </a:r>
          </a:p>
          <a:p>
            <a:pPr algn="ctr"/>
            <a:r>
              <a:rPr lang="es-ES" sz="9000" b="1" dirty="0" err="1">
                <a:latin typeface="Patrick Hand" panose="00000500000000000000" pitchFamily="2" charset="0"/>
              </a:rPr>
              <a:t>excited</a:t>
            </a:r>
            <a:endParaRPr lang="es-ES" sz="9000" b="1" dirty="0">
              <a:latin typeface="Patrick Hand" panose="00000500000000000000" pitchFamily="2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867F4EC-4292-AD7F-991B-4B57E3445CC0}"/>
              </a:ext>
            </a:extLst>
          </p:cNvPr>
          <p:cNvSpPr txBox="1"/>
          <p:nvPr/>
        </p:nvSpPr>
        <p:spPr>
          <a:xfrm>
            <a:off x="3081868" y="9376656"/>
            <a:ext cx="376796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700" dirty="0">
                <a:latin typeface="Century Gothic" panose="020B0502020202020204" pitchFamily="34" charset="0"/>
              </a:rPr>
              <a:t>Estoy emocionado/a</a:t>
            </a:r>
          </a:p>
        </p:txBody>
      </p:sp>
      <p:pic>
        <p:nvPicPr>
          <p:cNvPr id="17" name="Imagen 16" descr="Icono&#10;&#10;Descripción generada automáticamente con confianza baja">
            <a:extLst>
              <a:ext uri="{FF2B5EF4-FFF2-40B4-BE49-F238E27FC236}">
                <a16:creationId xmlns:a16="http://schemas.microsoft.com/office/drawing/2014/main" id="{CF83106D-F342-1D89-E0D8-231A2CE20D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799" y="697680"/>
            <a:ext cx="2800973" cy="2800973"/>
          </a:xfrm>
          <a:prstGeom prst="rect">
            <a:avLst/>
          </a:prstGeom>
        </p:spPr>
      </p:pic>
      <p:pic>
        <p:nvPicPr>
          <p:cNvPr id="7" name="Imagen 6" descr="Logotipo, Icono&#10;&#10;Descripción generada automáticamente">
            <a:extLst>
              <a:ext uri="{FF2B5EF4-FFF2-40B4-BE49-F238E27FC236}">
                <a16:creationId xmlns:a16="http://schemas.microsoft.com/office/drawing/2014/main" id="{777F91A2-6B0B-D8B6-D97E-4F5E113C60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623" y="6385908"/>
            <a:ext cx="2435527" cy="2435527"/>
          </a:xfrm>
          <a:prstGeom prst="rect">
            <a:avLst/>
          </a:prstGeom>
        </p:spPr>
      </p:pic>
      <p:pic>
        <p:nvPicPr>
          <p:cNvPr id="15" name="Picture 2">
            <a:extLst>
              <a:ext uri="{FF2B5EF4-FFF2-40B4-BE49-F238E27FC236}">
                <a16:creationId xmlns:a16="http://schemas.microsoft.com/office/drawing/2014/main" id="{AC50EFB8-272D-3BAF-2E02-BA24C68991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80844" y="1730149"/>
            <a:ext cx="2695575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8645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C4773593-93EB-3759-270D-E4DA94E9EBF4}"/>
              </a:ext>
            </a:extLst>
          </p:cNvPr>
          <p:cNvSpPr/>
          <p:nvPr/>
        </p:nvSpPr>
        <p:spPr>
          <a:xfrm>
            <a:off x="0" y="0"/>
            <a:ext cx="6858000" cy="4604657"/>
          </a:xfrm>
          <a:prstGeom prst="rect">
            <a:avLst/>
          </a:prstGeom>
          <a:solidFill>
            <a:srgbClr val="FDD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Bocadillo: rectángulo con esquinas redondeadas 4">
            <a:extLst>
              <a:ext uri="{FF2B5EF4-FFF2-40B4-BE49-F238E27FC236}">
                <a16:creationId xmlns:a16="http://schemas.microsoft.com/office/drawing/2014/main" id="{8EA92B96-FB27-84A7-7EA6-397897E901D1}"/>
              </a:ext>
            </a:extLst>
          </p:cNvPr>
          <p:cNvSpPr/>
          <p:nvPr/>
        </p:nvSpPr>
        <p:spPr>
          <a:xfrm>
            <a:off x="359229" y="408214"/>
            <a:ext cx="6123214" cy="3510643"/>
          </a:xfrm>
          <a:prstGeom prst="wedgeRoundRectCallout">
            <a:avLst>
              <a:gd name="adj1" fmla="val -4300"/>
              <a:gd name="adj2" fmla="val 61105"/>
              <a:gd name="adj3" fmla="val 16667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B03D94E-8A33-AB5C-9344-E9B979BC757D}"/>
              </a:ext>
            </a:extLst>
          </p:cNvPr>
          <p:cNvSpPr txBox="1"/>
          <p:nvPr/>
        </p:nvSpPr>
        <p:spPr>
          <a:xfrm>
            <a:off x="387765" y="724640"/>
            <a:ext cx="283803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0" b="1" dirty="0">
                <a:solidFill>
                  <a:srgbClr val="FF0000"/>
                </a:solidFill>
                <a:latin typeface="Patrick Hand" panose="00000500000000000000" pitchFamily="2" charset="0"/>
              </a:rPr>
              <a:t>I am</a:t>
            </a:r>
            <a:r>
              <a:rPr lang="es-ES" sz="9000" b="1" dirty="0">
                <a:latin typeface="Patrick Hand" panose="00000500000000000000" pitchFamily="2" charset="0"/>
              </a:rPr>
              <a:t> </a:t>
            </a:r>
            <a:r>
              <a:rPr lang="es-ES" sz="9000" b="1" dirty="0" err="1">
                <a:latin typeface="Patrick Hand" panose="00000500000000000000" pitchFamily="2" charset="0"/>
              </a:rPr>
              <a:t>proud</a:t>
            </a:r>
            <a:endParaRPr lang="es-ES" sz="9000" b="1" dirty="0">
              <a:latin typeface="Patrick Hand" panose="00000500000000000000" pitchFamily="2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2D394AF-D02A-A7BB-8DD2-902874D16D52}"/>
              </a:ext>
            </a:extLst>
          </p:cNvPr>
          <p:cNvSpPr txBox="1"/>
          <p:nvPr/>
        </p:nvSpPr>
        <p:spPr>
          <a:xfrm>
            <a:off x="3309670" y="3986589"/>
            <a:ext cx="35483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dirty="0">
                <a:latin typeface="Century Gothic" panose="020B0502020202020204" pitchFamily="34" charset="0"/>
              </a:rPr>
              <a:t>Estoy orgulloso/a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C14C955-3077-C581-3F3D-9DD27C791EE1}"/>
              </a:ext>
            </a:extLst>
          </p:cNvPr>
          <p:cNvSpPr/>
          <p:nvPr/>
        </p:nvSpPr>
        <p:spPr>
          <a:xfrm>
            <a:off x="-8164" y="5301344"/>
            <a:ext cx="6858000" cy="4604657"/>
          </a:xfrm>
          <a:prstGeom prst="rect">
            <a:avLst/>
          </a:prstGeom>
          <a:solidFill>
            <a:srgbClr val="FCF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Bocadillo: rectángulo con esquinas redondeadas 11">
            <a:extLst>
              <a:ext uri="{FF2B5EF4-FFF2-40B4-BE49-F238E27FC236}">
                <a16:creationId xmlns:a16="http://schemas.microsoft.com/office/drawing/2014/main" id="{ED07AA03-8C9E-ACCF-C621-C7DF06373349}"/>
              </a:ext>
            </a:extLst>
          </p:cNvPr>
          <p:cNvSpPr/>
          <p:nvPr/>
        </p:nvSpPr>
        <p:spPr>
          <a:xfrm>
            <a:off x="359229" y="5766705"/>
            <a:ext cx="6123214" cy="3510643"/>
          </a:xfrm>
          <a:prstGeom prst="wedgeRoundRectCallout">
            <a:avLst>
              <a:gd name="adj1" fmla="val -4300"/>
              <a:gd name="adj2" fmla="val 61105"/>
              <a:gd name="adj3" fmla="val 16667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E6B7048D-9277-676D-C842-3248A83E042E}"/>
              </a:ext>
            </a:extLst>
          </p:cNvPr>
          <p:cNvSpPr txBox="1"/>
          <p:nvPr/>
        </p:nvSpPr>
        <p:spPr>
          <a:xfrm>
            <a:off x="403984" y="6186157"/>
            <a:ext cx="290648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0" b="1" dirty="0">
                <a:solidFill>
                  <a:srgbClr val="FF0000"/>
                </a:solidFill>
                <a:latin typeface="Patrick Hand" panose="00000500000000000000" pitchFamily="2" charset="0"/>
              </a:rPr>
              <a:t>I am</a:t>
            </a:r>
            <a:r>
              <a:rPr lang="es-ES" sz="9000" b="1" dirty="0">
                <a:latin typeface="Patrick Hand" panose="00000500000000000000" pitchFamily="2" charset="0"/>
              </a:rPr>
              <a:t> </a:t>
            </a:r>
          </a:p>
          <a:p>
            <a:pPr algn="ctr"/>
            <a:r>
              <a:rPr lang="es-ES" sz="9000" b="1" dirty="0" err="1">
                <a:latin typeface="Patrick Hand" panose="00000500000000000000" pitchFamily="2" charset="0"/>
              </a:rPr>
              <a:t>bored</a:t>
            </a:r>
            <a:endParaRPr lang="es-ES" sz="9000" b="1" dirty="0">
              <a:latin typeface="Patrick Hand" panose="00000500000000000000" pitchFamily="2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867F4EC-4292-AD7F-991B-4B57E3445CC0}"/>
              </a:ext>
            </a:extLst>
          </p:cNvPr>
          <p:cNvSpPr txBox="1"/>
          <p:nvPr/>
        </p:nvSpPr>
        <p:spPr>
          <a:xfrm>
            <a:off x="3417506" y="9325857"/>
            <a:ext cx="32493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dirty="0">
                <a:latin typeface="Century Gothic" panose="020B0502020202020204" pitchFamily="34" charset="0"/>
              </a:rPr>
              <a:t>Estoy aburrido/a</a:t>
            </a:r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AC50EFB8-272D-3BAF-2E02-BA24C68991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80844" y="1730149"/>
            <a:ext cx="2695575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Imagen 15" descr="Icono&#10;&#10;Descripción generada automáticamente">
            <a:extLst>
              <a:ext uri="{FF2B5EF4-FFF2-40B4-BE49-F238E27FC236}">
                <a16:creationId xmlns:a16="http://schemas.microsoft.com/office/drawing/2014/main" id="{976B537E-04F5-1649-F25D-28C71CA001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532" y="6218538"/>
            <a:ext cx="2595038" cy="2595038"/>
          </a:xfrm>
          <a:prstGeom prst="rect">
            <a:avLst/>
          </a:prstGeom>
        </p:spPr>
      </p:pic>
      <p:pic>
        <p:nvPicPr>
          <p:cNvPr id="18" name="Imagen 17" descr="Icono&#10;&#10;Descripción generada automáticamente">
            <a:extLst>
              <a:ext uri="{FF2B5EF4-FFF2-40B4-BE49-F238E27FC236}">
                <a16:creationId xmlns:a16="http://schemas.microsoft.com/office/drawing/2014/main" id="{0BCFDD5A-7C7A-F2E9-AAA5-B5B7C578EF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790561"/>
            <a:ext cx="2713570" cy="2713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619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C4773593-93EB-3759-270D-E4DA94E9EBF4}"/>
              </a:ext>
            </a:extLst>
          </p:cNvPr>
          <p:cNvSpPr/>
          <p:nvPr/>
        </p:nvSpPr>
        <p:spPr>
          <a:xfrm>
            <a:off x="0" y="0"/>
            <a:ext cx="6858000" cy="4604657"/>
          </a:xfrm>
          <a:prstGeom prst="rect">
            <a:avLst/>
          </a:prstGeom>
          <a:solidFill>
            <a:srgbClr val="DCF9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Bocadillo: rectángulo con esquinas redondeadas 4">
            <a:extLst>
              <a:ext uri="{FF2B5EF4-FFF2-40B4-BE49-F238E27FC236}">
                <a16:creationId xmlns:a16="http://schemas.microsoft.com/office/drawing/2014/main" id="{8EA92B96-FB27-84A7-7EA6-397897E901D1}"/>
              </a:ext>
            </a:extLst>
          </p:cNvPr>
          <p:cNvSpPr/>
          <p:nvPr/>
        </p:nvSpPr>
        <p:spPr>
          <a:xfrm>
            <a:off x="359229" y="408214"/>
            <a:ext cx="6123214" cy="3510643"/>
          </a:xfrm>
          <a:prstGeom prst="wedgeRoundRectCallout">
            <a:avLst>
              <a:gd name="adj1" fmla="val -4300"/>
              <a:gd name="adj2" fmla="val 61105"/>
              <a:gd name="adj3" fmla="val 16667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2D394AF-D02A-A7BB-8DD2-902874D16D52}"/>
              </a:ext>
            </a:extLst>
          </p:cNvPr>
          <p:cNvSpPr txBox="1"/>
          <p:nvPr/>
        </p:nvSpPr>
        <p:spPr>
          <a:xfrm>
            <a:off x="3061909" y="4002314"/>
            <a:ext cx="393518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700" dirty="0">
                <a:latin typeface="Century Gothic" panose="020B0502020202020204" pitchFamily="34" charset="0"/>
              </a:rPr>
              <a:t>Estoy avergonzado/a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C14C955-3077-C581-3F3D-9DD27C791EE1}"/>
              </a:ext>
            </a:extLst>
          </p:cNvPr>
          <p:cNvSpPr/>
          <p:nvPr/>
        </p:nvSpPr>
        <p:spPr>
          <a:xfrm>
            <a:off x="-8164" y="5301344"/>
            <a:ext cx="6858000" cy="4604657"/>
          </a:xfrm>
          <a:prstGeom prst="rect">
            <a:avLst/>
          </a:prstGeom>
          <a:solidFill>
            <a:srgbClr val="DDF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Bocadillo: rectángulo con esquinas redondeadas 11">
            <a:extLst>
              <a:ext uri="{FF2B5EF4-FFF2-40B4-BE49-F238E27FC236}">
                <a16:creationId xmlns:a16="http://schemas.microsoft.com/office/drawing/2014/main" id="{ED07AA03-8C9E-ACCF-C621-C7DF06373349}"/>
              </a:ext>
            </a:extLst>
          </p:cNvPr>
          <p:cNvSpPr/>
          <p:nvPr/>
        </p:nvSpPr>
        <p:spPr>
          <a:xfrm>
            <a:off x="359229" y="5766705"/>
            <a:ext cx="6123214" cy="3510643"/>
          </a:xfrm>
          <a:prstGeom prst="wedgeRoundRectCallout">
            <a:avLst>
              <a:gd name="adj1" fmla="val -4300"/>
              <a:gd name="adj2" fmla="val 61105"/>
              <a:gd name="adj3" fmla="val 16667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E6B7048D-9277-676D-C842-3248A83E042E}"/>
              </a:ext>
            </a:extLst>
          </p:cNvPr>
          <p:cNvSpPr txBox="1"/>
          <p:nvPr/>
        </p:nvSpPr>
        <p:spPr>
          <a:xfrm>
            <a:off x="385843" y="6087577"/>
            <a:ext cx="33549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0" b="1" dirty="0">
                <a:solidFill>
                  <a:srgbClr val="FF0000"/>
                </a:solidFill>
                <a:latin typeface="Patrick Hand" panose="00000500000000000000" pitchFamily="2" charset="0"/>
              </a:rPr>
              <a:t>I am</a:t>
            </a:r>
            <a:r>
              <a:rPr lang="es-ES" sz="9000" b="1" dirty="0">
                <a:latin typeface="Patrick Hand" panose="00000500000000000000" pitchFamily="2" charset="0"/>
              </a:rPr>
              <a:t> </a:t>
            </a:r>
          </a:p>
          <a:p>
            <a:pPr algn="ctr"/>
            <a:r>
              <a:rPr lang="es-ES" sz="9000" b="1" dirty="0" err="1">
                <a:latin typeface="Patrick Hand" panose="00000500000000000000" pitchFamily="2" charset="0"/>
              </a:rPr>
              <a:t>worried</a:t>
            </a:r>
            <a:endParaRPr lang="es-ES" sz="9000" b="1" dirty="0">
              <a:latin typeface="Patrick Hand" panose="00000500000000000000" pitchFamily="2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867F4EC-4292-AD7F-991B-4B57E3445CC0}"/>
              </a:ext>
            </a:extLst>
          </p:cNvPr>
          <p:cNvSpPr txBox="1"/>
          <p:nvPr/>
        </p:nvSpPr>
        <p:spPr>
          <a:xfrm>
            <a:off x="3061909" y="9342790"/>
            <a:ext cx="393518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700" dirty="0">
                <a:latin typeface="Century Gothic" panose="020B0502020202020204" pitchFamily="34" charset="0"/>
              </a:rPr>
              <a:t>Estoy preocupado/a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23B0D6A5-9F59-42D7-7034-A55CAC036796}"/>
              </a:ext>
            </a:extLst>
          </p:cNvPr>
          <p:cNvSpPr txBox="1"/>
          <p:nvPr/>
        </p:nvSpPr>
        <p:spPr>
          <a:xfrm>
            <a:off x="527462" y="890349"/>
            <a:ext cx="539920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500" b="1" dirty="0">
                <a:solidFill>
                  <a:srgbClr val="FF0000"/>
                </a:solidFill>
                <a:latin typeface="Patrick Hand" panose="00000500000000000000" pitchFamily="2" charset="0"/>
              </a:rPr>
              <a:t>I am</a:t>
            </a:r>
            <a:r>
              <a:rPr lang="es-ES" sz="8500" b="1" dirty="0">
                <a:latin typeface="Patrick Hand" panose="00000500000000000000" pitchFamily="2" charset="0"/>
              </a:rPr>
              <a:t> </a:t>
            </a:r>
            <a:r>
              <a:rPr lang="es-ES" sz="8500" b="1" dirty="0" err="1">
                <a:latin typeface="Patrick Hand" panose="00000500000000000000" pitchFamily="2" charset="0"/>
              </a:rPr>
              <a:t>embarrassed</a:t>
            </a:r>
            <a:endParaRPr lang="es-ES" sz="8500" b="1" dirty="0">
              <a:latin typeface="Patrick Hand" panose="00000500000000000000" pitchFamily="2" charset="0"/>
            </a:endParaRPr>
          </a:p>
        </p:txBody>
      </p:sp>
      <p:pic>
        <p:nvPicPr>
          <p:cNvPr id="3" name="Imagen 2" descr="Imagen que contiene bola de billar, cuarto&#10;&#10;Descripción generada automáticamente">
            <a:extLst>
              <a:ext uri="{FF2B5EF4-FFF2-40B4-BE49-F238E27FC236}">
                <a16:creationId xmlns:a16="http://schemas.microsoft.com/office/drawing/2014/main" id="{B5AFAD56-8B42-2321-0C76-1B67620E3D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041" y="171672"/>
            <a:ext cx="2391432" cy="2391432"/>
          </a:xfrm>
          <a:prstGeom prst="rect">
            <a:avLst/>
          </a:prstGeom>
        </p:spPr>
      </p:pic>
      <p:pic>
        <p:nvPicPr>
          <p:cNvPr id="10" name="Imagen 9" descr="Icono&#10;&#10;Descripción generada automáticamente">
            <a:extLst>
              <a:ext uri="{FF2B5EF4-FFF2-40B4-BE49-F238E27FC236}">
                <a16:creationId xmlns:a16="http://schemas.microsoft.com/office/drawing/2014/main" id="{886D5C38-EAA6-8836-C372-E75B2F4D47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425" y="6087577"/>
            <a:ext cx="2526177" cy="2526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0597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</TotalTime>
  <Words>95</Words>
  <Application>Microsoft Office PowerPoint</Application>
  <PresentationFormat>A4 Paper (210x297 mm)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Patrick Hand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Alba Andrades gálvez</dc:creator>
  <cp:lastModifiedBy>Alba Andrades gálvez</cp:lastModifiedBy>
  <cp:revision>5</cp:revision>
  <dcterms:created xsi:type="dcterms:W3CDTF">2022-07-13T11:46:27Z</dcterms:created>
  <dcterms:modified xsi:type="dcterms:W3CDTF">2023-07-12T14:08:15Z</dcterms:modified>
</cp:coreProperties>
</file>