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DDF1FA"/>
    <a:srgbClr val="DCF9DB"/>
    <a:srgbClr val="FCF4DF"/>
    <a:srgbClr val="FDDFDF"/>
    <a:srgbClr val="ECD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4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05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59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65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9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43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93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58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73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67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87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73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FD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03D94E-8A33-AB5C-9344-E9B979BC757D}"/>
              </a:ext>
            </a:extLst>
          </p:cNvPr>
          <p:cNvSpPr txBox="1"/>
          <p:nvPr/>
        </p:nvSpPr>
        <p:spPr>
          <a:xfrm>
            <a:off x="359229" y="450874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151414" y="4003522"/>
            <a:ext cx="36701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feliz</a:t>
            </a:r>
          </a:p>
        </p:txBody>
      </p:sp>
      <p:pic>
        <p:nvPicPr>
          <p:cNvPr id="9" name="Imagen 8" descr="Imagen que contiene Forma&#10;&#10;Descripción generada automáticamente">
            <a:extLst>
              <a:ext uri="{FF2B5EF4-FFF2-40B4-BE49-F238E27FC236}">
                <a16:creationId xmlns:a16="http://schemas.microsoft.com/office/drawing/2014/main" id="{2D9EF4F0-C0A6-F739-D5F1-41886DDC6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86" y="931446"/>
            <a:ext cx="2521951" cy="2521951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FCF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848351"/>
            <a:ext cx="6123214" cy="3403576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 descr="Icono&#10;&#10;Descripción generada automáticamente">
            <a:extLst>
              <a:ext uri="{FF2B5EF4-FFF2-40B4-BE49-F238E27FC236}">
                <a16:creationId xmlns:a16="http://schemas.microsoft.com/office/drawing/2014/main" id="{37F83645-1BAD-24ED-D93C-DBC53FACF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316" y="6296189"/>
            <a:ext cx="2521951" cy="2521951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73C83C18-FADF-8497-796E-D6C215750D91}"/>
              </a:ext>
            </a:extLst>
          </p:cNvPr>
          <p:cNvSpPr txBox="1"/>
          <p:nvPr/>
        </p:nvSpPr>
        <p:spPr>
          <a:xfrm>
            <a:off x="3200399" y="9277170"/>
            <a:ext cx="36701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triste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A88ABD-8130-CC9E-A3B9-1E9EC494128A}"/>
              </a:ext>
            </a:extLst>
          </p:cNvPr>
          <p:cNvSpPr txBox="1"/>
          <p:nvPr/>
        </p:nvSpPr>
        <p:spPr>
          <a:xfrm>
            <a:off x="86279" y="1552911"/>
            <a:ext cx="3454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hereux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586F79-229F-675B-FB45-33CEC96C9EF1}"/>
              </a:ext>
            </a:extLst>
          </p:cNvPr>
          <p:cNvSpPr txBox="1"/>
          <p:nvPr/>
        </p:nvSpPr>
        <p:spPr>
          <a:xfrm>
            <a:off x="479071" y="2424706"/>
            <a:ext cx="3454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hereuse</a:t>
            </a:r>
            <a:endParaRPr lang="es-ES" sz="8000" dirty="0"/>
          </a:p>
        </p:txBody>
      </p:sp>
      <p:sp>
        <p:nvSpPr>
          <p:cNvPr id="14" name="CuadroTexto 5">
            <a:extLst>
              <a:ext uri="{FF2B5EF4-FFF2-40B4-BE49-F238E27FC236}">
                <a16:creationId xmlns:a16="http://schemas.microsoft.com/office/drawing/2014/main" id="{DAE3F753-CF86-29EA-98B1-50AB54B7C36E}"/>
              </a:ext>
            </a:extLst>
          </p:cNvPr>
          <p:cNvSpPr txBox="1"/>
          <p:nvPr/>
        </p:nvSpPr>
        <p:spPr>
          <a:xfrm>
            <a:off x="383868" y="6293034"/>
            <a:ext cx="35488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DFED0F-3ED3-84E6-C8B5-E1C672391BAF}"/>
              </a:ext>
            </a:extLst>
          </p:cNvPr>
          <p:cNvSpPr txBox="1"/>
          <p:nvPr/>
        </p:nvSpPr>
        <p:spPr>
          <a:xfrm>
            <a:off x="383868" y="7428937"/>
            <a:ext cx="354884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8000" b="1" dirty="0">
                <a:solidFill>
                  <a:srgbClr val="00B050"/>
                </a:solidFill>
                <a:latin typeface="Patrick Hand" panose="00000500000000000000" pitchFamily="2" charset="0"/>
              </a:rPr>
              <a:t>triste</a:t>
            </a:r>
          </a:p>
        </p:txBody>
      </p:sp>
    </p:spTree>
    <p:extLst>
      <p:ext uri="{BB962C8B-B14F-4D97-AF65-F5344CB8AC3E}">
        <p14:creationId xmlns:p14="http://schemas.microsoft.com/office/powerpoint/2010/main" val="188846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DCF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2551323" y="3991855"/>
            <a:ext cx="48153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cansado/a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DD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50376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217332" y="9310276"/>
            <a:ext cx="36325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sorprendido/a</a:t>
            </a:r>
          </a:p>
        </p:txBody>
      </p:sp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EEB1C2DE-FE79-3DF0-6A3D-DD5B7A48C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067" y="6384979"/>
            <a:ext cx="2241435" cy="2241435"/>
          </a:xfrm>
          <a:prstGeom prst="rect">
            <a:avLst/>
          </a:prstGeom>
        </p:spPr>
      </p:pic>
      <p:pic>
        <p:nvPicPr>
          <p:cNvPr id="17" name="Imagen 16" descr="Icono&#10;&#10;Descripción generada automáticamente">
            <a:extLst>
              <a:ext uri="{FF2B5EF4-FFF2-40B4-BE49-F238E27FC236}">
                <a16:creationId xmlns:a16="http://schemas.microsoft.com/office/drawing/2014/main" id="{29412CF9-5832-6F3B-8C40-70BFD71A7C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958" y="657695"/>
            <a:ext cx="2945030" cy="2945030"/>
          </a:xfrm>
          <a:prstGeom prst="rect">
            <a:avLst/>
          </a:prstGeom>
        </p:spPr>
      </p:pic>
      <p:sp>
        <p:nvSpPr>
          <p:cNvPr id="2" name="CuadroTexto 5">
            <a:extLst>
              <a:ext uri="{FF2B5EF4-FFF2-40B4-BE49-F238E27FC236}">
                <a16:creationId xmlns:a16="http://schemas.microsoft.com/office/drawing/2014/main" id="{8ECA96CF-51B3-372E-F167-6B66175AC8C5}"/>
              </a:ext>
            </a:extLst>
          </p:cNvPr>
          <p:cNvSpPr txBox="1"/>
          <p:nvPr/>
        </p:nvSpPr>
        <p:spPr>
          <a:xfrm>
            <a:off x="359229" y="450874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FA46A-3903-82C8-7872-6895D5F896EB}"/>
              </a:ext>
            </a:extLst>
          </p:cNvPr>
          <p:cNvSpPr txBox="1"/>
          <p:nvPr/>
        </p:nvSpPr>
        <p:spPr>
          <a:xfrm>
            <a:off x="86279" y="1552911"/>
            <a:ext cx="3454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8000" b="1" dirty="0">
                <a:solidFill>
                  <a:srgbClr val="0070C0"/>
                </a:solidFill>
                <a:latin typeface="Patrick Hand" panose="00000500000000000000" pitchFamily="2" charset="0"/>
              </a:rPr>
              <a:t>fatigué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3EAC36-32BF-DA94-FC1F-9A8AD3D14C9B}"/>
              </a:ext>
            </a:extLst>
          </p:cNvPr>
          <p:cNvSpPr txBox="1"/>
          <p:nvPr/>
        </p:nvSpPr>
        <p:spPr>
          <a:xfrm>
            <a:off x="408215" y="2424706"/>
            <a:ext cx="35252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fatiguée</a:t>
            </a:r>
            <a:endParaRPr lang="es-ES" sz="8000" dirty="0"/>
          </a:p>
        </p:txBody>
      </p:sp>
      <p:sp>
        <p:nvSpPr>
          <p:cNvPr id="9" name="CuadroTexto 5">
            <a:extLst>
              <a:ext uri="{FF2B5EF4-FFF2-40B4-BE49-F238E27FC236}">
                <a16:creationId xmlns:a16="http://schemas.microsoft.com/office/drawing/2014/main" id="{ADF0DC48-3237-38A3-1AB2-ADED79156664}"/>
              </a:ext>
            </a:extLst>
          </p:cNvPr>
          <p:cNvSpPr txBox="1"/>
          <p:nvPr/>
        </p:nvSpPr>
        <p:spPr>
          <a:xfrm>
            <a:off x="408215" y="5750868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C5BDC2-8A38-7AA8-F578-B78BE512C33B}"/>
              </a:ext>
            </a:extLst>
          </p:cNvPr>
          <p:cNvSpPr txBox="1"/>
          <p:nvPr/>
        </p:nvSpPr>
        <p:spPr>
          <a:xfrm>
            <a:off x="135265" y="6852905"/>
            <a:ext cx="3454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8000" b="1" dirty="0">
                <a:solidFill>
                  <a:srgbClr val="0070C0"/>
                </a:solidFill>
                <a:latin typeface="Patrick Hand" panose="00000500000000000000" pitchFamily="2" charset="0"/>
              </a:rPr>
              <a:t>choqué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B07ABD-8101-98DE-3287-E2628FDD5ADE}"/>
              </a:ext>
            </a:extLst>
          </p:cNvPr>
          <p:cNvSpPr txBox="1"/>
          <p:nvPr/>
        </p:nvSpPr>
        <p:spPr>
          <a:xfrm>
            <a:off x="457201" y="7724700"/>
            <a:ext cx="35252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choquée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328778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ECDD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6DA10AB-158A-86C1-C1A3-3E888A3BB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0844" y="1730149"/>
            <a:ext cx="26955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043190" y="4003880"/>
            <a:ext cx="39333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enamorado/a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FD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8303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115546" y="9317024"/>
            <a:ext cx="37424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enfermo/a</a:t>
            </a:r>
          </a:p>
        </p:txBody>
      </p:sp>
      <p:pic>
        <p:nvPicPr>
          <p:cNvPr id="7" name="Imagen 6" descr="Forma&#10;&#10;Descripción generada automáticamente">
            <a:extLst>
              <a:ext uri="{FF2B5EF4-FFF2-40B4-BE49-F238E27FC236}">
                <a16:creationId xmlns:a16="http://schemas.microsoft.com/office/drawing/2014/main" id="{0C8BACD8-D61F-5F19-778F-C4BA910C0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054" y="885340"/>
            <a:ext cx="2396102" cy="2396102"/>
          </a:xfrm>
          <a:prstGeom prst="rect">
            <a:avLst/>
          </a:prstGeom>
        </p:spPr>
      </p:pic>
      <p:pic>
        <p:nvPicPr>
          <p:cNvPr id="15" name="Imagen 14" descr="Icono&#10;&#10;Descripción generada automáticamente con confianza media">
            <a:extLst>
              <a:ext uri="{FF2B5EF4-FFF2-40B4-BE49-F238E27FC236}">
                <a16:creationId xmlns:a16="http://schemas.microsoft.com/office/drawing/2014/main" id="{568F107E-B07B-EE43-E857-B74E0B8D93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249" y="6268799"/>
            <a:ext cx="2617621" cy="2617621"/>
          </a:xfrm>
          <a:prstGeom prst="rect">
            <a:avLst/>
          </a:prstGeom>
        </p:spPr>
      </p:pic>
      <p:sp>
        <p:nvSpPr>
          <p:cNvPr id="2" name="CuadroTexto 5">
            <a:extLst>
              <a:ext uri="{FF2B5EF4-FFF2-40B4-BE49-F238E27FC236}">
                <a16:creationId xmlns:a16="http://schemas.microsoft.com/office/drawing/2014/main" id="{C7A52F93-09D1-7011-5082-EFE3F66E2D2F}"/>
              </a:ext>
            </a:extLst>
          </p:cNvPr>
          <p:cNvSpPr txBox="1"/>
          <p:nvPr/>
        </p:nvSpPr>
        <p:spPr>
          <a:xfrm>
            <a:off x="376162" y="484740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CE00BB-F81C-C6E8-C3E7-9965B9A0BF0A}"/>
              </a:ext>
            </a:extLst>
          </p:cNvPr>
          <p:cNvSpPr txBox="1"/>
          <p:nvPr/>
        </p:nvSpPr>
        <p:spPr>
          <a:xfrm>
            <a:off x="425146" y="1586777"/>
            <a:ext cx="35252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amoreux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458C65-CDB0-C206-9D77-91E9900E751D}"/>
              </a:ext>
            </a:extLst>
          </p:cNvPr>
          <p:cNvSpPr txBox="1"/>
          <p:nvPr/>
        </p:nvSpPr>
        <p:spPr>
          <a:xfrm>
            <a:off x="555171" y="2458572"/>
            <a:ext cx="38052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amoreuse</a:t>
            </a:r>
            <a:endParaRPr lang="es-ES" sz="8000" dirty="0"/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47645A6A-EC7D-0CE8-5FA5-89D2E1451117}"/>
              </a:ext>
            </a:extLst>
          </p:cNvPr>
          <p:cNvSpPr txBox="1"/>
          <p:nvPr/>
        </p:nvSpPr>
        <p:spPr>
          <a:xfrm>
            <a:off x="425146" y="6205732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3EDEBC-1197-1C08-5911-4AFFEBA5E79C}"/>
              </a:ext>
            </a:extLst>
          </p:cNvPr>
          <p:cNvSpPr txBox="1"/>
          <p:nvPr/>
        </p:nvSpPr>
        <p:spPr>
          <a:xfrm>
            <a:off x="425146" y="7307769"/>
            <a:ext cx="33900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0" b="1" dirty="0" err="1">
                <a:solidFill>
                  <a:srgbClr val="00B050"/>
                </a:solidFill>
                <a:latin typeface="Patrick Hand" panose="00000500000000000000" pitchFamily="2" charset="0"/>
              </a:rPr>
              <a:t>malade</a:t>
            </a:r>
            <a:endParaRPr lang="es-ES" sz="9000" b="1" dirty="0">
              <a:solidFill>
                <a:srgbClr val="00B050"/>
              </a:solidFill>
              <a:latin typeface="Patrick Ha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5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FCF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2810932" y="3986589"/>
            <a:ext cx="4457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enfadado/a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DCF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99363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166532" y="9352754"/>
            <a:ext cx="3691467" cy="553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molesto/a</a:t>
            </a:r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868587E9-4D5C-E60A-E400-E0ECFD40F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927" y="167852"/>
            <a:ext cx="2946942" cy="2946942"/>
          </a:xfrm>
          <a:prstGeom prst="rect">
            <a:avLst/>
          </a:prstGeom>
        </p:spPr>
      </p:pic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5E56E238-3857-6EBD-A4E7-C2AE94134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799" y="5439113"/>
            <a:ext cx="2788257" cy="2788257"/>
          </a:xfrm>
          <a:prstGeom prst="rect">
            <a:avLst/>
          </a:prstGeom>
        </p:spPr>
      </p:pic>
      <p:sp>
        <p:nvSpPr>
          <p:cNvPr id="9" name="CuadroTexto 5">
            <a:extLst>
              <a:ext uri="{FF2B5EF4-FFF2-40B4-BE49-F238E27FC236}">
                <a16:creationId xmlns:a16="http://schemas.microsoft.com/office/drawing/2014/main" id="{1C24307B-AF54-9064-BAE4-C6336495E2CB}"/>
              </a:ext>
            </a:extLst>
          </p:cNvPr>
          <p:cNvSpPr txBox="1"/>
          <p:nvPr/>
        </p:nvSpPr>
        <p:spPr>
          <a:xfrm>
            <a:off x="376162" y="5869533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D84122-CE10-D28B-B70E-84A639862BD9}"/>
              </a:ext>
            </a:extLst>
          </p:cNvPr>
          <p:cNvSpPr txBox="1"/>
          <p:nvPr/>
        </p:nvSpPr>
        <p:spPr>
          <a:xfrm>
            <a:off x="555171" y="6971570"/>
            <a:ext cx="32110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>
                <a:solidFill>
                  <a:srgbClr val="0070C0"/>
                </a:solidFill>
                <a:latin typeface="Patrick Hand" panose="00000500000000000000" pitchFamily="2" charset="0"/>
              </a:rPr>
              <a:t>enervé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83FD68-E314-4411-A649-A73A3FE58325}"/>
              </a:ext>
            </a:extLst>
          </p:cNvPr>
          <p:cNvSpPr txBox="1"/>
          <p:nvPr/>
        </p:nvSpPr>
        <p:spPr>
          <a:xfrm>
            <a:off x="555171" y="7843365"/>
            <a:ext cx="38052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enervée</a:t>
            </a:r>
            <a:endParaRPr lang="es-ES" sz="8000" dirty="0"/>
          </a:p>
        </p:txBody>
      </p:sp>
      <p:sp>
        <p:nvSpPr>
          <p:cNvPr id="17" name="CuadroTexto 5">
            <a:extLst>
              <a:ext uri="{FF2B5EF4-FFF2-40B4-BE49-F238E27FC236}">
                <a16:creationId xmlns:a16="http://schemas.microsoft.com/office/drawing/2014/main" id="{17E9915F-65B7-A0AD-ABF5-42F4663A5778}"/>
              </a:ext>
            </a:extLst>
          </p:cNvPr>
          <p:cNvSpPr txBox="1"/>
          <p:nvPr/>
        </p:nvSpPr>
        <p:spPr>
          <a:xfrm>
            <a:off x="410031" y="552472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E66700-EC23-E88B-6009-5B0BE4BCC3CF}"/>
              </a:ext>
            </a:extLst>
          </p:cNvPr>
          <p:cNvSpPr txBox="1"/>
          <p:nvPr/>
        </p:nvSpPr>
        <p:spPr>
          <a:xfrm>
            <a:off x="589040" y="1654509"/>
            <a:ext cx="32110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fâché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22DF5F-A51A-BCFA-1099-095FB4D81721}"/>
              </a:ext>
            </a:extLst>
          </p:cNvPr>
          <p:cNvSpPr txBox="1"/>
          <p:nvPr/>
        </p:nvSpPr>
        <p:spPr>
          <a:xfrm>
            <a:off x="589040" y="2526304"/>
            <a:ext cx="38052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fâchée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159041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DD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231242" y="4003521"/>
            <a:ext cx="35759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asustado/a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ECDD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66705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081868" y="9376656"/>
            <a:ext cx="37679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emocionado/a</a:t>
            </a:r>
          </a:p>
        </p:txBody>
      </p:sp>
      <p:pic>
        <p:nvPicPr>
          <p:cNvPr id="17" name="Imagen 16" descr="Icono&#10;&#10;Descripción generada automáticamente con confianza baja">
            <a:extLst>
              <a:ext uri="{FF2B5EF4-FFF2-40B4-BE49-F238E27FC236}">
                <a16:creationId xmlns:a16="http://schemas.microsoft.com/office/drawing/2014/main" id="{CF83106D-F342-1D89-E0D8-231A2CE20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35" y="250891"/>
            <a:ext cx="2993733" cy="2993733"/>
          </a:xfrm>
          <a:prstGeom prst="rect">
            <a:avLst/>
          </a:prstGeom>
        </p:spPr>
      </p:pic>
      <p:pic>
        <p:nvPicPr>
          <p:cNvPr id="7" name="Imagen 6" descr="Logotipo, Icono&#10;&#10;Descripción generada automáticamente">
            <a:extLst>
              <a:ext uri="{FF2B5EF4-FFF2-40B4-BE49-F238E27FC236}">
                <a16:creationId xmlns:a16="http://schemas.microsoft.com/office/drawing/2014/main" id="{777F91A2-6B0B-D8B6-D97E-4F5E113C6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35" y="6168624"/>
            <a:ext cx="2657086" cy="2657086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AC50EFB8-272D-3BAF-2E02-BA24C6899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0844" y="1730149"/>
            <a:ext cx="26955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5">
            <a:extLst>
              <a:ext uri="{FF2B5EF4-FFF2-40B4-BE49-F238E27FC236}">
                <a16:creationId xmlns:a16="http://schemas.microsoft.com/office/drawing/2014/main" id="{F09D08D3-4CE9-2BD8-F787-52563271CE11}"/>
              </a:ext>
            </a:extLst>
          </p:cNvPr>
          <p:cNvSpPr txBox="1"/>
          <p:nvPr/>
        </p:nvSpPr>
        <p:spPr>
          <a:xfrm>
            <a:off x="376162" y="484740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6EBE6A-DE84-E293-FBBE-02996D5F9294}"/>
              </a:ext>
            </a:extLst>
          </p:cNvPr>
          <p:cNvSpPr txBox="1"/>
          <p:nvPr/>
        </p:nvSpPr>
        <p:spPr>
          <a:xfrm>
            <a:off x="425146" y="1586777"/>
            <a:ext cx="33411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effrayé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D6F0F9-E448-4A39-26A7-517765E33008}"/>
              </a:ext>
            </a:extLst>
          </p:cNvPr>
          <p:cNvSpPr txBox="1"/>
          <p:nvPr/>
        </p:nvSpPr>
        <p:spPr>
          <a:xfrm>
            <a:off x="555171" y="2458572"/>
            <a:ext cx="38052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effrayée</a:t>
            </a:r>
            <a:endParaRPr lang="es-ES" sz="8000" dirty="0"/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6B0D386E-4876-1C45-FF0A-979CDB6B3F32}"/>
              </a:ext>
            </a:extLst>
          </p:cNvPr>
          <p:cNvSpPr txBox="1"/>
          <p:nvPr/>
        </p:nvSpPr>
        <p:spPr>
          <a:xfrm>
            <a:off x="342044" y="5785757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E0AD91-B677-8F48-8D51-457B98D60175}"/>
              </a:ext>
            </a:extLst>
          </p:cNvPr>
          <p:cNvSpPr txBox="1"/>
          <p:nvPr/>
        </p:nvSpPr>
        <p:spPr>
          <a:xfrm>
            <a:off x="560357" y="6887794"/>
            <a:ext cx="33411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>
                <a:solidFill>
                  <a:srgbClr val="0070C0"/>
                </a:solidFill>
                <a:latin typeface="Patrick Hand" panose="00000500000000000000" pitchFamily="2" charset="0"/>
              </a:rPr>
              <a:t>excité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446D1B-0F3C-9FE8-6F43-8A7B3874B55A}"/>
              </a:ext>
            </a:extLst>
          </p:cNvPr>
          <p:cNvSpPr txBox="1"/>
          <p:nvPr/>
        </p:nvSpPr>
        <p:spPr>
          <a:xfrm>
            <a:off x="560356" y="7759589"/>
            <a:ext cx="338659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excitée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385864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DD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231242" y="4003521"/>
            <a:ext cx="35759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asustado/a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ECDD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66705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081868" y="9376656"/>
            <a:ext cx="37679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emocionado/a</a:t>
            </a:r>
          </a:p>
        </p:txBody>
      </p:sp>
      <p:pic>
        <p:nvPicPr>
          <p:cNvPr id="17" name="Imagen 16" descr="Icono&#10;&#10;Descripción generada automáticamente con confianza baja">
            <a:extLst>
              <a:ext uri="{FF2B5EF4-FFF2-40B4-BE49-F238E27FC236}">
                <a16:creationId xmlns:a16="http://schemas.microsoft.com/office/drawing/2014/main" id="{CF83106D-F342-1D89-E0D8-231A2CE20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35" y="250891"/>
            <a:ext cx="2993733" cy="2993733"/>
          </a:xfrm>
          <a:prstGeom prst="rect">
            <a:avLst/>
          </a:prstGeom>
        </p:spPr>
      </p:pic>
      <p:pic>
        <p:nvPicPr>
          <p:cNvPr id="7" name="Imagen 6" descr="Logotipo, Icono&#10;&#10;Descripción generada automáticamente">
            <a:extLst>
              <a:ext uri="{FF2B5EF4-FFF2-40B4-BE49-F238E27FC236}">
                <a16:creationId xmlns:a16="http://schemas.microsoft.com/office/drawing/2014/main" id="{777F91A2-6B0B-D8B6-D97E-4F5E113C6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35" y="6168624"/>
            <a:ext cx="2657086" cy="2657086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AC50EFB8-272D-3BAF-2E02-BA24C6899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0844" y="1730149"/>
            <a:ext cx="26955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5">
            <a:extLst>
              <a:ext uri="{FF2B5EF4-FFF2-40B4-BE49-F238E27FC236}">
                <a16:creationId xmlns:a16="http://schemas.microsoft.com/office/drawing/2014/main" id="{F09D08D3-4CE9-2BD8-F787-52563271CE11}"/>
              </a:ext>
            </a:extLst>
          </p:cNvPr>
          <p:cNvSpPr txBox="1"/>
          <p:nvPr/>
        </p:nvSpPr>
        <p:spPr>
          <a:xfrm>
            <a:off x="376162" y="484740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6EBE6A-DE84-E293-FBBE-02996D5F9294}"/>
              </a:ext>
            </a:extLst>
          </p:cNvPr>
          <p:cNvSpPr txBox="1"/>
          <p:nvPr/>
        </p:nvSpPr>
        <p:spPr>
          <a:xfrm>
            <a:off x="425146" y="1586777"/>
            <a:ext cx="33411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effrayé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D6F0F9-E448-4A39-26A7-517765E33008}"/>
              </a:ext>
            </a:extLst>
          </p:cNvPr>
          <p:cNvSpPr txBox="1"/>
          <p:nvPr/>
        </p:nvSpPr>
        <p:spPr>
          <a:xfrm>
            <a:off x="555171" y="2458572"/>
            <a:ext cx="38052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effrayée</a:t>
            </a:r>
            <a:endParaRPr lang="es-ES" sz="8000" dirty="0"/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6B0D386E-4876-1C45-FF0A-979CDB6B3F32}"/>
              </a:ext>
            </a:extLst>
          </p:cNvPr>
          <p:cNvSpPr txBox="1"/>
          <p:nvPr/>
        </p:nvSpPr>
        <p:spPr>
          <a:xfrm>
            <a:off x="342044" y="5785757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E0AD91-B677-8F48-8D51-457B98D60175}"/>
              </a:ext>
            </a:extLst>
          </p:cNvPr>
          <p:cNvSpPr txBox="1"/>
          <p:nvPr/>
        </p:nvSpPr>
        <p:spPr>
          <a:xfrm>
            <a:off x="560357" y="6887794"/>
            <a:ext cx="33411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ravi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446D1B-0F3C-9FE8-6F43-8A7B3874B55A}"/>
              </a:ext>
            </a:extLst>
          </p:cNvPr>
          <p:cNvSpPr txBox="1"/>
          <p:nvPr/>
        </p:nvSpPr>
        <p:spPr>
          <a:xfrm>
            <a:off x="560356" y="7759589"/>
            <a:ext cx="338659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ravie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4936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FD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309670" y="3986589"/>
            <a:ext cx="3548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orgulloso/a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FCF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66705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417506" y="9325857"/>
            <a:ext cx="3249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aburrido/a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C50EFB8-272D-3BAF-2E02-BA24C6899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0844" y="1730149"/>
            <a:ext cx="26955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id="{976B537E-04F5-1649-F25D-28C71CA00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709" y="5542949"/>
            <a:ext cx="2550183" cy="2550183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id="{0BCFDD5A-7C7A-F2E9-AAA5-B5B7C578EF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790561"/>
            <a:ext cx="2713570" cy="2713570"/>
          </a:xfrm>
          <a:prstGeom prst="rect">
            <a:avLst/>
          </a:prstGeom>
        </p:spPr>
      </p:pic>
      <p:sp>
        <p:nvSpPr>
          <p:cNvPr id="2" name="CuadroTexto 5">
            <a:extLst>
              <a:ext uri="{FF2B5EF4-FFF2-40B4-BE49-F238E27FC236}">
                <a16:creationId xmlns:a16="http://schemas.microsoft.com/office/drawing/2014/main" id="{0FA68CED-375D-5622-BE12-771E6ABE7276}"/>
              </a:ext>
            </a:extLst>
          </p:cNvPr>
          <p:cNvSpPr txBox="1"/>
          <p:nvPr/>
        </p:nvSpPr>
        <p:spPr>
          <a:xfrm>
            <a:off x="376162" y="484740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21A0EB-ACCF-0A63-4D72-29B8C70BF399}"/>
              </a:ext>
            </a:extLst>
          </p:cNvPr>
          <p:cNvSpPr txBox="1"/>
          <p:nvPr/>
        </p:nvSpPr>
        <p:spPr>
          <a:xfrm>
            <a:off x="594476" y="1586777"/>
            <a:ext cx="33411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fier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102C9-CFE6-7FCD-2D9B-2C415F75A6C8}"/>
              </a:ext>
            </a:extLst>
          </p:cNvPr>
          <p:cNvSpPr txBox="1"/>
          <p:nvPr/>
        </p:nvSpPr>
        <p:spPr>
          <a:xfrm>
            <a:off x="528559" y="2458572"/>
            <a:ext cx="40012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fiére</a:t>
            </a:r>
            <a:endParaRPr lang="es-ES" sz="8000" dirty="0"/>
          </a:p>
        </p:txBody>
      </p:sp>
      <p:sp>
        <p:nvSpPr>
          <p:cNvPr id="9" name="CuadroTexto 5">
            <a:extLst>
              <a:ext uri="{FF2B5EF4-FFF2-40B4-BE49-F238E27FC236}">
                <a16:creationId xmlns:a16="http://schemas.microsoft.com/office/drawing/2014/main" id="{C3FB05E1-5594-9ED5-4EFE-5A7C911E355C}"/>
              </a:ext>
            </a:extLst>
          </p:cNvPr>
          <p:cNvSpPr txBox="1"/>
          <p:nvPr/>
        </p:nvSpPr>
        <p:spPr>
          <a:xfrm>
            <a:off x="359229" y="5837220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77ECA4-EB44-6208-B352-CF6AC4C7389C}"/>
              </a:ext>
            </a:extLst>
          </p:cNvPr>
          <p:cNvSpPr txBox="1"/>
          <p:nvPr/>
        </p:nvSpPr>
        <p:spPr>
          <a:xfrm>
            <a:off x="577543" y="6939257"/>
            <a:ext cx="36896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ennuyeux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A1F832-72FE-8055-7C9F-07D49BEE505F}"/>
              </a:ext>
            </a:extLst>
          </p:cNvPr>
          <p:cNvSpPr txBox="1"/>
          <p:nvPr/>
        </p:nvSpPr>
        <p:spPr>
          <a:xfrm>
            <a:off x="511626" y="7811052"/>
            <a:ext cx="40012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ennuyeuse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350561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DCF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061909" y="4002314"/>
            <a:ext cx="39351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avergonzado/a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DD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66705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061909" y="9342790"/>
            <a:ext cx="39351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preocupado/a</a:t>
            </a:r>
          </a:p>
        </p:txBody>
      </p:sp>
      <p:pic>
        <p:nvPicPr>
          <p:cNvPr id="3" name="Imagen 2" descr="Imagen que contiene bola de billar, cuarto&#10;&#10;Descripción generada automáticamente">
            <a:extLst>
              <a:ext uri="{FF2B5EF4-FFF2-40B4-BE49-F238E27FC236}">
                <a16:creationId xmlns:a16="http://schemas.microsoft.com/office/drawing/2014/main" id="{B5AFAD56-8B42-2321-0C76-1B67620E3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389" y="776207"/>
            <a:ext cx="2699052" cy="2699052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886D5C38-EAA6-8836-C372-E75B2F4D4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425" y="6087577"/>
            <a:ext cx="2526177" cy="2526177"/>
          </a:xfrm>
          <a:prstGeom prst="rect">
            <a:avLst/>
          </a:prstGeom>
        </p:spPr>
      </p:pic>
      <p:sp>
        <p:nvSpPr>
          <p:cNvPr id="2" name="CuadroTexto 5">
            <a:extLst>
              <a:ext uri="{FF2B5EF4-FFF2-40B4-BE49-F238E27FC236}">
                <a16:creationId xmlns:a16="http://schemas.microsoft.com/office/drawing/2014/main" id="{198ECCD2-815F-386B-FDA6-9E8AA4B0E935}"/>
              </a:ext>
            </a:extLst>
          </p:cNvPr>
          <p:cNvSpPr txBox="1"/>
          <p:nvPr/>
        </p:nvSpPr>
        <p:spPr>
          <a:xfrm>
            <a:off x="376162" y="484740"/>
            <a:ext cx="3341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6FA95F-4A47-B5EB-97A0-E145D2C2B0EF}"/>
              </a:ext>
            </a:extLst>
          </p:cNvPr>
          <p:cNvSpPr txBox="1"/>
          <p:nvPr/>
        </p:nvSpPr>
        <p:spPr>
          <a:xfrm>
            <a:off x="594476" y="1586777"/>
            <a:ext cx="33411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gêné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BFEE8-ED4E-AB97-5E51-F02D0F9B7A72}"/>
              </a:ext>
            </a:extLst>
          </p:cNvPr>
          <p:cNvSpPr txBox="1"/>
          <p:nvPr/>
        </p:nvSpPr>
        <p:spPr>
          <a:xfrm>
            <a:off x="528559" y="2458572"/>
            <a:ext cx="40012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gênée</a:t>
            </a:r>
            <a:endParaRPr lang="es-ES" sz="8000" dirty="0"/>
          </a:p>
        </p:txBody>
      </p:sp>
      <p:sp>
        <p:nvSpPr>
          <p:cNvPr id="9" name="CuadroTexto 5">
            <a:extLst>
              <a:ext uri="{FF2B5EF4-FFF2-40B4-BE49-F238E27FC236}">
                <a16:creationId xmlns:a16="http://schemas.microsoft.com/office/drawing/2014/main" id="{6C0F7BD6-19AB-562C-3106-D699DB321D08}"/>
              </a:ext>
            </a:extLst>
          </p:cNvPr>
          <p:cNvSpPr txBox="1"/>
          <p:nvPr/>
        </p:nvSpPr>
        <p:spPr>
          <a:xfrm>
            <a:off x="376163" y="5852602"/>
            <a:ext cx="339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Je </a:t>
            </a:r>
            <a:r>
              <a:rPr lang="es-ES" sz="9000" b="1" dirty="0" err="1">
                <a:latin typeface="Patrick Hand" panose="00000500000000000000" pitchFamily="2" charset="0"/>
              </a:rPr>
              <a:t>suis</a:t>
            </a:r>
            <a:endParaRPr lang="es-ES" sz="9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3ADC74-E1E2-BB91-7A41-6D9A3EA20AF5}"/>
              </a:ext>
            </a:extLst>
          </p:cNvPr>
          <p:cNvSpPr txBox="1"/>
          <p:nvPr/>
        </p:nvSpPr>
        <p:spPr>
          <a:xfrm>
            <a:off x="594477" y="6954639"/>
            <a:ext cx="33411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0070C0"/>
                </a:solidFill>
                <a:latin typeface="Patrick Hand" panose="00000500000000000000" pitchFamily="2" charset="0"/>
              </a:rPr>
              <a:t>inquiet</a:t>
            </a:r>
            <a:endParaRPr lang="es-ES" sz="8000" b="1" dirty="0">
              <a:solidFill>
                <a:srgbClr val="FF00FF"/>
              </a:solidFill>
              <a:latin typeface="Patrick Hand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605A25-D75C-CBF1-23C8-2F1AC0453BFB}"/>
              </a:ext>
            </a:extLst>
          </p:cNvPr>
          <p:cNvSpPr txBox="1"/>
          <p:nvPr/>
        </p:nvSpPr>
        <p:spPr>
          <a:xfrm>
            <a:off x="528560" y="7826434"/>
            <a:ext cx="40012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0" b="1" dirty="0" err="1">
                <a:solidFill>
                  <a:srgbClr val="FF00FF"/>
                </a:solidFill>
                <a:latin typeface="Patrick Hand" panose="00000500000000000000" pitchFamily="2" charset="0"/>
              </a:rPr>
              <a:t>inquiète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2647059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</TotalTime>
  <Words>122</Words>
  <Application>Microsoft Office PowerPoint</Application>
  <PresentationFormat>A4 Paper (210x297 mm)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Patrick Hand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Andrades gálvez</dc:creator>
  <cp:lastModifiedBy>Alba Andrades gálvez</cp:lastModifiedBy>
  <cp:revision>7</cp:revision>
  <dcterms:created xsi:type="dcterms:W3CDTF">2022-07-13T11:46:27Z</dcterms:created>
  <dcterms:modified xsi:type="dcterms:W3CDTF">2023-07-13T05:35:51Z</dcterms:modified>
</cp:coreProperties>
</file>