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9200"/>
    <a:srgbClr val="B6A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42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07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799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25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42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68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89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75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25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86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72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5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673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Un conjunto de letras negras en un fondo azul&#10;&#10;Descripción generada automáticamente con confianza baja">
            <a:extLst>
              <a:ext uri="{FF2B5EF4-FFF2-40B4-BE49-F238E27FC236}">
                <a16:creationId xmlns:a16="http://schemas.microsoft.com/office/drawing/2014/main" id="{359676ED-19C2-4F65-B473-70451AAFD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68508">
            <a:off x="1114657" y="-781952"/>
            <a:ext cx="8089099" cy="808909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727960" y="244602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73770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E10D246E-C8EC-F1D7-9929-C8426D83CD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70376">
            <a:off x="1044149" y="-607555"/>
            <a:ext cx="8103232" cy="810323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345902" y="249174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black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27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AF3DA872-1D33-AEE9-3AEE-A5B94EAB9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32635">
            <a:off x="1061491" y="-621229"/>
            <a:ext cx="7966305" cy="796630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448771" y="243459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grey</a:t>
            </a:r>
          </a:p>
        </p:txBody>
      </p:sp>
    </p:spTree>
    <p:extLst>
      <p:ext uri="{BB962C8B-B14F-4D97-AF65-F5344CB8AC3E}">
        <p14:creationId xmlns:p14="http://schemas.microsoft.com/office/powerpoint/2010/main" val="379464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6C259D03-343A-623B-4EF2-52EB85E40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10974">
            <a:off x="1026103" y="-706169"/>
            <a:ext cx="8087200" cy="80872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545080" y="245745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yellow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9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 con confianza media">
            <a:extLst>
              <a:ext uri="{FF2B5EF4-FFF2-40B4-BE49-F238E27FC236}">
                <a16:creationId xmlns:a16="http://schemas.microsoft.com/office/drawing/2014/main" id="{F3D2E918-D906-6D0A-7ECC-48074C900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55762">
            <a:off x="1141032" y="-531468"/>
            <a:ext cx="7920935" cy="792093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465070" y="260604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green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8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77D39050-9213-D7B8-2C98-6A2540A85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20111">
            <a:off x="1074802" y="-695551"/>
            <a:ext cx="8048892" cy="804889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407920" y="2628899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345208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rma, Patrón de fondo&#10;&#10;Descripción generada automáticamente">
            <a:extLst>
              <a:ext uri="{FF2B5EF4-FFF2-40B4-BE49-F238E27FC236}">
                <a16:creationId xmlns:a16="http://schemas.microsoft.com/office/drawing/2014/main" id="{5076AED7-9A1B-2DF8-8A84-EC185EA13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17306">
            <a:off x="1029925" y="-778163"/>
            <a:ext cx="8073310" cy="807331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460201" y="242316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pink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00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, Patrón de fondo&#10;&#10;Descripción generada automáticamente con confianza media">
            <a:extLst>
              <a:ext uri="{FF2B5EF4-FFF2-40B4-BE49-F238E27FC236}">
                <a16:creationId xmlns:a16="http://schemas.microsoft.com/office/drawing/2014/main" id="{73C78498-47AB-EB86-E870-6B0E7E232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24878">
            <a:off x="982580" y="-692178"/>
            <a:ext cx="8040581" cy="804058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403051" y="252603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purple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699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83D76F64-85FF-15DD-C605-DCC608F52B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59120">
            <a:off x="954347" y="-629166"/>
            <a:ext cx="8046990" cy="804699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323042" y="265176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white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1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D9D45FC1-5726-46F1-04AD-52793EFFE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4095">
            <a:off x="936045" y="-626824"/>
            <a:ext cx="8077004" cy="807700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345902" y="249174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orange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1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4065E045-41ED-891A-C47E-199C7C79A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1801">
            <a:off x="1058463" y="-633592"/>
            <a:ext cx="8009083" cy="800908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345902" y="249174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brown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731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897</TotalTime>
  <Words>11</Words>
  <Application>Microsoft Office PowerPoint</Application>
  <PresentationFormat>A4 Paper (210x297 mm)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Andrades gálvez</dc:creator>
  <cp:lastModifiedBy>Alba Andrades gálvez</cp:lastModifiedBy>
  <cp:revision>5</cp:revision>
  <dcterms:created xsi:type="dcterms:W3CDTF">2022-09-09T20:59:21Z</dcterms:created>
  <dcterms:modified xsi:type="dcterms:W3CDTF">2023-07-12T13:54:01Z</dcterms:modified>
</cp:coreProperties>
</file>