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  <a:srgbClr val="B6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4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07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99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25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42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89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75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25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86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72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5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11A3-5792-4DBD-838D-016F399265AB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9E4F-18AB-416E-BDC8-396284D88B3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7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Un conjunto de letras negras en un fondo azul&#10;&#10;Descripción generada automáticamente con confianza baja">
            <a:extLst>
              <a:ext uri="{FF2B5EF4-FFF2-40B4-BE49-F238E27FC236}">
                <a16:creationId xmlns:a16="http://schemas.microsoft.com/office/drawing/2014/main" id="{359676ED-19C2-4F65-B473-70451AAFD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68508">
            <a:off x="1114657" y="-781952"/>
            <a:ext cx="8089099" cy="80890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727960" y="244602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rouge</a:t>
            </a:r>
          </a:p>
        </p:txBody>
      </p:sp>
    </p:spTree>
    <p:extLst>
      <p:ext uri="{BB962C8B-B14F-4D97-AF65-F5344CB8AC3E}">
        <p14:creationId xmlns:p14="http://schemas.microsoft.com/office/powerpoint/2010/main" val="73770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E10D246E-C8EC-F1D7-9929-C8426D83C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0376">
            <a:off x="1044149" y="-607555"/>
            <a:ext cx="8103232" cy="810323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45902" y="24917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noir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2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AF3DA872-1D33-AEE9-3AEE-A5B94EAB9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32635">
            <a:off x="1061491" y="-621229"/>
            <a:ext cx="7966305" cy="796630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48771" y="243459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gris</a:t>
            </a:r>
          </a:p>
        </p:txBody>
      </p:sp>
    </p:spTree>
    <p:extLst>
      <p:ext uri="{BB962C8B-B14F-4D97-AF65-F5344CB8AC3E}">
        <p14:creationId xmlns:p14="http://schemas.microsoft.com/office/powerpoint/2010/main" val="379464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C259D03-343A-623B-4EF2-52EB85E40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0974">
            <a:off x="1026103" y="-706169"/>
            <a:ext cx="8087200" cy="80872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545080" y="245745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jaune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9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 con confianza media">
            <a:extLst>
              <a:ext uri="{FF2B5EF4-FFF2-40B4-BE49-F238E27FC236}">
                <a16:creationId xmlns:a16="http://schemas.microsoft.com/office/drawing/2014/main" id="{F3D2E918-D906-6D0A-7ECC-48074C900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5762">
            <a:off x="1141032" y="-531468"/>
            <a:ext cx="7920935" cy="792093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65070" y="26060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vert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8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77D39050-9213-D7B8-2C98-6A2540A85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20111">
            <a:off x="1074802" y="-695551"/>
            <a:ext cx="8048892" cy="804889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07920" y="2628899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bleu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8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Forma, Patrón de fondo&#10;&#10;Descripción generada automáticamente">
            <a:extLst>
              <a:ext uri="{FF2B5EF4-FFF2-40B4-BE49-F238E27FC236}">
                <a16:creationId xmlns:a16="http://schemas.microsoft.com/office/drawing/2014/main" id="{5076AED7-9A1B-2DF8-8A84-EC185EA13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17306">
            <a:off x="1029925" y="-778163"/>
            <a:ext cx="8073310" cy="80733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60201" y="242316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rose</a:t>
            </a:r>
          </a:p>
        </p:txBody>
      </p:sp>
    </p:spTree>
    <p:extLst>
      <p:ext uri="{BB962C8B-B14F-4D97-AF65-F5344CB8AC3E}">
        <p14:creationId xmlns:p14="http://schemas.microsoft.com/office/powerpoint/2010/main" val="178100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, 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73C78498-47AB-EB86-E870-6B0E7E232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24878">
            <a:off x="982580" y="-692178"/>
            <a:ext cx="8040581" cy="804058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403051" y="252603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violet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9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83D76F64-85FF-15DD-C605-DCC608F52B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9120">
            <a:off x="954347" y="-629166"/>
            <a:ext cx="8046990" cy="80469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23042" y="265176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blanc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1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D9D45FC1-5726-46F1-04AD-52793EFFE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84095">
            <a:off x="936045" y="-626824"/>
            <a:ext cx="8077004" cy="807700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45902" y="24917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orange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1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4065E045-41ED-891A-C47E-199C7C79A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1801">
            <a:off x="1058463" y="-633592"/>
            <a:ext cx="8009083" cy="800908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742CF5-33BE-8C55-C7AF-0944B5B800BB}"/>
              </a:ext>
            </a:extLst>
          </p:cNvPr>
          <p:cNvSpPr txBox="1"/>
          <p:nvPr/>
        </p:nvSpPr>
        <p:spPr>
          <a:xfrm rot="1826668">
            <a:off x="2345902" y="2491740"/>
            <a:ext cx="6663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0" b="1" dirty="0" err="1">
                <a:ln w="7620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marron</a:t>
            </a:r>
            <a:endParaRPr lang="es-ES" sz="14000" b="1" dirty="0">
              <a:ln w="76200">
                <a:solidFill>
                  <a:schemeClr val="tx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31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</TotalTime>
  <Words>11</Words>
  <Application>Microsoft Office PowerPoint</Application>
  <PresentationFormat>A4 Paper (210x297 mm)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Andrades gálvez</dc:creator>
  <cp:lastModifiedBy>Alba Andrades gálvez</cp:lastModifiedBy>
  <cp:revision>4</cp:revision>
  <dcterms:created xsi:type="dcterms:W3CDTF">2022-09-09T20:59:21Z</dcterms:created>
  <dcterms:modified xsi:type="dcterms:W3CDTF">2023-07-12T13:39:29Z</dcterms:modified>
</cp:coreProperties>
</file>