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8" d="100"/>
          <a:sy n="38" d="100"/>
        </p:scale>
        <p:origin x="23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00B7-8FB2-4131-B3EE-DA0E12119433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2AF-8489-425A-B6F6-5378574D747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9728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00B7-8FB2-4131-B3EE-DA0E12119433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2AF-8489-425A-B6F6-5378574D747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0052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00B7-8FB2-4131-B3EE-DA0E12119433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2AF-8489-425A-B6F6-5378574D747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5604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00B7-8FB2-4131-B3EE-DA0E12119433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2AF-8489-425A-B6F6-5378574D747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812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00B7-8FB2-4131-B3EE-DA0E12119433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2AF-8489-425A-B6F6-5378574D747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7386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00B7-8FB2-4131-B3EE-DA0E12119433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2AF-8489-425A-B6F6-5378574D747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0276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00B7-8FB2-4131-B3EE-DA0E12119433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2AF-8489-425A-B6F6-5378574D747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2945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00B7-8FB2-4131-B3EE-DA0E12119433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2AF-8489-425A-B6F6-5378574D747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0727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00B7-8FB2-4131-B3EE-DA0E12119433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2AF-8489-425A-B6F6-5378574D747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310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00B7-8FB2-4131-B3EE-DA0E12119433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2AF-8489-425A-B6F6-5378574D747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3811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00B7-8FB2-4131-B3EE-DA0E12119433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2AF-8489-425A-B6F6-5378574D747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6501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400B7-8FB2-4131-B3EE-DA0E12119433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082AF-8489-425A-B6F6-5378574D747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4252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Icono&#10;&#10;Descripción generada automáticamente">
            <a:extLst>
              <a:ext uri="{FF2B5EF4-FFF2-40B4-BE49-F238E27FC236}">
                <a16:creationId xmlns:a16="http://schemas.microsoft.com/office/drawing/2014/main" id="{9CDB4241-13B0-0AE9-A83E-3C2F128B95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206" y="183649"/>
            <a:ext cx="6501587" cy="6501587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6406E9D-A1F1-A064-642D-1C2CDBDE5C40}"/>
              </a:ext>
            </a:extLst>
          </p:cNvPr>
          <p:cNvSpPr txBox="1"/>
          <p:nvPr/>
        </p:nvSpPr>
        <p:spPr>
          <a:xfrm>
            <a:off x="146957" y="6433454"/>
            <a:ext cx="6564086" cy="2400657"/>
          </a:xfrm>
          <a:prstGeom prst="rect">
            <a:avLst/>
          </a:prstGeom>
          <a:solidFill>
            <a:schemeClr val="bg1"/>
          </a:solidFill>
          <a:ln w="1270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5000" dirty="0">
                <a:latin typeface="Comic Sans MS" panose="030F0702030302020204" pitchFamily="66" charset="0"/>
              </a:rPr>
              <a:t>Rouge</a:t>
            </a:r>
          </a:p>
        </p:txBody>
      </p:sp>
    </p:spTree>
    <p:extLst>
      <p:ext uri="{BB962C8B-B14F-4D97-AF65-F5344CB8AC3E}">
        <p14:creationId xmlns:p14="http://schemas.microsoft.com/office/powerpoint/2010/main" val="3537040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Forma&#10;&#10;Descripción generada automáticamente con confianza media">
            <a:extLst>
              <a:ext uri="{FF2B5EF4-FFF2-40B4-BE49-F238E27FC236}">
                <a16:creationId xmlns:a16="http://schemas.microsoft.com/office/drawing/2014/main" id="{7C4AF78E-FFF2-EC6B-A8B1-BFBF416EDD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71" y="484416"/>
            <a:ext cx="6357257" cy="6357257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6406E9D-A1F1-A064-642D-1C2CDBDE5C40}"/>
              </a:ext>
            </a:extLst>
          </p:cNvPr>
          <p:cNvSpPr txBox="1"/>
          <p:nvPr/>
        </p:nvSpPr>
        <p:spPr>
          <a:xfrm>
            <a:off x="146957" y="6547751"/>
            <a:ext cx="6564086" cy="2400657"/>
          </a:xfrm>
          <a:prstGeom prst="rect">
            <a:avLst/>
          </a:prstGeom>
          <a:solidFill>
            <a:schemeClr val="bg1"/>
          </a:solidFill>
          <a:ln w="1270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5000" dirty="0" err="1">
                <a:latin typeface="Comic Sans MS" panose="030F0702030302020204" pitchFamily="66" charset="0"/>
              </a:rPr>
              <a:t>Noir</a:t>
            </a:r>
            <a:endParaRPr lang="es-E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387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cono&#10;&#10;Descripción generada automáticamente">
            <a:extLst>
              <a:ext uri="{FF2B5EF4-FFF2-40B4-BE49-F238E27FC236}">
                <a16:creationId xmlns:a16="http://schemas.microsoft.com/office/drawing/2014/main" id="{BED0A691-7607-EEC9-9413-F66EBBE3A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957" y="293908"/>
            <a:ext cx="6564086" cy="6564086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6406E9D-A1F1-A064-642D-1C2CDBDE5C40}"/>
              </a:ext>
            </a:extLst>
          </p:cNvPr>
          <p:cNvSpPr txBox="1"/>
          <p:nvPr/>
        </p:nvSpPr>
        <p:spPr>
          <a:xfrm>
            <a:off x="146957" y="6482438"/>
            <a:ext cx="6564086" cy="2246769"/>
          </a:xfrm>
          <a:prstGeom prst="rect">
            <a:avLst/>
          </a:prstGeom>
          <a:solidFill>
            <a:schemeClr val="bg1"/>
          </a:solidFill>
          <a:ln w="1270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000">
                <a:latin typeface="Comic Sans MS" panose="030F0702030302020204" pitchFamily="66" charset="0"/>
              </a:rPr>
              <a:t>Marron</a:t>
            </a:r>
            <a:endParaRPr lang="es-ES" sz="1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618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Una caricatura de una persona&#10;&#10;Descripción generada automáticamente con confianza media">
            <a:extLst>
              <a:ext uri="{FF2B5EF4-FFF2-40B4-BE49-F238E27FC236}">
                <a16:creationId xmlns:a16="http://schemas.microsoft.com/office/drawing/2014/main" id="{4CDBE531-F6EC-B2AD-59FC-7C590CEF31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41" y="201386"/>
            <a:ext cx="6656614" cy="6656614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6406E9D-A1F1-A064-642D-1C2CDBDE5C40}"/>
              </a:ext>
            </a:extLst>
          </p:cNvPr>
          <p:cNvSpPr txBox="1"/>
          <p:nvPr/>
        </p:nvSpPr>
        <p:spPr>
          <a:xfrm>
            <a:off x="146957" y="6694714"/>
            <a:ext cx="6564086" cy="2400657"/>
          </a:xfrm>
          <a:prstGeom prst="rect">
            <a:avLst/>
          </a:prstGeom>
          <a:solidFill>
            <a:schemeClr val="bg1"/>
          </a:solidFill>
          <a:ln w="1270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5000" dirty="0" err="1">
                <a:latin typeface="Comic Sans MS" panose="030F0702030302020204" pitchFamily="66" charset="0"/>
              </a:rPr>
              <a:t>Vert</a:t>
            </a:r>
            <a:endParaRPr lang="es-E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109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36406E9D-A1F1-A064-642D-1C2CDBDE5C40}"/>
              </a:ext>
            </a:extLst>
          </p:cNvPr>
          <p:cNvSpPr txBox="1"/>
          <p:nvPr/>
        </p:nvSpPr>
        <p:spPr>
          <a:xfrm>
            <a:off x="146957" y="6694714"/>
            <a:ext cx="6564086" cy="2400657"/>
          </a:xfrm>
          <a:prstGeom prst="rect">
            <a:avLst/>
          </a:prstGeom>
          <a:solidFill>
            <a:schemeClr val="bg1"/>
          </a:solidFill>
          <a:ln w="1270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5000" dirty="0" err="1">
                <a:latin typeface="Comic Sans MS" panose="030F0702030302020204" pitchFamily="66" charset="0"/>
              </a:rPr>
              <a:t>Bleu</a:t>
            </a:r>
            <a:endParaRPr lang="es-ES" sz="15000" dirty="0">
              <a:latin typeface="Comic Sans MS" panose="030F0702030302020204" pitchFamily="66" charset="0"/>
            </a:endParaRPr>
          </a:p>
        </p:txBody>
      </p:sp>
      <p:pic>
        <p:nvPicPr>
          <p:cNvPr id="4" name="Imagen 3" descr="Imagen que contiene Icono&#10;&#10;Descripción generada automáticamente">
            <a:extLst>
              <a:ext uri="{FF2B5EF4-FFF2-40B4-BE49-F238E27FC236}">
                <a16:creationId xmlns:a16="http://schemas.microsoft.com/office/drawing/2014/main" id="{6F52347E-F554-30E0-CF37-FEC3BBB8CE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44" y="591864"/>
            <a:ext cx="6501587" cy="6501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803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Forma&#10;&#10;Descripción generada automáticamente">
            <a:extLst>
              <a:ext uri="{FF2B5EF4-FFF2-40B4-BE49-F238E27FC236}">
                <a16:creationId xmlns:a16="http://schemas.microsoft.com/office/drawing/2014/main" id="{EFFCA0F7-83AC-B5E7-94D3-218059040E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00" y="572307"/>
            <a:ext cx="6400000" cy="6400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6406E9D-A1F1-A064-642D-1C2CDBDE5C40}"/>
              </a:ext>
            </a:extLst>
          </p:cNvPr>
          <p:cNvSpPr txBox="1"/>
          <p:nvPr/>
        </p:nvSpPr>
        <p:spPr>
          <a:xfrm>
            <a:off x="146957" y="6694714"/>
            <a:ext cx="6564086" cy="2400657"/>
          </a:xfrm>
          <a:prstGeom prst="rect">
            <a:avLst/>
          </a:prstGeom>
          <a:solidFill>
            <a:schemeClr val="bg1"/>
          </a:solidFill>
          <a:ln w="1270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5000" dirty="0" err="1">
                <a:latin typeface="Comic Sans MS" panose="030F0702030302020204" pitchFamily="66" charset="0"/>
              </a:rPr>
              <a:t>Violet</a:t>
            </a:r>
            <a:endParaRPr lang="es-E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814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agen que contiene Forma&#10;&#10;Descripción generada automáticamente">
            <a:extLst>
              <a:ext uri="{FF2B5EF4-FFF2-40B4-BE49-F238E27FC236}">
                <a16:creationId xmlns:a16="http://schemas.microsoft.com/office/drawing/2014/main" id="{F19D688A-7378-DC12-FE9F-7B526C1EED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957" y="271838"/>
            <a:ext cx="6564086" cy="6564086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6406E9D-A1F1-A064-642D-1C2CDBDE5C40}"/>
              </a:ext>
            </a:extLst>
          </p:cNvPr>
          <p:cNvSpPr txBox="1"/>
          <p:nvPr/>
        </p:nvSpPr>
        <p:spPr>
          <a:xfrm>
            <a:off x="146957" y="6694714"/>
            <a:ext cx="6564086" cy="2400657"/>
          </a:xfrm>
          <a:prstGeom prst="rect">
            <a:avLst/>
          </a:prstGeom>
          <a:solidFill>
            <a:schemeClr val="bg1"/>
          </a:solidFill>
          <a:ln w="1270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5000" dirty="0" err="1">
                <a:latin typeface="Comic Sans MS" panose="030F0702030302020204" pitchFamily="66" charset="0"/>
              </a:rPr>
              <a:t>Jaune</a:t>
            </a:r>
            <a:endParaRPr lang="es-E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400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Forma&#10;&#10;Descripción generada automáticamente">
            <a:extLst>
              <a:ext uri="{FF2B5EF4-FFF2-40B4-BE49-F238E27FC236}">
                <a16:creationId xmlns:a16="http://schemas.microsoft.com/office/drawing/2014/main" id="{AE69203D-6299-0768-910E-E19767D871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28" y="202425"/>
            <a:ext cx="7500257" cy="7500257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6406E9D-A1F1-A064-642D-1C2CDBDE5C40}"/>
              </a:ext>
            </a:extLst>
          </p:cNvPr>
          <p:cNvSpPr txBox="1"/>
          <p:nvPr/>
        </p:nvSpPr>
        <p:spPr>
          <a:xfrm>
            <a:off x="146957" y="7494817"/>
            <a:ext cx="6564086" cy="2400657"/>
          </a:xfrm>
          <a:prstGeom prst="rect">
            <a:avLst/>
          </a:prstGeom>
          <a:solidFill>
            <a:schemeClr val="bg1"/>
          </a:solidFill>
          <a:ln w="1270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5000" dirty="0">
                <a:latin typeface="Comic Sans MS" panose="030F0702030302020204" pitchFamily="66" charset="0"/>
              </a:rPr>
              <a:t>Rose</a:t>
            </a:r>
          </a:p>
        </p:txBody>
      </p:sp>
    </p:spTree>
    <p:extLst>
      <p:ext uri="{BB962C8B-B14F-4D97-AF65-F5344CB8AC3E}">
        <p14:creationId xmlns:p14="http://schemas.microsoft.com/office/powerpoint/2010/main" val="4023980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cono&#10;&#10;Descripción generada automáticamente">
            <a:extLst>
              <a:ext uri="{FF2B5EF4-FFF2-40B4-BE49-F238E27FC236}">
                <a16:creationId xmlns:a16="http://schemas.microsoft.com/office/drawing/2014/main" id="{B3ACB79C-8155-0D9F-CAC1-29E3F4F1F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957" y="395247"/>
            <a:ext cx="6564086" cy="6564086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6406E9D-A1F1-A064-642D-1C2CDBDE5C40}"/>
              </a:ext>
            </a:extLst>
          </p:cNvPr>
          <p:cNvSpPr txBox="1"/>
          <p:nvPr/>
        </p:nvSpPr>
        <p:spPr>
          <a:xfrm>
            <a:off x="146957" y="6743699"/>
            <a:ext cx="6564086" cy="2323713"/>
          </a:xfrm>
          <a:prstGeom prst="rect">
            <a:avLst/>
          </a:prstGeom>
          <a:solidFill>
            <a:schemeClr val="bg1"/>
          </a:solidFill>
          <a:ln w="1270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500" dirty="0">
                <a:latin typeface="Comic Sans MS" panose="030F0702030302020204" pitchFamily="66" charset="0"/>
              </a:rPr>
              <a:t>Orange</a:t>
            </a:r>
          </a:p>
        </p:txBody>
      </p:sp>
    </p:spTree>
    <p:extLst>
      <p:ext uri="{BB962C8B-B14F-4D97-AF65-F5344CB8AC3E}">
        <p14:creationId xmlns:p14="http://schemas.microsoft.com/office/powerpoint/2010/main" val="2541652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cono&#10;&#10;Descripción generada automáticamente">
            <a:extLst>
              <a:ext uri="{FF2B5EF4-FFF2-40B4-BE49-F238E27FC236}">
                <a16:creationId xmlns:a16="http://schemas.microsoft.com/office/drawing/2014/main" id="{9878D888-A963-8D66-F380-7C985CB33D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957" y="549728"/>
            <a:ext cx="6564086" cy="6564086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6406E9D-A1F1-A064-642D-1C2CDBDE5C40}"/>
              </a:ext>
            </a:extLst>
          </p:cNvPr>
          <p:cNvSpPr txBox="1"/>
          <p:nvPr/>
        </p:nvSpPr>
        <p:spPr>
          <a:xfrm>
            <a:off x="146957" y="6841673"/>
            <a:ext cx="6564086" cy="2400657"/>
          </a:xfrm>
          <a:prstGeom prst="rect">
            <a:avLst/>
          </a:prstGeom>
          <a:solidFill>
            <a:schemeClr val="bg1"/>
          </a:solidFill>
          <a:ln w="1270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5000" dirty="0">
                <a:latin typeface="Comic Sans MS" panose="030F0702030302020204" pitchFamily="66" charset="0"/>
              </a:rPr>
              <a:t>Gris</a:t>
            </a:r>
          </a:p>
        </p:txBody>
      </p:sp>
    </p:spTree>
    <p:extLst>
      <p:ext uri="{BB962C8B-B14F-4D97-AF65-F5344CB8AC3E}">
        <p14:creationId xmlns:p14="http://schemas.microsoft.com/office/powerpoint/2010/main" val="3556137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36406E9D-A1F1-A064-642D-1C2CDBDE5C40}"/>
              </a:ext>
            </a:extLst>
          </p:cNvPr>
          <p:cNvSpPr txBox="1"/>
          <p:nvPr/>
        </p:nvSpPr>
        <p:spPr>
          <a:xfrm>
            <a:off x="146957" y="7053945"/>
            <a:ext cx="6564086" cy="2400657"/>
          </a:xfrm>
          <a:prstGeom prst="rect">
            <a:avLst/>
          </a:prstGeom>
          <a:solidFill>
            <a:schemeClr val="bg1"/>
          </a:solidFill>
          <a:ln w="1270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5000" dirty="0">
                <a:latin typeface="Comic Sans MS" panose="030F0702030302020204" pitchFamily="66" charset="0"/>
              </a:rPr>
              <a:t>Blanc</a:t>
            </a:r>
          </a:p>
        </p:txBody>
      </p:sp>
      <p:pic>
        <p:nvPicPr>
          <p:cNvPr id="4" name="Imagen 3" descr="Icono&#10;&#10;Descripción generada automáticamente">
            <a:extLst>
              <a:ext uri="{FF2B5EF4-FFF2-40B4-BE49-F238E27FC236}">
                <a16:creationId xmlns:a16="http://schemas.microsoft.com/office/drawing/2014/main" id="{26D1EADD-A9D4-5959-0BE0-088D060A7C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8728" y="266702"/>
            <a:ext cx="7211784" cy="7211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0661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11</Words>
  <Application>Microsoft Office PowerPoint</Application>
  <PresentationFormat>A4 Paper (210x297 mm)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Alba Andrades gálvez</dc:creator>
  <cp:lastModifiedBy>Alba Andrades gálvez</cp:lastModifiedBy>
  <cp:revision>4</cp:revision>
  <dcterms:created xsi:type="dcterms:W3CDTF">2022-07-19T13:46:10Z</dcterms:created>
  <dcterms:modified xsi:type="dcterms:W3CDTF">2023-07-12T13:48:32Z</dcterms:modified>
</cp:coreProperties>
</file>