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260" r:id="rId2"/>
    <p:sldId id="288" r:id="rId3"/>
    <p:sldId id="258" r:id="rId4"/>
    <p:sldId id="289" r:id="rId5"/>
    <p:sldId id="290" r:id="rId6"/>
    <p:sldId id="256" r:id="rId7"/>
    <p:sldId id="265" r:id="rId8"/>
    <p:sldId id="267" r:id="rId9"/>
    <p:sldId id="295" r:id="rId10"/>
    <p:sldId id="270" r:id="rId11"/>
    <p:sldId id="273" r:id="rId12"/>
    <p:sldId id="287" r:id="rId13"/>
    <p:sldId id="278" r:id="rId14"/>
    <p:sldId id="280" r:id="rId15"/>
    <p:sldId id="302" r:id="rId16"/>
    <p:sldId id="292" r:id="rId17"/>
    <p:sldId id="272" r:id="rId18"/>
    <p:sldId id="293" r:id="rId19"/>
    <p:sldId id="294" r:id="rId20"/>
    <p:sldId id="296" r:id="rId21"/>
    <p:sldId id="303" r:id="rId22"/>
    <p:sldId id="297" r:id="rId23"/>
    <p:sldId id="298" r:id="rId24"/>
    <p:sldId id="299" r:id="rId25"/>
    <p:sldId id="300" r:id="rId26"/>
    <p:sldId id="301" r:id="rId27"/>
    <p:sldId id="291" r:id="rId28"/>
    <p:sldId id="286" r:id="rId29"/>
  </p:sldIdLst>
  <p:sldSz cx="12192000" cy="6858000"/>
  <p:notesSz cx="6858000" cy="9144000"/>
  <p:embeddedFontLst>
    <p:embeddedFont>
      <p:font typeface="Baguet Script" panose="00000500000000000000" pitchFamily="2" charset="0"/>
      <p:regular r:id="rId31"/>
    </p:embeddedFont>
    <p:embeddedFont>
      <p:font typeface="Bernard MT Condensed" panose="02050806060905020404" pitchFamily="18"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Comic Sans MS" panose="030F0702030302020204" pitchFamily="66" charset="0"/>
      <p:regular r:id="rId39"/>
      <p:bold r:id="rId40"/>
      <p:italic r:id="rId41"/>
      <p:boldItalic r:id="rId42"/>
    </p:embeddedFont>
    <p:embeddedFont>
      <p:font typeface="Patrick Hand" panose="00000500000000000000" pitchFamily="2" charset="0"/>
      <p:regular r:id="rId4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A46"/>
    <a:srgbClr val="D45447"/>
    <a:srgbClr val="FCD5F0"/>
    <a:srgbClr val="99FF99"/>
    <a:srgbClr val="D0CECE"/>
    <a:srgbClr val="FFFF66"/>
    <a:srgbClr val="FFFFAF"/>
    <a:srgbClr val="A7FFFF"/>
    <a:srgbClr val="FDFDFF"/>
    <a:srgbClr val="D4D3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051" autoAdjust="0"/>
  </p:normalViewPr>
  <p:slideViewPr>
    <p:cSldViewPr snapToGrid="0">
      <p:cViewPr varScale="1">
        <p:scale>
          <a:sx n="51" d="100"/>
          <a:sy n="51" d="100"/>
        </p:scale>
        <p:origin x="118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738D9-D174-407D-9A2F-EA68E1128736}" type="datetimeFigureOut">
              <a:rPr lang="es-ES" smtClean="0"/>
              <a:t>13/07/2023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6C4486-A276-4786-9E14-119FC449C0E9}" type="slidenum">
              <a:rPr lang="es-ES" smtClean="0"/>
              <a:t>‹#›</a:t>
            </a:fld>
            <a:endParaRPr lang="es-ES"/>
          </a:p>
        </p:txBody>
      </p:sp>
    </p:spTree>
    <p:extLst>
      <p:ext uri="{BB962C8B-B14F-4D97-AF65-F5344CB8AC3E}">
        <p14:creationId xmlns:p14="http://schemas.microsoft.com/office/powerpoint/2010/main" val="359664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Image</a:t>
            </a:r>
            <a:r>
              <a:rPr lang="es-ES" dirty="0"/>
              <a:t>: https://www.freepik.es/vector-gratis/ilustracion-dibujos-animados-realidad-quest_6169060.htm#query=escape%20room&amp;position=5&amp;from_view=author</a:t>
            </a:r>
          </a:p>
        </p:txBody>
      </p:sp>
      <p:sp>
        <p:nvSpPr>
          <p:cNvPr id="4" name="Marcador de número de diapositiva 3"/>
          <p:cNvSpPr>
            <a:spLocks noGrp="1"/>
          </p:cNvSpPr>
          <p:nvPr>
            <p:ph type="sldNum" sz="quarter" idx="5"/>
          </p:nvPr>
        </p:nvSpPr>
        <p:spPr/>
        <p:txBody>
          <a:bodyPr/>
          <a:lstStyle/>
          <a:p>
            <a:fld id="{DC6C4486-A276-4786-9E14-119FC449C0E9}" type="slidenum">
              <a:rPr lang="es-ES" smtClean="0"/>
              <a:t>1</a:t>
            </a:fld>
            <a:endParaRPr lang="es-ES"/>
          </a:p>
        </p:txBody>
      </p:sp>
    </p:spTree>
    <p:extLst>
      <p:ext uri="{BB962C8B-B14F-4D97-AF65-F5344CB8AC3E}">
        <p14:creationId xmlns:p14="http://schemas.microsoft.com/office/powerpoint/2010/main" val="2995474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&lt;a </a:t>
            </a:r>
            <a:r>
              <a:rPr lang="es-ES" dirty="0" err="1"/>
              <a:t>href</a:t>
            </a:r>
            <a:r>
              <a:rPr lang="es-ES" dirty="0"/>
              <a:t>='https://www.freepik.es/vectores/esqueleto'&gt;Vector de esqueleto creado por </a:t>
            </a:r>
            <a:r>
              <a:rPr lang="es-ES" dirty="0" err="1"/>
              <a:t>pikisuperstar</a:t>
            </a:r>
            <a:r>
              <a:rPr lang="es-ES" dirty="0"/>
              <a:t> - www.freepik.es&lt;/a&gt;</a:t>
            </a:r>
          </a:p>
        </p:txBody>
      </p:sp>
      <p:sp>
        <p:nvSpPr>
          <p:cNvPr id="4" name="Marcador de número de diapositiva 3"/>
          <p:cNvSpPr>
            <a:spLocks noGrp="1"/>
          </p:cNvSpPr>
          <p:nvPr>
            <p:ph type="sldNum" sz="quarter" idx="5"/>
          </p:nvPr>
        </p:nvSpPr>
        <p:spPr/>
        <p:txBody>
          <a:bodyPr/>
          <a:lstStyle/>
          <a:p>
            <a:fld id="{DC6C4486-A276-4786-9E14-119FC449C0E9}" type="slidenum">
              <a:rPr lang="es-ES" smtClean="0"/>
              <a:t>10</a:t>
            </a:fld>
            <a:endParaRPr lang="es-ES"/>
          </a:p>
        </p:txBody>
      </p:sp>
    </p:spTree>
    <p:extLst>
      <p:ext uri="{BB962C8B-B14F-4D97-AF65-F5344CB8AC3E}">
        <p14:creationId xmlns:p14="http://schemas.microsoft.com/office/powerpoint/2010/main" val="2215423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&lt;a </a:t>
            </a:r>
            <a:r>
              <a:rPr lang="es-ES" dirty="0" err="1"/>
              <a:t>href</a:t>
            </a:r>
            <a:r>
              <a:rPr lang="es-ES" dirty="0"/>
              <a:t>='https://www.freepik.es/vectores/campus-universitario'&gt;Vector de campus universitario creado por </a:t>
            </a:r>
            <a:r>
              <a:rPr lang="es-ES" dirty="0" err="1"/>
              <a:t>pikisuperstar</a:t>
            </a:r>
            <a:r>
              <a:rPr lang="es-ES" dirty="0"/>
              <a:t> - www.freepik.es&lt;/a&gt;</a:t>
            </a:r>
          </a:p>
        </p:txBody>
      </p:sp>
      <p:sp>
        <p:nvSpPr>
          <p:cNvPr id="4" name="Marcador de número de diapositiva 3"/>
          <p:cNvSpPr>
            <a:spLocks noGrp="1"/>
          </p:cNvSpPr>
          <p:nvPr>
            <p:ph type="sldNum" sz="quarter" idx="5"/>
          </p:nvPr>
        </p:nvSpPr>
        <p:spPr/>
        <p:txBody>
          <a:bodyPr/>
          <a:lstStyle/>
          <a:p>
            <a:fld id="{DC6C4486-A276-4786-9E14-119FC449C0E9}" type="slidenum">
              <a:rPr lang="es-ES" smtClean="0"/>
              <a:t>11</a:t>
            </a:fld>
            <a:endParaRPr lang="es-ES"/>
          </a:p>
        </p:txBody>
      </p:sp>
    </p:spTree>
    <p:extLst>
      <p:ext uri="{BB962C8B-B14F-4D97-AF65-F5344CB8AC3E}">
        <p14:creationId xmlns:p14="http://schemas.microsoft.com/office/powerpoint/2010/main" val="1572404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6C4486-A276-4786-9E14-119FC449C0E9}" type="slidenum">
              <a:rPr lang="es-ES" smtClean="0"/>
              <a:t>12</a:t>
            </a:fld>
            <a:endParaRPr lang="es-ES"/>
          </a:p>
        </p:txBody>
      </p:sp>
    </p:spTree>
    <p:extLst>
      <p:ext uri="{BB962C8B-B14F-4D97-AF65-F5344CB8AC3E}">
        <p14:creationId xmlns:p14="http://schemas.microsoft.com/office/powerpoint/2010/main" val="403951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6C4486-A276-4786-9E14-119FC449C0E9}" type="slidenum">
              <a:rPr lang="es-ES" smtClean="0"/>
              <a:t>13</a:t>
            </a:fld>
            <a:endParaRPr lang="es-ES"/>
          </a:p>
        </p:txBody>
      </p:sp>
    </p:spTree>
    <p:extLst>
      <p:ext uri="{BB962C8B-B14F-4D97-AF65-F5344CB8AC3E}">
        <p14:creationId xmlns:p14="http://schemas.microsoft.com/office/powerpoint/2010/main" val="1473583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6C4486-A276-4786-9E14-119FC449C0E9}" type="slidenum">
              <a:rPr lang="es-ES" smtClean="0"/>
              <a:t>14</a:t>
            </a:fld>
            <a:endParaRPr lang="es-ES"/>
          </a:p>
        </p:txBody>
      </p:sp>
    </p:spTree>
    <p:extLst>
      <p:ext uri="{BB962C8B-B14F-4D97-AF65-F5344CB8AC3E}">
        <p14:creationId xmlns:p14="http://schemas.microsoft.com/office/powerpoint/2010/main" val="4070366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6C4486-A276-4786-9E14-119FC449C0E9}" type="slidenum">
              <a:rPr lang="es-ES" smtClean="0"/>
              <a:t>15</a:t>
            </a:fld>
            <a:endParaRPr lang="es-ES"/>
          </a:p>
        </p:txBody>
      </p:sp>
    </p:spTree>
    <p:extLst>
      <p:ext uri="{BB962C8B-B14F-4D97-AF65-F5344CB8AC3E}">
        <p14:creationId xmlns:p14="http://schemas.microsoft.com/office/powerpoint/2010/main" val="2531140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6C4486-A276-4786-9E14-119FC449C0E9}" type="slidenum">
              <a:rPr lang="es-ES" smtClean="0"/>
              <a:t>16</a:t>
            </a:fld>
            <a:endParaRPr lang="es-ES"/>
          </a:p>
        </p:txBody>
      </p:sp>
    </p:spTree>
    <p:extLst>
      <p:ext uri="{BB962C8B-B14F-4D97-AF65-F5344CB8AC3E}">
        <p14:creationId xmlns:p14="http://schemas.microsoft.com/office/powerpoint/2010/main" val="3583226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Image</a:t>
            </a:r>
            <a:r>
              <a:rPr lang="es-ES" dirty="0"/>
              <a:t>: https://www.freepik.es/vector-gratis/ilustracion-dibujos-animados-realidad-quest_6169060.htm#query=escape%20room&amp;position=5&amp;from_view=author</a:t>
            </a:r>
          </a:p>
        </p:txBody>
      </p:sp>
      <p:sp>
        <p:nvSpPr>
          <p:cNvPr id="4" name="Marcador de número de diapositiva 3"/>
          <p:cNvSpPr>
            <a:spLocks noGrp="1"/>
          </p:cNvSpPr>
          <p:nvPr>
            <p:ph type="sldNum" sz="quarter" idx="5"/>
          </p:nvPr>
        </p:nvSpPr>
        <p:spPr/>
        <p:txBody>
          <a:bodyPr/>
          <a:lstStyle/>
          <a:p>
            <a:fld id="{DC6C4486-A276-4786-9E14-119FC449C0E9}" type="slidenum">
              <a:rPr lang="es-ES" smtClean="0"/>
              <a:t>17</a:t>
            </a:fld>
            <a:endParaRPr lang="es-ES"/>
          </a:p>
        </p:txBody>
      </p:sp>
    </p:spTree>
    <p:extLst>
      <p:ext uri="{BB962C8B-B14F-4D97-AF65-F5344CB8AC3E}">
        <p14:creationId xmlns:p14="http://schemas.microsoft.com/office/powerpoint/2010/main" val="2858551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&lt;a </a:t>
            </a:r>
            <a:r>
              <a:rPr lang="es-ES" dirty="0" err="1"/>
              <a:t>href</a:t>
            </a:r>
            <a:r>
              <a:rPr lang="es-ES" dirty="0"/>
              <a:t>='https://www.freepik.es/vectores/tienda-moda'&gt;Vector de tienda de moda creado por </a:t>
            </a:r>
            <a:r>
              <a:rPr lang="es-ES" dirty="0" err="1"/>
              <a:t>macrovector</a:t>
            </a:r>
            <a:r>
              <a:rPr lang="es-ES" dirty="0"/>
              <a:t> - www.freepik.es&lt;/a&gt;</a:t>
            </a:r>
          </a:p>
        </p:txBody>
      </p:sp>
      <p:sp>
        <p:nvSpPr>
          <p:cNvPr id="4" name="Marcador de número de diapositiva 3"/>
          <p:cNvSpPr>
            <a:spLocks noGrp="1"/>
          </p:cNvSpPr>
          <p:nvPr>
            <p:ph type="sldNum" sz="quarter" idx="5"/>
          </p:nvPr>
        </p:nvSpPr>
        <p:spPr/>
        <p:txBody>
          <a:bodyPr/>
          <a:lstStyle/>
          <a:p>
            <a:fld id="{DC6C4486-A276-4786-9E14-119FC449C0E9}" type="slidenum">
              <a:rPr lang="es-ES" smtClean="0"/>
              <a:t>18</a:t>
            </a:fld>
            <a:endParaRPr lang="es-ES"/>
          </a:p>
        </p:txBody>
      </p:sp>
    </p:spTree>
    <p:extLst>
      <p:ext uri="{BB962C8B-B14F-4D97-AF65-F5344CB8AC3E}">
        <p14:creationId xmlns:p14="http://schemas.microsoft.com/office/powerpoint/2010/main" val="517230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&lt;a </a:t>
            </a:r>
            <a:r>
              <a:rPr lang="es-ES" dirty="0" err="1"/>
              <a:t>href</a:t>
            </a:r>
            <a:r>
              <a:rPr lang="es-ES" dirty="0"/>
              <a:t>='https://www.freepik.es/vectores/tienda-moda'&gt;Vector de tienda de moda creado por </a:t>
            </a:r>
            <a:r>
              <a:rPr lang="es-ES" dirty="0" err="1"/>
              <a:t>macrovector</a:t>
            </a:r>
            <a:r>
              <a:rPr lang="es-ES" dirty="0"/>
              <a:t> - www.freepik.es&lt;/a&gt;</a:t>
            </a:r>
          </a:p>
        </p:txBody>
      </p:sp>
      <p:sp>
        <p:nvSpPr>
          <p:cNvPr id="4" name="Marcador de número de diapositiva 3"/>
          <p:cNvSpPr>
            <a:spLocks noGrp="1"/>
          </p:cNvSpPr>
          <p:nvPr>
            <p:ph type="sldNum" sz="quarter" idx="5"/>
          </p:nvPr>
        </p:nvSpPr>
        <p:spPr/>
        <p:txBody>
          <a:bodyPr/>
          <a:lstStyle/>
          <a:p>
            <a:fld id="{DC6C4486-A276-4786-9E14-119FC449C0E9}" type="slidenum">
              <a:rPr lang="es-ES" smtClean="0"/>
              <a:t>19</a:t>
            </a:fld>
            <a:endParaRPr lang="es-ES"/>
          </a:p>
        </p:txBody>
      </p:sp>
    </p:spTree>
    <p:extLst>
      <p:ext uri="{BB962C8B-B14F-4D97-AF65-F5344CB8AC3E}">
        <p14:creationId xmlns:p14="http://schemas.microsoft.com/office/powerpoint/2010/main" val="1974564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Image</a:t>
            </a:r>
            <a:r>
              <a:rPr lang="es-ES" dirty="0"/>
              <a:t>: https://www.freepik.es/vector-gratis/concepto-diseno-escape_6169065.htm#query=escape%20room&amp;position=10&amp;from_view=author</a:t>
            </a:r>
          </a:p>
        </p:txBody>
      </p:sp>
      <p:sp>
        <p:nvSpPr>
          <p:cNvPr id="4" name="Marcador de número de diapositiva 3"/>
          <p:cNvSpPr>
            <a:spLocks noGrp="1"/>
          </p:cNvSpPr>
          <p:nvPr>
            <p:ph type="sldNum" sz="quarter" idx="5"/>
          </p:nvPr>
        </p:nvSpPr>
        <p:spPr/>
        <p:txBody>
          <a:bodyPr/>
          <a:lstStyle/>
          <a:p>
            <a:fld id="{DC6C4486-A276-4786-9E14-119FC449C0E9}" type="slidenum">
              <a:rPr lang="es-ES" smtClean="0"/>
              <a:t>2</a:t>
            </a:fld>
            <a:endParaRPr lang="es-ES"/>
          </a:p>
        </p:txBody>
      </p:sp>
    </p:spTree>
    <p:extLst>
      <p:ext uri="{BB962C8B-B14F-4D97-AF65-F5344CB8AC3E}">
        <p14:creationId xmlns:p14="http://schemas.microsoft.com/office/powerpoint/2010/main" val="668075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https://www.freepik.es/vector-gratis/ilustracion-vector-conjunto-transporte-dibujado-mano-aislado_10603825.htm#query=transporte&amp;position=2&amp;from_view=search</a:t>
            </a:r>
          </a:p>
        </p:txBody>
      </p:sp>
      <p:sp>
        <p:nvSpPr>
          <p:cNvPr id="4" name="Marcador de número de diapositiva 3"/>
          <p:cNvSpPr>
            <a:spLocks noGrp="1"/>
          </p:cNvSpPr>
          <p:nvPr>
            <p:ph type="sldNum" sz="quarter" idx="5"/>
          </p:nvPr>
        </p:nvSpPr>
        <p:spPr/>
        <p:txBody>
          <a:bodyPr/>
          <a:lstStyle/>
          <a:p>
            <a:fld id="{DC6C4486-A276-4786-9E14-119FC449C0E9}" type="slidenum">
              <a:rPr lang="es-ES" smtClean="0"/>
              <a:t>20</a:t>
            </a:fld>
            <a:endParaRPr lang="es-ES"/>
          </a:p>
        </p:txBody>
      </p:sp>
    </p:spTree>
    <p:extLst>
      <p:ext uri="{BB962C8B-B14F-4D97-AF65-F5344CB8AC3E}">
        <p14:creationId xmlns:p14="http://schemas.microsoft.com/office/powerpoint/2010/main" val="2785976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&lt;a </a:t>
            </a:r>
            <a:r>
              <a:rPr lang="es-ES" dirty="0" err="1"/>
              <a:t>href</a:t>
            </a:r>
            <a:r>
              <a:rPr lang="es-ES" dirty="0"/>
              <a:t>='https://www.freepik.es/vectores/esqueleto'&gt;Vector de esqueleto creado por </a:t>
            </a:r>
            <a:r>
              <a:rPr lang="es-ES" dirty="0" err="1"/>
              <a:t>pikisuperstar</a:t>
            </a:r>
            <a:r>
              <a:rPr lang="es-ES" dirty="0"/>
              <a:t> - www.freepik.es&lt;/a&gt;</a:t>
            </a:r>
          </a:p>
        </p:txBody>
      </p:sp>
      <p:sp>
        <p:nvSpPr>
          <p:cNvPr id="4" name="Marcador de número de diapositiva 3"/>
          <p:cNvSpPr>
            <a:spLocks noGrp="1"/>
          </p:cNvSpPr>
          <p:nvPr>
            <p:ph type="sldNum" sz="quarter" idx="5"/>
          </p:nvPr>
        </p:nvSpPr>
        <p:spPr/>
        <p:txBody>
          <a:bodyPr/>
          <a:lstStyle/>
          <a:p>
            <a:fld id="{DC6C4486-A276-4786-9E14-119FC449C0E9}" type="slidenum">
              <a:rPr lang="es-ES" smtClean="0"/>
              <a:t>21</a:t>
            </a:fld>
            <a:endParaRPr lang="es-ES"/>
          </a:p>
        </p:txBody>
      </p:sp>
    </p:spTree>
    <p:extLst>
      <p:ext uri="{BB962C8B-B14F-4D97-AF65-F5344CB8AC3E}">
        <p14:creationId xmlns:p14="http://schemas.microsoft.com/office/powerpoint/2010/main" val="1121332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&lt;a </a:t>
            </a:r>
            <a:r>
              <a:rPr lang="es-ES" dirty="0" err="1"/>
              <a:t>href</a:t>
            </a:r>
            <a:r>
              <a:rPr lang="es-ES" dirty="0"/>
              <a:t>='https://www.freepik.es/vectores/campus-universitario'&gt;Vector de campus universitario creado por </a:t>
            </a:r>
            <a:r>
              <a:rPr lang="es-ES" dirty="0" err="1"/>
              <a:t>pikisuperstar</a:t>
            </a:r>
            <a:r>
              <a:rPr lang="es-ES" dirty="0"/>
              <a:t> - www.freepik.es&lt;/a&gt;</a:t>
            </a:r>
          </a:p>
        </p:txBody>
      </p:sp>
      <p:sp>
        <p:nvSpPr>
          <p:cNvPr id="4" name="Marcador de número de diapositiva 3"/>
          <p:cNvSpPr>
            <a:spLocks noGrp="1"/>
          </p:cNvSpPr>
          <p:nvPr>
            <p:ph type="sldNum" sz="quarter" idx="5"/>
          </p:nvPr>
        </p:nvSpPr>
        <p:spPr/>
        <p:txBody>
          <a:bodyPr/>
          <a:lstStyle/>
          <a:p>
            <a:fld id="{DC6C4486-A276-4786-9E14-119FC449C0E9}" type="slidenum">
              <a:rPr lang="es-ES" smtClean="0"/>
              <a:t>22</a:t>
            </a:fld>
            <a:endParaRPr lang="es-ES"/>
          </a:p>
        </p:txBody>
      </p:sp>
    </p:spTree>
    <p:extLst>
      <p:ext uri="{BB962C8B-B14F-4D97-AF65-F5344CB8AC3E}">
        <p14:creationId xmlns:p14="http://schemas.microsoft.com/office/powerpoint/2010/main" val="1310445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6C4486-A276-4786-9E14-119FC449C0E9}" type="slidenum">
              <a:rPr lang="es-ES" smtClean="0"/>
              <a:t>23</a:t>
            </a:fld>
            <a:endParaRPr lang="es-ES"/>
          </a:p>
        </p:txBody>
      </p:sp>
    </p:spTree>
    <p:extLst>
      <p:ext uri="{BB962C8B-B14F-4D97-AF65-F5344CB8AC3E}">
        <p14:creationId xmlns:p14="http://schemas.microsoft.com/office/powerpoint/2010/main" val="3442144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6C4486-A276-4786-9E14-119FC449C0E9}" type="slidenum">
              <a:rPr lang="es-ES" smtClean="0"/>
              <a:t>24</a:t>
            </a:fld>
            <a:endParaRPr lang="es-ES"/>
          </a:p>
        </p:txBody>
      </p:sp>
    </p:spTree>
    <p:extLst>
      <p:ext uri="{BB962C8B-B14F-4D97-AF65-F5344CB8AC3E}">
        <p14:creationId xmlns:p14="http://schemas.microsoft.com/office/powerpoint/2010/main" val="3779403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6C4486-A276-4786-9E14-119FC449C0E9}" type="slidenum">
              <a:rPr lang="es-ES" smtClean="0"/>
              <a:t>25</a:t>
            </a:fld>
            <a:endParaRPr lang="es-ES"/>
          </a:p>
        </p:txBody>
      </p:sp>
    </p:spTree>
    <p:extLst>
      <p:ext uri="{BB962C8B-B14F-4D97-AF65-F5344CB8AC3E}">
        <p14:creationId xmlns:p14="http://schemas.microsoft.com/office/powerpoint/2010/main" val="1266706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6C4486-A276-4786-9E14-119FC449C0E9}" type="slidenum">
              <a:rPr lang="es-ES" smtClean="0"/>
              <a:t>26</a:t>
            </a:fld>
            <a:endParaRPr lang="es-ES"/>
          </a:p>
        </p:txBody>
      </p:sp>
    </p:spTree>
    <p:extLst>
      <p:ext uri="{BB962C8B-B14F-4D97-AF65-F5344CB8AC3E}">
        <p14:creationId xmlns:p14="http://schemas.microsoft.com/office/powerpoint/2010/main" val="359146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6C4486-A276-4786-9E14-119FC449C0E9}" type="slidenum">
              <a:rPr lang="es-ES" smtClean="0"/>
              <a:t>27</a:t>
            </a:fld>
            <a:endParaRPr lang="es-ES"/>
          </a:p>
        </p:txBody>
      </p:sp>
    </p:spTree>
    <p:extLst>
      <p:ext uri="{BB962C8B-B14F-4D97-AF65-F5344CB8AC3E}">
        <p14:creationId xmlns:p14="http://schemas.microsoft.com/office/powerpoint/2010/main" val="3215271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6C4486-A276-4786-9E14-119FC449C0E9}" type="slidenum">
              <a:rPr lang="es-ES" smtClean="0"/>
              <a:t>28</a:t>
            </a:fld>
            <a:endParaRPr lang="es-ES"/>
          </a:p>
        </p:txBody>
      </p:sp>
    </p:spTree>
    <p:extLst>
      <p:ext uri="{BB962C8B-B14F-4D97-AF65-F5344CB8AC3E}">
        <p14:creationId xmlns:p14="http://schemas.microsoft.com/office/powerpoint/2010/main" val="3364690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Image</a:t>
            </a:r>
            <a:r>
              <a:rPr lang="es-ES" dirty="0"/>
              <a:t>: https://www.freepik.es/vector-gratis/concepto-diseno-escape_6169065.htm#query=escape%20room&amp;position=10&amp;from_view=author</a:t>
            </a:r>
          </a:p>
        </p:txBody>
      </p:sp>
      <p:sp>
        <p:nvSpPr>
          <p:cNvPr id="4" name="Marcador de número de diapositiva 3"/>
          <p:cNvSpPr>
            <a:spLocks noGrp="1"/>
          </p:cNvSpPr>
          <p:nvPr>
            <p:ph type="sldNum" sz="quarter" idx="5"/>
          </p:nvPr>
        </p:nvSpPr>
        <p:spPr/>
        <p:txBody>
          <a:bodyPr/>
          <a:lstStyle/>
          <a:p>
            <a:fld id="{DC6C4486-A276-4786-9E14-119FC449C0E9}" type="slidenum">
              <a:rPr lang="es-ES" smtClean="0"/>
              <a:t>3</a:t>
            </a:fld>
            <a:endParaRPr lang="es-ES"/>
          </a:p>
        </p:txBody>
      </p:sp>
    </p:spTree>
    <p:extLst>
      <p:ext uri="{BB962C8B-B14F-4D97-AF65-F5344CB8AC3E}">
        <p14:creationId xmlns:p14="http://schemas.microsoft.com/office/powerpoint/2010/main" val="3992803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Image</a:t>
            </a:r>
            <a:r>
              <a:rPr lang="es-ES" dirty="0"/>
              <a:t>: https://www.freepik.es/vector-gratis/concepto-diseno-escape_6169065.htm#query=escape%20room&amp;position=10&amp;from_view=author</a:t>
            </a:r>
          </a:p>
        </p:txBody>
      </p:sp>
      <p:sp>
        <p:nvSpPr>
          <p:cNvPr id="4" name="Marcador de número de diapositiva 3"/>
          <p:cNvSpPr>
            <a:spLocks noGrp="1"/>
          </p:cNvSpPr>
          <p:nvPr>
            <p:ph type="sldNum" sz="quarter" idx="5"/>
          </p:nvPr>
        </p:nvSpPr>
        <p:spPr/>
        <p:txBody>
          <a:bodyPr/>
          <a:lstStyle/>
          <a:p>
            <a:fld id="{DC6C4486-A276-4786-9E14-119FC449C0E9}" type="slidenum">
              <a:rPr lang="es-ES" smtClean="0"/>
              <a:t>4</a:t>
            </a:fld>
            <a:endParaRPr lang="es-ES"/>
          </a:p>
        </p:txBody>
      </p:sp>
    </p:spTree>
    <p:extLst>
      <p:ext uri="{BB962C8B-B14F-4D97-AF65-F5344CB8AC3E}">
        <p14:creationId xmlns:p14="http://schemas.microsoft.com/office/powerpoint/2010/main" val="1282396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Image</a:t>
            </a:r>
            <a:r>
              <a:rPr lang="es-ES" dirty="0"/>
              <a:t>: https://www.freepik.es/vector-gratis/concepto-diseno-escape_6169065.htm#query=escape%20room&amp;position=10&amp;from_view=author</a:t>
            </a:r>
          </a:p>
        </p:txBody>
      </p:sp>
      <p:sp>
        <p:nvSpPr>
          <p:cNvPr id="4" name="Marcador de número de diapositiva 3"/>
          <p:cNvSpPr>
            <a:spLocks noGrp="1"/>
          </p:cNvSpPr>
          <p:nvPr>
            <p:ph type="sldNum" sz="quarter" idx="5"/>
          </p:nvPr>
        </p:nvSpPr>
        <p:spPr/>
        <p:txBody>
          <a:bodyPr/>
          <a:lstStyle/>
          <a:p>
            <a:fld id="{DC6C4486-A276-4786-9E14-119FC449C0E9}" type="slidenum">
              <a:rPr lang="es-ES" smtClean="0"/>
              <a:t>5</a:t>
            </a:fld>
            <a:endParaRPr lang="es-ES"/>
          </a:p>
        </p:txBody>
      </p:sp>
    </p:spTree>
    <p:extLst>
      <p:ext uri="{BB962C8B-B14F-4D97-AF65-F5344CB8AC3E}">
        <p14:creationId xmlns:p14="http://schemas.microsoft.com/office/powerpoint/2010/main" val="3637814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HOJA PARA EL ALUMNO. Here </a:t>
            </a:r>
            <a:r>
              <a:rPr lang="es-ES" dirty="0" err="1"/>
              <a:t>they</a:t>
            </a:r>
            <a:r>
              <a:rPr lang="es-ES" dirty="0"/>
              <a:t> can </a:t>
            </a:r>
            <a:r>
              <a:rPr lang="es-ES" dirty="0" err="1"/>
              <a:t>write</a:t>
            </a:r>
            <a:r>
              <a:rPr lang="es-ES" dirty="0"/>
              <a:t> </a:t>
            </a:r>
            <a:r>
              <a:rPr lang="es-ES" dirty="0" err="1"/>
              <a:t>all</a:t>
            </a:r>
            <a:r>
              <a:rPr lang="es-ES" dirty="0"/>
              <a:t> the </a:t>
            </a:r>
            <a:r>
              <a:rPr lang="es-ES" dirty="0" err="1"/>
              <a:t>codes</a:t>
            </a:r>
            <a:r>
              <a:rPr lang="es-ES" dirty="0"/>
              <a:t> as </a:t>
            </a:r>
            <a:r>
              <a:rPr lang="es-ES" dirty="0" err="1"/>
              <a:t>they</a:t>
            </a:r>
            <a:r>
              <a:rPr lang="es-ES" dirty="0"/>
              <a:t> </a:t>
            </a:r>
            <a:r>
              <a:rPr lang="es-ES" dirty="0" err="1"/>
              <a:t>attempt</a:t>
            </a:r>
            <a:r>
              <a:rPr lang="es-ES" dirty="0"/>
              <a:t> </a:t>
            </a:r>
            <a:r>
              <a:rPr lang="es-ES" dirty="0" err="1"/>
              <a:t>every</a:t>
            </a:r>
            <a:r>
              <a:rPr lang="es-ES" dirty="0"/>
              <a:t> </a:t>
            </a:r>
            <a:r>
              <a:rPr lang="es-ES" dirty="0" err="1"/>
              <a:t>activity</a:t>
            </a:r>
            <a:r>
              <a:rPr lang="es-ES" dirty="0"/>
              <a:t>.</a:t>
            </a:r>
          </a:p>
        </p:txBody>
      </p:sp>
      <p:sp>
        <p:nvSpPr>
          <p:cNvPr id="4" name="Marcador de número de diapositiva 3"/>
          <p:cNvSpPr>
            <a:spLocks noGrp="1"/>
          </p:cNvSpPr>
          <p:nvPr>
            <p:ph type="sldNum" sz="quarter" idx="5"/>
          </p:nvPr>
        </p:nvSpPr>
        <p:spPr/>
        <p:txBody>
          <a:bodyPr/>
          <a:lstStyle/>
          <a:p>
            <a:fld id="{DC6C4486-A276-4786-9E14-119FC449C0E9}" type="slidenum">
              <a:rPr lang="es-ES" smtClean="0"/>
              <a:t>6</a:t>
            </a:fld>
            <a:endParaRPr lang="es-ES"/>
          </a:p>
        </p:txBody>
      </p:sp>
    </p:spTree>
    <p:extLst>
      <p:ext uri="{BB962C8B-B14F-4D97-AF65-F5344CB8AC3E}">
        <p14:creationId xmlns:p14="http://schemas.microsoft.com/office/powerpoint/2010/main" val="2473233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&lt;a </a:t>
            </a:r>
            <a:r>
              <a:rPr lang="es-ES" dirty="0" err="1"/>
              <a:t>href</a:t>
            </a:r>
            <a:r>
              <a:rPr lang="es-ES" dirty="0"/>
              <a:t>='https://www.freepik.es/vectores/tienda-moda'&gt;Vector de tienda de moda creado por </a:t>
            </a:r>
            <a:r>
              <a:rPr lang="es-ES" dirty="0" err="1"/>
              <a:t>macrovector</a:t>
            </a:r>
            <a:r>
              <a:rPr lang="es-ES" dirty="0"/>
              <a:t> - www.freepik.es&lt;/a&gt;</a:t>
            </a:r>
          </a:p>
        </p:txBody>
      </p:sp>
      <p:sp>
        <p:nvSpPr>
          <p:cNvPr id="4" name="Marcador de número de diapositiva 3"/>
          <p:cNvSpPr>
            <a:spLocks noGrp="1"/>
          </p:cNvSpPr>
          <p:nvPr>
            <p:ph type="sldNum" sz="quarter" idx="5"/>
          </p:nvPr>
        </p:nvSpPr>
        <p:spPr/>
        <p:txBody>
          <a:bodyPr/>
          <a:lstStyle/>
          <a:p>
            <a:fld id="{DC6C4486-A276-4786-9E14-119FC449C0E9}" type="slidenum">
              <a:rPr lang="es-ES" smtClean="0"/>
              <a:t>7</a:t>
            </a:fld>
            <a:endParaRPr lang="es-ES"/>
          </a:p>
        </p:txBody>
      </p:sp>
    </p:spTree>
    <p:extLst>
      <p:ext uri="{BB962C8B-B14F-4D97-AF65-F5344CB8AC3E}">
        <p14:creationId xmlns:p14="http://schemas.microsoft.com/office/powerpoint/2010/main" val="35427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&lt;a </a:t>
            </a:r>
            <a:r>
              <a:rPr lang="es-ES" dirty="0" err="1"/>
              <a:t>href</a:t>
            </a:r>
            <a:r>
              <a:rPr lang="es-ES" dirty="0"/>
              <a:t>='https://www.freepik.es/vectores/tienda-moda'&gt;Vector de tienda de moda creado por </a:t>
            </a:r>
            <a:r>
              <a:rPr lang="es-ES" dirty="0" err="1"/>
              <a:t>macrovector</a:t>
            </a:r>
            <a:r>
              <a:rPr lang="es-ES" dirty="0"/>
              <a:t> - www.freepik.es&lt;/a&gt;</a:t>
            </a:r>
          </a:p>
        </p:txBody>
      </p:sp>
      <p:sp>
        <p:nvSpPr>
          <p:cNvPr id="4" name="Marcador de número de diapositiva 3"/>
          <p:cNvSpPr>
            <a:spLocks noGrp="1"/>
          </p:cNvSpPr>
          <p:nvPr>
            <p:ph type="sldNum" sz="quarter" idx="5"/>
          </p:nvPr>
        </p:nvSpPr>
        <p:spPr/>
        <p:txBody>
          <a:bodyPr/>
          <a:lstStyle/>
          <a:p>
            <a:fld id="{DC6C4486-A276-4786-9E14-119FC449C0E9}" type="slidenum">
              <a:rPr lang="es-ES" smtClean="0"/>
              <a:t>8</a:t>
            </a:fld>
            <a:endParaRPr lang="es-ES"/>
          </a:p>
        </p:txBody>
      </p:sp>
    </p:spTree>
    <p:extLst>
      <p:ext uri="{BB962C8B-B14F-4D97-AF65-F5344CB8AC3E}">
        <p14:creationId xmlns:p14="http://schemas.microsoft.com/office/powerpoint/2010/main" val="1739833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https://www.freepik.es/vector-gratis/ilustracion-vector-conjunto-transporte-dibujado-mano-aislado_10603825.htm#query=transporte&amp;position=2&amp;from_view=search</a:t>
            </a:r>
          </a:p>
        </p:txBody>
      </p:sp>
      <p:sp>
        <p:nvSpPr>
          <p:cNvPr id="4" name="Marcador de número de diapositiva 3"/>
          <p:cNvSpPr>
            <a:spLocks noGrp="1"/>
          </p:cNvSpPr>
          <p:nvPr>
            <p:ph type="sldNum" sz="quarter" idx="5"/>
          </p:nvPr>
        </p:nvSpPr>
        <p:spPr/>
        <p:txBody>
          <a:bodyPr/>
          <a:lstStyle/>
          <a:p>
            <a:fld id="{DC6C4486-A276-4786-9E14-119FC449C0E9}" type="slidenum">
              <a:rPr lang="es-ES" smtClean="0"/>
              <a:t>9</a:t>
            </a:fld>
            <a:endParaRPr lang="es-ES"/>
          </a:p>
        </p:txBody>
      </p:sp>
    </p:spTree>
    <p:extLst>
      <p:ext uri="{BB962C8B-B14F-4D97-AF65-F5344CB8AC3E}">
        <p14:creationId xmlns:p14="http://schemas.microsoft.com/office/powerpoint/2010/main" val="84579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293565-5F15-DB3A-BA83-EBFFD78C537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6A1829F-50EB-8951-A24B-C7547B6F5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D2E9E59-202C-2907-9B32-ABCFD7056F81}"/>
              </a:ext>
            </a:extLst>
          </p:cNvPr>
          <p:cNvSpPr>
            <a:spLocks noGrp="1"/>
          </p:cNvSpPr>
          <p:nvPr>
            <p:ph type="dt" sz="half" idx="10"/>
          </p:nvPr>
        </p:nvSpPr>
        <p:spPr/>
        <p:txBody>
          <a:bodyPr/>
          <a:lstStyle/>
          <a:p>
            <a:fld id="{B0C13F29-3DC6-496F-A1AB-50A28F3A7BBE}" type="datetimeFigureOut">
              <a:rPr lang="es-ES" smtClean="0"/>
              <a:t>13/07/2023</a:t>
            </a:fld>
            <a:endParaRPr lang="es-ES"/>
          </a:p>
        </p:txBody>
      </p:sp>
      <p:sp>
        <p:nvSpPr>
          <p:cNvPr id="5" name="Marcador de pie de página 4">
            <a:extLst>
              <a:ext uri="{FF2B5EF4-FFF2-40B4-BE49-F238E27FC236}">
                <a16:creationId xmlns:a16="http://schemas.microsoft.com/office/drawing/2014/main" id="{763420D6-2125-1B09-B10D-CA63D84C83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B0070BE-8B19-0532-11A9-23085AA7F16D}"/>
              </a:ext>
            </a:extLst>
          </p:cNvPr>
          <p:cNvSpPr>
            <a:spLocks noGrp="1"/>
          </p:cNvSpPr>
          <p:nvPr>
            <p:ph type="sldNum" sz="quarter" idx="12"/>
          </p:nvPr>
        </p:nvSpPr>
        <p:spPr/>
        <p:txBody>
          <a:bodyPr/>
          <a:lstStyle/>
          <a:p>
            <a:fld id="{C94CFA6D-17E2-474E-AAEA-DDD6A9B7F8D1}" type="slidenum">
              <a:rPr lang="es-ES" smtClean="0"/>
              <a:t>‹#›</a:t>
            </a:fld>
            <a:endParaRPr lang="es-ES"/>
          </a:p>
        </p:txBody>
      </p:sp>
    </p:spTree>
    <p:extLst>
      <p:ext uri="{BB962C8B-B14F-4D97-AF65-F5344CB8AC3E}">
        <p14:creationId xmlns:p14="http://schemas.microsoft.com/office/powerpoint/2010/main" val="1593343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EB8CD0-0C20-52AB-A71B-49540B04CFD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16D9CBB-FBDB-99BE-7833-0CB2D4D8371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3E14F1-BD65-77C2-4215-A6ECE3EC9C5C}"/>
              </a:ext>
            </a:extLst>
          </p:cNvPr>
          <p:cNvSpPr>
            <a:spLocks noGrp="1"/>
          </p:cNvSpPr>
          <p:nvPr>
            <p:ph type="dt" sz="half" idx="10"/>
          </p:nvPr>
        </p:nvSpPr>
        <p:spPr/>
        <p:txBody>
          <a:bodyPr/>
          <a:lstStyle/>
          <a:p>
            <a:fld id="{B0C13F29-3DC6-496F-A1AB-50A28F3A7BBE}" type="datetimeFigureOut">
              <a:rPr lang="es-ES" smtClean="0"/>
              <a:t>13/07/2023</a:t>
            </a:fld>
            <a:endParaRPr lang="es-ES"/>
          </a:p>
        </p:txBody>
      </p:sp>
      <p:sp>
        <p:nvSpPr>
          <p:cNvPr id="5" name="Marcador de pie de página 4">
            <a:extLst>
              <a:ext uri="{FF2B5EF4-FFF2-40B4-BE49-F238E27FC236}">
                <a16:creationId xmlns:a16="http://schemas.microsoft.com/office/drawing/2014/main" id="{CE11BCFB-CD1A-50DB-C679-D8D952B49E8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AF9565-2EAD-1073-9EFB-BB559F1AE505}"/>
              </a:ext>
            </a:extLst>
          </p:cNvPr>
          <p:cNvSpPr>
            <a:spLocks noGrp="1"/>
          </p:cNvSpPr>
          <p:nvPr>
            <p:ph type="sldNum" sz="quarter" idx="12"/>
          </p:nvPr>
        </p:nvSpPr>
        <p:spPr/>
        <p:txBody>
          <a:bodyPr/>
          <a:lstStyle/>
          <a:p>
            <a:fld id="{C94CFA6D-17E2-474E-AAEA-DDD6A9B7F8D1}" type="slidenum">
              <a:rPr lang="es-ES" smtClean="0"/>
              <a:t>‹#›</a:t>
            </a:fld>
            <a:endParaRPr lang="es-ES"/>
          </a:p>
        </p:txBody>
      </p:sp>
    </p:spTree>
    <p:extLst>
      <p:ext uri="{BB962C8B-B14F-4D97-AF65-F5344CB8AC3E}">
        <p14:creationId xmlns:p14="http://schemas.microsoft.com/office/powerpoint/2010/main" val="1293351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A58778-AD04-675E-EDB8-5B3CEC6724A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E3E78F8-804B-D74B-7015-4EBC653D64E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C2EE1A-7D2A-351A-44A9-433459AD5A17}"/>
              </a:ext>
            </a:extLst>
          </p:cNvPr>
          <p:cNvSpPr>
            <a:spLocks noGrp="1"/>
          </p:cNvSpPr>
          <p:nvPr>
            <p:ph type="dt" sz="half" idx="10"/>
          </p:nvPr>
        </p:nvSpPr>
        <p:spPr/>
        <p:txBody>
          <a:bodyPr/>
          <a:lstStyle/>
          <a:p>
            <a:fld id="{B0C13F29-3DC6-496F-A1AB-50A28F3A7BBE}" type="datetimeFigureOut">
              <a:rPr lang="es-ES" smtClean="0"/>
              <a:t>13/07/2023</a:t>
            </a:fld>
            <a:endParaRPr lang="es-ES"/>
          </a:p>
        </p:txBody>
      </p:sp>
      <p:sp>
        <p:nvSpPr>
          <p:cNvPr id="5" name="Marcador de pie de página 4">
            <a:extLst>
              <a:ext uri="{FF2B5EF4-FFF2-40B4-BE49-F238E27FC236}">
                <a16:creationId xmlns:a16="http://schemas.microsoft.com/office/drawing/2014/main" id="{47F98FCC-ABAF-53E8-A9E4-80945E06E9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ACC7950-2D5C-3D72-4D0D-63121A8EA502}"/>
              </a:ext>
            </a:extLst>
          </p:cNvPr>
          <p:cNvSpPr>
            <a:spLocks noGrp="1"/>
          </p:cNvSpPr>
          <p:nvPr>
            <p:ph type="sldNum" sz="quarter" idx="12"/>
          </p:nvPr>
        </p:nvSpPr>
        <p:spPr/>
        <p:txBody>
          <a:bodyPr/>
          <a:lstStyle/>
          <a:p>
            <a:fld id="{C94CFA6D-17E2-474E-AAEA-DDD6A9B7F8D1}" type="slidenum">
              <a:rPr lang="es-ES" smtClean="0"/>
              <a:t>‹#›</a:t>
            </a:fld>
            <a:endParaRPr lang="es-ES"/>
          </a:p>
        </p:txBody>
      </p:sp>
    </p:spTree>
    <p:extLst>
      <p:ext uri="{BB962C8B-B14F-4D97-AF65-F5344CB8AC3E}">
        <p14:creationId xmlns:p14="http://schemas.microsoft.com/office/powerpoint/2010/main" val="1913034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883488-74F1-2B1A-BACB-2C257E72CBB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F18F0AB-5B94-3CB7-9E24-CC4C294ACF7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DF357DF-DCB9-D7A7-7F9D-2CEEB1C90EF8}"/>
              </a:ext>
            </a:extLst>
          </p:cNvPr>
          <p:cNvSpPr>
            <a:spLocks noGrp="1"/>
          </p:cNvSpPr>
          <p:nvPr>
            <p:ph type="dt" sz="half" idx="10"/>
          </p:nvPr>
        </p:nvSpPr>
        <p:spPr/>
        <p:txBody>
          <a:bodyPr/>
          <a:lstStyle/>
          <a:p>
            <a:fld id="{B0C13F29-3DC6-496F-A1AB-50A28F3A7BBE}" type="datetimeFigureOut">
              <a:rPr lang="es-ES" smtClean="0"/>
              <a:t>13/07/2023</a:t>
            </a:fld>
            <a:endParaRPr lang="es-ES"/>
          </a:p>
        </p:txBody>
      </p:sp>
      <p:sp>
        <p:nvSpPr>
          <p:cNvPr id="5" name="Marcador de pie de página 4">
            <a:extLst>
              <a:ext uri="{FF2B5EF4-FFF2-40B4-BE49-F238E27FC236}">
                <a16:creationId xmlns:a16="http://schemas.microsoft.com/office/drawing/2014/main" id="{B7889C69-0341-78CB-D01B-7726F4498E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CCEF78-C081-FCA5-F2C8-D8FEB91CE1BB}"/>
              </a:ext>
            </a:extLst>
          </p:cNvPr>
          <p:cNvSpPr>
            <a:spLocks noGrp="1"/>
          </p:cNvSpPr>
          <p:nvPr>
            <p:ph type="sldNum" sz="quarter" idx="12"/>
          </p:nvPr>
        </p:nvSpPr>
        <p:spPr/>
        <p:txBody>
          <a:bodyPr/>
          <a:lstStyle/>
          <a:p>
            <a:fld id="{C94CFA6D-17E2-474E-AAEA-DDD6A9B7F8D1}" type="slidenum">
              <a:rPr lang="es-ES" smtClean="0"/>
              <a:t>‹#›</a:t>
            </a:fld>
            <a:endParaRPr lang="es-ES"/>
          </a:p>
        </p:txBody>
      </p:sp>
    </p:spTree>
    <p:extLst>
      <p:ext uri="{BB962C8B-B14F-4D97-AF65-F5344CB8AC3E}">
        <p14:creationId xmlns:p14="http://schemas.microsoft.com/office/powerpoint/2010/main" val="437342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FCA2A-0803-5646-2D35-0C8CECEC10D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0D90A-AA5B-764D-2E00-F3F6A056D0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09CA030-BA51-49C3-DA17-E52D55C6B6A6}"/>
              </a:ext>
            </a:extLst>
          </p:cNvPr>
          <p:cNvSpPr>
            <a:spLocks noGrp="1"/>
          </p:cNvSpPr>
          <p:nvPr>
            <p:ph type="dt" sz="half" idx="10"/>
          </p:nvPr>
        </p:nvSpPr>
        <p:spPr/>
        <p:txBody>
          <a:bodyPr/>
          <a:lstStyle/>
          <a:p>
            <a:fld id="{B0C13F29-3DC6-496F-A1AB-50A28F3A7BBE}" type="datetimeFigureOut">
              <a:rPr lang="es-ES" smtClean="0"/>
              <a:t>13/07/2023</a:t>
            </a:fld>
            <a:endParaRPr lang="es-ES"/>
          </a:p>
        </p:txBody>
      </p:sp>
      <p:sp>
        <p:nvSpPr>
          <p:cNvPr id="5" name="Marcador de pie de página 4">
            <a:extLst>
              <a:ext uri="{FF2B5EF4-FFF2-40B4-BE49-F238E27FC236}">
                <a16:creationId xmlns:a16="http://schemas.microsoft.com/office/drawing/2014/main" id="{DAF0FC9B-0F0E-5F78-A22D-09029B53B1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074345-FE80-7181-1561-B53738A78F19}"/>
              </a:ext>
            </a:extLst>
          </p:cNvPr>
          <p:cNvSpPr>
            <a:spLocks noGrp="1"/>
          </p:cNvSpPr>
          <p:nvPr>
            <p:ph type="sldNum" sz="quarter" idx="12"/>
          </p:nvPr>
        </p:nvSpPr>
        <p:spPr/>
        <p:txBody>
          <a:bodyPr/>
          <a:lstStyle/>
          <a:p>
            <a:fld id="{C94CFA6D-17E2-474E-AAEA-DDD6A9B7F8D1}" type="slidenum">
              <a:rPr lang="es-ES" smtClean="0"/>
              <a:t>‹#›</a:t>
            </a:fld>
            <a:endParaRPr lang="es-ES"/>
          </a:p>
        </p:txBody>
      </p:sp>
    </p:spTree>
    <p:extLst>
      <p:ext uri="{BB962C8B-B14F-4D97-AF65-F5344CB8AC3E}">
        <p14:creationId xmlns:p14="http://schemas.microsoft.com/office/powerpoint/2010/main" val="3635050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F5D28B-40A7-EDFE-AAA1-F1106A938FC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ACC1708-0A9F-748B-0691-C9809B75FA7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5023DB3-7377-DBE1-06D2-30601BE121E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40C804-FA1F-7B56-F100-CCCA0D252AD0}"/>
              </a:ext>
            </a:extLst>
          </p:cNvPr>
          <p:cNvSpPr>
            <a:spLocks noGrp="1"/>
          </p:cNvSpPr>
          <p:nvPr>
            <p:ph type="dt" sz="half" idx="10"/>
          </p:nvPr>
        </p:nvSpPr>
        <p:spPr/>
        <p:txBody>
          <a:bodyPr/>
          <a:lstStyle/>
          <a:p>
            <a:fld id="{B0C13F29-3DC6-496F-A1AB-50A28F3A7BBE}" type="datetimeFigureOut">
              <a:rPr lang="es-ES" smtClean="0"/>
              <a:t>13/07/2023</a:t>
            </a:fld>
            <a:endParaRPr lang="es-ES"/>
          </a:p>
        </p:txBody>
      </p:sp>
      <p:sp>
        <p:nvSpPr>
          <p:cNvPr id="6" name="Marcador de pie de página 5">
            <a:extLst>
              <a:ext uri="{FF2B5EF4-FFF2-40B4-BE49-F238E27FC236}">
                <a16:creationId xmlns:a16="http://schemas.microsoft.com/office/drawing/2014/main" id="{19A7FA62-4FF8-C369-A478-D81C47B24C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4F5467-8AC4-6B6C-44D2-F19C3565B0F1}"/>
              </a:ext>
            </a:extLst>
          </p:cNvPr>
          <p:cNvSpPr>
            <a:spLocks noGrp="1"/>
          </p:cNvSpPr>
          <p:nvPr>
            <p:ph type="sldNum" sz="quarter" idx="12"/>
          </p:nvPr>
        </p:nvSpPr>
        <p:spPr/>
        <p:txBody>
          <a:bodyPr/>
          <a:lstStyle/>
          <a:p>
            <a:fld id="{C94CFA6D-17E2-474E-AAEA-DDD6A9B7F8D1}" type="slidenum">
              <a:rPr lang="es-ES" smtClean="0"/>
              <a:t>‹#›</a:t>
            </a:fld>
            <a:endParaRPr lang="es-ES"/>
          </a:p>
        </p:txBody>
      </p:sp>
    </p:spTree>
    <p:extLst>
      <p:ext uri="{BB962C8B-B14F-4D97-AF65-F5344CB8AC3E}">
        <p14:creationId xmlns:p14="http://schemas.microsoft.com/office/powerpoint/2010/main" val="517786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100C0D-AD00-D108-E3EC-0838A590241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66D38DD-8E6E-DF52-F29C-4E36D290F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4872701-AFB8-AF08-4194-AB252C7BD79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6B40DB4-EA03-A7AA-9A32-75AD6D9291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D14C7C4-E01D-7E89-ED04-9E01E250F7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211A5EF-4677-D100-5382-F8499E1EB29F}"/>
              </a:ext>
            </a:extLst>
          </p:cNvPr>
          <p:cNvSpPr>
            <a:spLocks noGrp="1"/>
          </p:cNvSpPr>
          <p:nvPr>
            <p:ph type="dt" sz="half" idx="10"/>
          </p:nvPr>
        </p:nvSpPr>
        <p:spPr/>
        <p:txBody>
          <a:bodyPr/>
          <a:lstStyle/>
          <a:p>
            <a:fld id="{B0C13F29-3DC6-496F-A1AB-50A28F3A7BBE}" type="datetimeFigureOut">
              <a:rPr lang="es-ES" smtClean="0"/>
              <a:t>13/07/2023</a:t>
            </a:fld>
            <a:endParaRPr lang="es-ES"/>
          </a:p>
        </p:txBody>
      </p:sp>
      <p:sp>
        <p:nvSpPr>
          <p:cNvPr id="8" name="Marcador de pie de página 7">
            <a:extLst>
              <a:ext uri="{FF2B5EF4-FFF2-40B4-BE49-F238E27FC236}">
                <a16:creationId xmlns:a16="http://schemas.microsoft.com/office/drawing/2014/main" id="{0437C18B-2C56-208E-C7CE-E8B0228A211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1C1BCE3-231F-FBE7-DF89-C1D1A8DCD687}"/>
              </a:ext>
            </a:extLst>
          </p:cNvPr>
          <p:cNvSpPr>
            <a:spLocks noGrp="1"/>
          </p:cNvSpPr>
          <p:nvPr>
            <p:ph type="sldNum" sz="quarter" idx="12"/>
          </p:nvPr>
        </p:nvSpPr>
        <p:spPr/>
        <p:txBody>
          <a:bodyPr/>
          <a:lstStyle/>
          <a:p>
            <a:fld id="{C94CFA6D-17E2-474E-AAEA-DDD6A9B7F8D1}" type="slidenum">
              <a:rPr lang="es-ES" smtClean="0"/>
              <a:t>‹#›</a:t>
            </a:fld>
            <a:endParaRPr lang="es-ES"/>
          </a:p>
        </p:txBody>
      </p:sp>
    </p:spTree>
    <p:extLst>
      <p:ext uri="{BB962C8B-B14F-4D97-AF65-F5344CB8AC3E}">
        <p14:creationId xmlns:p14="http://schemas.microsoft.com/office/powerpoint/2010/main" val="2573481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7ECD17-38CE-6B3E-7CF5-60A75E6D2E1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375C691-DA0A-10B9-064A-AFC0F71AD19A}"/>
              </a:ext>
            </a:extLst>
          </p:cNvPr>
          <p:cNvSpPr>
            <a:spLocks noGrp="1"/>
          </p:cNvSpPr>
          <p:nvPr>
            <p:ph type="dt" sz="half" idx="10"/>
          </p:nvPr>
        </p:nvSpPr>
        <p:spPr/>
        <p:txBody>
          <a:bodyPr/>
          <a:lstStyle/>
          <a:p>
            <a:fld id="{B0C13F29-3DC6-496F-A1AB-50A28F3A7BBE}" type="datetimeFigureOut">
              <a:rPr lang="es-ES" smtClean="0"/>
              <a:t>13/07/2023</a:t>
            </a:fld>
            <a:endParaRPr lang="es-ES"/>
          </a:p>
        </p:txBody>
      </p:sp>
      <p:sp>
        <p:nvSpPr>
          <p:cNvPr id="4" name="Marcador de pie de página 3">
            <a:extLst>
              <a:ext uri="{FF2B5EF4-FFF2-40B4-BE49-F238E27FC236}">
                <a16:creationId xmlns:a16="http://schemas.microsoft.com/office/drawing/2014/main" id="{CB047148-EF6F-A733-421A-161721CFE6B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122B5B8-5619-EE99-BCC6-CC62883469E2}"/>
              </a:ext>
            </a:extLst>
          </p:cNvPr>
          <p:cNvSpPr>
            <a:spLocks noGrp="1"/>
          </p:cNvSpPr>
          <p:nvPr>
            <p:ph type="sldNum" sz="quarter" idx="12"/>
          </p:nvPr>
        </p:nvSpPr>
        <p:spPr/>
        <p:txBody>
          <a:bodyPr/>
          <a:lstStyle/>
          <a:p>
            <a:fld id="{C94CFA6D-17E2-474E-AAEA-DDD6A9B7F8D1}" type="slidenum">
              <a:rPr lang="es-ES" smtClean="0"/>
              <a:t>‹#›</a:t>
            </a:fld>
            <a:endParaRPr lang="es-ES"/>
          </a:p>
        </p:txBody>
      </p:sp>
    </p:spTree>
    <p:extLst>
      <p:ext uri="{BB962C8B-B14F-4D97-AF65-F5344CB8AC3E}">
        <p14:creationId xmlns:p14="http://schemas.microsoft.com/office/powerpoint/2010/main" val="1335749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A0DA434-9DDC-3B3D-2692-D503A1C3BD67}"/>
              </a:ext>
            </a:extLst>
          </p:cNvPr>
          <p:cNvSpPr>
            <a:spLocks noGrp="1"/>
          </p:cNvSpPr>
          <p:nvPr>
            <p:ph type="dt" sz="half" idx="10"/>
          </p:nvPr>
        </p:nvSpPr>
        <p:spPr/>
        <p:txBody>
          <a:bodyPr/>
          <a:lstStyle/>
          <a:p>
            <a:fld id="{B0C13F29-3DC6-496F-A1AB-50A28F3A7BBE}" type="datetimeFigureOut">
              <a:rPr lang="es-ES" smtClean="0"/>
              <a:t>13/07/2023</a:t>
            </a:fld>
            <a:endParaRPr lang="es-ES"/>
          </a:p>
        </p:txBody>
      </p:sp>
      <p:sp>
        <p:nvSpPr>
          <p:cNvPr id="3" name="Marcador de pie de página 2">
            <a:extLst>
              <a:ext uri="{FF2B5EF4-FFF2-40B4-BE49-F238E27FC236}">
                <a16:creationId xmlns:a16="http://schemas.microsoft.com/office/drawing/2014/main" id="{1FFC6F05-C64D-2CAC-64BF-CE35298CD2F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2257325-724F-D868-0037-F7BCB3BC0E48}"/>
              </a:ext>
            </a:extLst>
          </p:cNvPr>
          <p:cNvSpPr>
            <a:spLocks noGrp="1"/>
          </p:cNvSpPr>
          <p:nvPr>
            <p:ph type="sldNum" sz="quarter" idx="12"/>
          </p:nvPr>
        </p:nvSpPr>
        <p:spPr/>
        <p:txBody>
          <a:bodyPr/>
          <a:lstStyle/>
          <a:p>
            <a:fld id="{C94CFA6D-17E2-474E-AAEA-DDD6A9B7F8D1}" type="slidenum">
              <a:rPr lang="es-ES" smtClean="0"/>
              <a:t>‹#›</a:t>
            </a:fld>
            <a:endParaRPr lang="es-ES"/>
          </a:p>
        </p:txBody>
      </p:sp>
    </p:spTree>
    <p:extLst>
      <p:ext uri="{BB962C8B-B14F-4D97-AF65-F5344CB8AC3E}">
        <p14:creationId xmlns:p14="http://schemas.microsoft.com/office/powerpoint/2010/main" val="724066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7FBD15-B7A9-63C3-471E-60ED0AA8BA8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E12F054-1AC5-C684-DEB7-38E79DC9D8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C32A4AF-33CA-5A21-7EE8-48E0E46F1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9824527-B9F2-9C71-5203-FB94E7E19762}"/>
              </a:ext>
            </a:extLst>
          </p:cNvPr>
          <p:cNvSpPr>
            <a:spLocks noGrp="1"/>
          </p:cNvSpPr>
          <p:nvPr>
            <p:ph type="dt" sz="half" idx="10"/>
          </p:nvPr>
        </p:nvSpPr>
        <p:spPr/>
        <p:txBody>
          <a:bodyPr/>
          <a:lstStyle/>
          <a:p>
            <a:fld id="{B0C13F29-3DC6-496F-A1AB-50A28F3A7BBE}" type="datetimeFigureOut">
              <a:rPr lang="es-ES" smtClean="0"/>
              <a:t>13/07/2023</a:t>
            </a:fld>
            <a:endParaRPr lang="es-ES"/>
          </a:p>
        </p:txBody>
      </p:sp>
      <p:sp>
        <p:nvSpPr>
          <p:cNvPr id="6" name="Marcador de pie de página 5">
            <a:extLst>
              <a:ext uri="{FF2B5EF4-FFF2-40B4-BE49-F238E27FC236}">
                <a16:creationId xmlns:a16="http://schemas.microsoft.com/office/drawing/2014/main" id="{E3F5053E-2DA3-0457-F105-F879DFF75A2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726DAB-579E-4FA2-5FB2-CBCF43F1C24D}"/>
              </a:ext>
            </a:extLst>
          </p:cNvPr>
          <p:cNvSpPr>
            <a:spLocks noGrp="1"/>
          </p:cNvSpPr>
          <p:nvPr>
            <p:ph type="sldNum" sz="quarter" idx="12"/>
          </p:nvPr>
        </p:nvSpPr>
        <p:spPr/>
        <p:txBody>
          <a:bodyPr/>
          <a:lstStyle/>
          <a:p>
            <a:fld id="{C94CFA6D-17E2-474E-AAEA-DDD6A9B7F8D1}" type="slidenum">
              <a:rPr lang="es-ES" smtClean="0"/>
              <a:t>‹#›</a:t>
            </a:fld>
            <a:endParaRPr lang="es-ES"/>
          </a:p>
        </p:txBody>
      </p:sp>
    </p:spTree>
    <p:extLst>
      <p:ext uri="{BB962C8B-B14F-4D97-AF65-F5344CB8AC3E}">
        <p14:creationId xmlns:p14="http://schemas.microsoft.com/office/powerpoint/2010/main" val="3868298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EFF329-DBA1-A422-B697-9DB0CB4F8F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56B87F7-BFD8-307D-3105-11C920E9F3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96B09A3-FF2B-C298-B7A3-A3DE46334E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ACB57A3-5F38-F712-5FCF-3919D06F5E84}"/>
              </a:ext>
            </a:extLst>
          </p:cNvPr>
          <p:cNvSpPr>
            <a:spLocks noGrp="1"/>
          </p:cNvSpPr>
          <p:nvPr>
            <p:ph type="dt" sz="half" idx="10"/>
          </p:nvPr>
        </p:nvSpPr>
        <p:spPr/>
        <p:txBody>
          <a:bodyPr/>
          <a:lstStyle/>
          <a:p>
            <a:fld id="{B0C13F29-3DC6-496F-A1AB-50A28F3A7BBE}" type="datetimeFigureOut">
              <a:rPr lang="es-ES" smtClean="0"/>
              <a:t>13/07/2023</a:t>
            </a:fld>
            <a:endParaRPr lang="es-ES"/>
          </a:p>
        </p:txBody>
      </p:sp>
      <p:sp>
        <p:nvSpPr>
          <p:cNvPr id="6" name="Marcador de pie de página 5">
            <a:extLst>
              <a:ext uri="{FF2B5EF4-FFF2-40B4-BE49-F238E27FC236}">
                <a16:creationId xmlns:a16="http://schemas.microsoft.com/office/drawing/2014/main" id="{00E29A7E-2941-0E3B-EEC2-1581E242544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1DD3275-336B-3715-CBA9-41414D446603}"/>
              </a:ext>
            </a:extLst>
          </p:cNvPr>
          <p:cNvSpPr>
            <a:spLocks noGrp="1"/>
          </p:cNvSpPr>
          <p:nvPr>
            <p:ph type="sldNum" sz="quarter" idx="12"/>
          </p:nvPr>
        </p:nvSpPr>
        <p:spPr/>
        <p:txBody>
          <a:bodyPr/>
          <a:lstStyle/>
          <a:p>
            <a:fld id="{C94CFA6D-17E2-474E-AAEA-DDD6A9B7F8D1}" type="slidenum">
              <a:rPr lang="es-ES" smtClean="0"/>
              <a:t>‹#›</a:t>
            </a:fld>
            <a:endParaRPr lang="es-ES"/>
          </a:p>
        </p:txBody>
      </p:sp>
    </p:spTree>
    <p:extLst>
      <p:ext uri="{BB962C8B-B14F-4D97-AF65-F5344CB8AC3E}">
        <p14:creationId xmlns:p14="http://schemas.microsoft.com/office/powerpoint/2010/main" val="2098141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ECAA47A-88F6-3B01-5016-FB99FDEB55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DAB4466-30B2-827C-320E-3D107FFB10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F1E670-8FB1-847F-14FB-177CE44784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13F29-3DC6-496F-A1AB-50A28F3A7BBE}" type="datetimeFigureOut">
              <a:rPr lang="es-ES" smtClean="0"/>
              <a:t>13/07/2023</a:t>
            </a:fld>
            <a:endParaRPr lang="es-ES"/>
          </a:p>
        </p:txBody>
      </p:sp>
      <p:sp>
        <p:nvSpPr>
          <p:cNvPr id="5" name="Marcador de pie de página 4">
            <a:extLst>
              <a:ext uri="{FF2B5EF4-FFF2-40B4-BE49-F238E27FC236}">
                <a16:creationId xmlns:a16="http://schemas.microsoft.com/office/drawing/2014/main" id="{9B70A027-593B-FE76-D686-243299FE3D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A39E0F8-844E-75DB-39C8-E4CBBBE9A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4CFA6D-17E2-474E-AAEA-DDD6A9B7F8D1}" type="slidenum">
              <a:rPr lang="es-ES" smtClean="0"/>
              <a:t>‹#›</a:t>
            </a:fld>
            <a:endParaRPr lang="es-ES"/>
          </a:p>
        </p:txBody>
      </p:sp>
    </p:spTree>
    <p:extLst>
      <p:ext uri="{BB962C8B-B14F-4D97-AF65-F5344CB8AC3E}">
        <p14:creationId xmlns:p14="http://schemas.microsoft.com/office/powerpoint/2010/main" val="397247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2.png"/><Relationship Id="rId18" Type="http://schemas.openxmlformats.org/officeDocument/2006/relationships/image" Target="../media/image37.png"/><Relationship Id="rId3" Type="http://schemas.openxmlformats.org/officeDocument/2006/relationships/image" Target="../media/image23.jpeg"/><Relationship Id="rId21" Type="http://schemas.openxmlformats.org/officeDocument/2006/relationships/image" Target="../media/image40.png"/><Relationship Id="rId7" Type="http://schemas.openxmlformats.org/officeDocument/2006/relationships/image" Target="../media/image27.png"/><Relationship Id="rId12" Type="http://schemas.openxmlformats.org/officeDocument/2006/relationships/image" Target="../media/image32.jpeg"/><Relationship Id="rId17" Type="http://schemas.openxmlformats.org/officeDocument/2006/relationships/image" Target="../media/image36.png"/><Relationship Id="rId2" Type="http://schemas.openxmlformats.org/officeDocument/2006/relationships/notesSlide" Target="../notesSlides/notesSlide12.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4.png"/><Relationship Id="rId10" Type="http://schemas.openxmlformats.org/officeDocument/2006/relationships/image" Target="../media/image30.jpeg"/><Relationship Id="rId19" Type="http://schemas.openxmlformats.org/officeDocument/2006/relationships/image" Target="../media/image38.pn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3.png"/><Relationship Id="rId22"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4.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2.png"/><Relationship Id="rId18" Type="http://schemas.openxmlformats.org/officeDocument/2006/relationships/image" Target="../media/image37.png"/><Relationship Id="rId3" Type="http://schemas.openxmlformats.org/officeDocument/2006/relationships/image" Target="../media/image23.jpeg"/><Relationship Id="rId21" Type="http://schemas.openxmlformats.org/officeDocument/2006/relationships/image" Target="../media/image40.png"/><Relationship Id="rId7" Type="http://schemas.openxmlformats.org/officeDocument/2006/relationships/image" Target="../media/image27.png"/><Relationship Id="rId12" Type="http://schemas.openxmlformats.org/officeDocument/2006/relationships/image" Target="../media/image32.jpeg"/><Relationship Id="rId17" Type="http://schemas.openxmlformats.org/officeDocument/2006/relationships/image" Target="../media/image36.png"/><Relationship Id="rId2" Type="http://schemas.openxmlformats.org/officeDocument/2006/relationships/notesSlide" Target="../notesSlides/notesSlide23.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4.png"/><Relationship Id="rId10" Type="http://schemas.openxmlformats.org/officeDocument/2006/relationships/image" Target="../media/image30.jpeg"/><Relationship Id="rId19" Type="http://schemas.openxmlformats.org/officeDocument/2006/relationships/image" Target="../media/image38.pn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3.png"/><Relationship Id="rId22"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4.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AA04A62A-AA01-EFF9-E2A8-395DB02C023A}"/>
              </a:ext>
            </a:extLst>
          </p:cNvPr>
          <p:cNvPicPr>
            <a:picLocks noChangeAspect="1"/>
          </p:cNvPicPr>
          <p:nvPr/>
        </p:nvPicPr>
        <p:blipFill rotWithShape="1">
          <a:blip r:embed="rId3">
            <a:extLst>
              <a:ext uri="{28A0092B-C50C-407E-A947-70E740481C1C}">
                <a14:useLocalDpi xmlns:a14="http://schemas.microsoft.com/office/drawing/2010/main" val="0"/>
              </a:ext>
            </a:extLst>
          </a:blip>
          <a:srcRect t="2952" b="1389"/>
          <a:stretch/>
        </p:blipFill>
        <p:spPr>
          <a:xfrm>
            <a:off x="0" y="-1204"/>
            <a:ext cx="12192000" cy="6859204"/>
          </a:xfrm>
          <a:prstGeom prst="rect">
            <a:avLst/>
          </a:prstGeom>
        </p:spPr>
      </p:pic>
      <p:sp>
        <p:nvSpPr>
          <p:cNvPr id="7" name="CuadroTexto 6">
            <a:extLst>
              <a:ext uri="{FF2B5EF4-FFF2-40B4-BE49-F238E27FC236}">
                <a16:creationId xmlns:a16="http://schemas.microsoft.com/office/drawing/2014/main" id="{61717AFF-2154-C33B-E546-924C9D401412}"/>
              </a:ext>
            </a:extLst>
          </p:cNvPr>
          <p:cNvSpPr txBox="1"/>
          <p:nvPr/>
        </p:nvSpPr>
        <p:spPr>
          <a:xfrm>
            <a:off x="0" y="1066979"/>
            <a:ext cx="12192000" cy="630942"/>
          </a:xfrm>
          <a:prstGeom prst="rect">
            <a:avLst/>
          </a:prstGeom>
          <a:noFill/>
        </p:spPr>
        <p:txBody>
          <a:bodyPr wrap="square" rtlCol="0">
            <a:spAutoFit/>
          </a:bodyPr>
          <a:lstStyle/>
          <a:p>
            <a:pPr algn="ctr"/>
            <a:r>
              <a:rPr lang="es-ES" sz="3500" dirty="0">
                <a:solidFill>
                  <a:schemeClr val="bg1"/>
                </a:solidFill>
                <a:latin typeface="Patrick Hand" panose="00000500000000000000" pitchFamily="2" charset="0"/>
              </a:rPr>
              <a:t>Help Thomas, Anna and Henry escape </a:t>
            </a:r>
            <a:r>
              <a:rPr lang="es-ES" sz="3500" dirty="0" err="1">
                <a:solidFill>
                  <a:schemeClr val="bg1"/>
                </a:solidFill>
                <a:latin typeface="Patrick Hand" panose="00000500000000000000" pitchFamily="2" charset="0"/>
              </a:rPr>
              <a:t>from</a:t>
            </a:r>
            <a:r>
              <a:rPr lang="es-ES" sz="3500" dirty="0">
                <a:solidFill>
                  <a:schemeClr val="bg1"/>
                </a:solidFill>
                <a:latin typeface="Patrick Hand" panose="00000500000000000000" pitchFamily="2" charset="0"/>
              </a:rPr>
              <a:t> the </a:t>
            </a:r>
            <a:r>
              <a:rPr lang="es-ES" sz="3500" dirty="0" err="1">
                <a:solidFill>
                  <a:schemeClr val="bg1"/>
                </a:solidFill>
                <a:latin typeface="Patrick Hand" panose="00000500000000000000" pitchFamily="2" charset="0"/>
              </a:rPr>
              <a:t>basement</a:t>
            </a:r>
            <a:r>
              <a:rPr lang="es-ES" sz="3500" dirty="0">
                <a:solidFill>
                  <a:schemeClr val="bg1"/>
                </a:solidFill>
                <a:latin typeface="Patrick Hand" panose="00000500000000000000" pitchFamily="2" charset="0"/>
              </a:rPr>
              <a:t>!</a:t>
            </a:r>
          </a:p>
        </p:txBody>
      </p:sp>
      <p:sp>
        <p:nvSpPr>
          <p:cNvPr id="5" name="CuadroTexto 4">
            <a:extLst>
              <a:ext uri="{FF2B5EF4-FFF2-40B4-BE49-F238E27FC236}">
                <a16:creationId xmlns:a16="http://schemas.microsoft.com/office/drawing/2014/main" id="{DC6B8A8A-1202-9283-D0A9-DFC987D45FD3}"/>
              </a:ext>
            </a:extLst>
          </p:cNvPr>
          <p:cNvSpPr txBox="1"/>
          <p:nvPr/>
        </p:nvSpPr>
        <p:spPr>
          <a:xfrm>
            <a:off x="0" y="-166256"/>
            <a:ext cx="12192000" cy="1631216"/>
          </a:xfrm>
          <a:prstGeom prst="rect">
            <a:avLst/>
          </a:prstGeom>
          <a:noFill/>
          <a:ln>
            <a:noFill/>
          </a:ln>
        </p:spPr>
        <p:txBody>
          <a:bodyPr wrap="square" rtlCol="0">
            <a:spAutoFit/>
          </a:bodyPr>
          <a:lstStyle/>
          <a:p>
            <a:pPr algn="ctr"/>
            <a:r>
              <a:rPr lang="es-ES" sz="10000" b="1" dirty="0">
                <a:ln w="38100">
                  <a:solidFill>
                    <a:sysClr val="windowText" lastClr="000000"/>
                  </a:solidFill>
                </a:ln>
                <a:solidFill>
                  <a:srgbClr val="FFFF00"/>
                </a:solidFill>
                <a:latin typeface="Patrick Hand" panose="00000500000000000000" pitchFamily="2" charset="0"/>
              </a:rPr>
              <a:t>ESCAPE ROOM</a:t>
            </a:r>
          </a:p>
        </p:txBody>
      </p:sp>
    </p:spTree>
    <p:extLst>
      <p:ext uri="{BB962C8B-B14F-4D97-AF65-F5344CB8AC3E}">
        <p14:creationId xmlns:p14="http://schemas.microsoft.com/office/powerpoint/2010/main" val="836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CBFC8E0-5126-85A3-80DC-D34F1454DEBA}"/>
              </a:ext>
            </a:extLst>
          </p:cNvPr>
          <p:cNvPicPr>
            <a:picLocks noChangeAspect="1"/>
          </p:cNvPicPr>
          <p:nvPr/>
        </p:nvPicPr>
        <p:blipFill rotWithShape="1">
          <a:blip r:embed="rId3"/>
          <a:srcRect t="3664" r="54826" b="4591"/>
          <a:stretch/>
        </p:blipFill>
        <p:spPr>
          <a:xfrm>
            <a:off x="1702237" y="528666"/>
            <a:ext cx="6233071" cy="6329334"/>
          </a:xfrm>
          <a:prstGeom prst="rect">
            <a:avLst/>
          </a:prstGeom>
        </p:spPr>
      </p:pic>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50C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4: Translate the </a:t>
            </a:r>
            <a:r>
              <a:rPr lang="es-ES" sz="4000" b="1" dirty="0" err="1">
                <a:solidFill>
                  <a:schemeClr val="bg1"/>
                </a:solidFill>
                <a:latin typeface="Patrick Hand" panose="00000500000000000000" pitchFamily="2" charset="0"/>
              </a:rPr>
              <a:t>body</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parts</a:t>
            </a:r>
            <a:r>
              <a:rPr lang="es-ES" sz="4000" b="1" dirty="0">
                <a:solidFill>
                  <a:schemeClr val="bg1"/>
                </a:solidFill>
                <a:latin typeface="Patrick Hand" panose="00000500000000000000" pitchFamily="2" charset="0"/>
              </a:rPr>
              <a:t> into English</a:t>
            </a:r>
          </a:p>
        </p:txBody>
      </p:sp>
      <p:graphicFrame>
        <p:nvGraphicFramePr>
          <p:cNvPr id="33" name="Tabla 29">
            <a:extLst>
              <a:ext uri="{FF2B5EF4-FFF2-40B4-BE49-F238E27FC236}">
                <a16:creationId xmlns:a16="http://schemas.microsoft.com/office/drawing/2014/main" id="{BBF7B9D3-E714-EEA8-90B6-7CFE8F105176}"/>
              </a:ext>
            </a:extLst>
          </p:cNvPr>
          <p:cNvGraphicFramePr>
            <a:graphicFrameLocks noGrp="1"/>
          </p:cNvGraphicFramePr>
          <p:nvPr>
            <p:extLst>
              <p:ext uri="{D42A27DB-BD31-4B8C-83A1-F6EECF244321}">
                <p14:modId xmlns:p14="http://schemas.microsoft.com/office/powerpoint/2010/main" val="897982630"/>
              </p:ext>
            </p:extLst>
          </p:nvPr>
        </p:nvGraphicFramePr>
        <p:xfrm>
          <a:off x="9516140" y="6142207"/>
          <a:ext cx="2530928" cy="563394"/>
        </p:xfrm>
        <a:graphic>
          <a:graphicData uri="http://schemas.openxmlformats.org/drawingml/2006/table">
            <a:tbl>
              <a:tblPr firstRow="1" bandRow="1">
                <a:tableStyleId>{5940675A-B579-460E-94D1-54222C63F5DA}</a:tableStyleId>
              </a:tblPr>
              <a:tblGrid>
                <a:gridCol w="632732">
                  <a:extLst>
                    <a:ext uri="{9D8B030D-6E8A-4147-A177-3AD203B41FA5}">
                      <a16:colId xmlns:a16="http://schemas.microsoft.com/office/drawing/2014/main" val="4142859001"/>
                    </a:ext>
                  </a:extLst>
                </a:gridCol>
                <a:gridCol w="632732">
                  <a:extLst>
                    <a:ext uri="{9D8B030D-6E8A-4147-A177-3AD203B41FA5}">
                      <a16:colId xmlns:a16="http://schemas.microsoft.com/office/drawing/2014/main" val="1465738722"/>
                    </a:ext>
                  </a:extLst>
                </a:gridCol>
                <a:gridCol w="632732">
                  <a:extLst>
                    <a:ext uri="{9D8B030D-6E8A-4147-A177-3AD203B41FA5}">
                      <a16:colId xmlns:a16="http://schemas.microsoft.com/office/drawing/2014/main" val="943696700"/>
                    </a:ext>
                  </a:extLst>
                </a:gridCol>
                <a:gridCol w="632732">
                  <a:extLst>
                    <a:ext uri="{9D8B030D-6E8A-4147-A177-3AD203B41FA5}">
                      <a16:colId xmlns:a16="http://schemas.microsoft.com/office/drawing/2014/main" val="694195423"/>
                    </a:ext>
                  </a:extLst>
                </a:gridCol>
              </a:tblGrid>
              <a:tr h="563394">
                <a:tc>
                  <a:txBody>
                    <a:bodyPr/>
                    <a:lstStyle/>
                    <a:p>
                      <a:pPr algn="ctr"/>
                      <a:r>
                        <a:rPr lang="es-ES" sz="2500" b="1" dirty="0">
                          <a:solidFill>
                            <a:schemeClr val="tx1">
                              <a:lumMod val="50000"/>
                              <a:lumOff val="50000"/>
                            </a:schemeClr>
                          </a:solidFill>
                          <a:latin typeface="Patrick Hand" panose="00000500000000000000" pitchFamily="2" charset="0"/>
                        </a:rPr>
                        <a:t>A </a:t>
                      </a:r>
                    </a:p>
                  </a:txBody>
                  <a:tcPr anchor="ctr">
                    <a:lnL w="19050" cap="flat" cmpd="sng" algn="ctr">
                      <a:solidFill>
                        <a:srgbClr val="50CCE7"/>
                      </a:solidFill>
                      <a:prstDash val="solid"/>
                      <a:round/>
                      <a:headEnd type="none" w="med" len="med"/>
                      <a:tailEnd type="none" w="med" len="med"/>
                    </a:lnL>
                    <a:lnR w="19050" cap="flat" cmpd="sng" algn="ctr">
                      <a:solidFill>
                        <a:srgbClr val="50CCE7"/>
                      </a:solidFill>
                      <a:prstDash val="solid"/>
                      <a:round/>
                      <a:headEnd type="none" w="med" len="med"/>
                      <a:tailEnd type="none" w="med" len="med"/>
                    </a:lnR>
                    <a:lnT w="19050" cap="flat" cmpd="sng" algn="ctr">
                      <a:solidFill>
                        <a:srgbClr val="50CCE7"/>
                      </a:solidFill>
                      <a:prstDash val="solid"/>
                      <a:round/>
                      <a:headEnd type="none" w="med" len="med"/>
                      <a:tailEnd type="none" w="med" len="med"/>
                    </a:lnT>
                    <a:lnB w="19050" cap="flat" cmpd="sng" algn="ctr">
                      <a:solidFill>
                        <a:srgbClr val="50CCE7"/>
                      </a:solidFill>
                      <a:prstDash val="solid"/>
                      <a:round/>
                      <a:headEnd type="none" w="med" len="med"/>
                      <a:tailEnd type="none" w="med" len="med"/>
                    </a:lnB>
                    <a:solidFill>
                      <a:srgbClr val="F5F2BD"/>
                    </a:solidFill>
                  </a:tcPr>
                </a:tc>
                <a:tc>
                  <a:txBody>
                    <a:bodyPr/>
                    <a:lstStyle/>
                    <a:p>
                      <a:pPr algn="ctr"/>
                      <a:r>
                        <a:rPr lang="es-ES" sz="2500" b="1" dirty="0">
                          <a:solidFill>
                            <a:schemeClr val="tx1">
                              <a:lumMod val="50000"/>
                              <a:lumOff val="50000"/>
                            </a:schemeClr>
                          </a:solidFill>
                          <a:latin typeface="Patrick Hand" panose="00000500000000000000" pitchFamily="2" charset="0"/>
                        </a:rPr>
                        <a:t>B </a:t>
                      </a:r>
                    </a:p>
                  </a:txBody>
                  <a:tcPr anchor="ctr">
                    <a:lnL w="19050" cap="flat" cmpd="sng" algn="ctr">
                      <a:solidFill>
                        <a:srgbClr val="50CCE7"/>
                      </a:solidFill>
                      <a:prstDash val="solid"/>
                      <a:round/>
                      <a:headEnd type="none" w="med" len="med"/>
                      <a:tailEnd type="none" w="med" len="med"/>
                    </a:lnL>
                    <a:lnR w="19050" cap="flat" cmpd="sng" algn="ctr">
                      <a:solidFill>
                        <a:srgbClr val="50CCE7"/>
                      </a:solidFill>
                      <a:prstDash val="solid"/>
                      <a:round/>
                      <a:headEnd type="none" w="med" len="med"/>
                      <a:tailEnd type="none" w="med" len="med"/>
                    </a:lnR>
                    <a:lnT w="19050" cap="flat" cmpd="sng" algn="ctr">
                      <a:solidFill>
                        <a:srgbClr val="50CCE7"/>
                      </a:solidFill>
                      <a:prstDash val="solid"/>
                      <a:round/>
                      <a:headEnd type="none" w="med" len="med"/>
                      <a:tailEnd type="none" w="med" len="med"/>
                    </a:lnT>
                    <a:lnB w="19050" cap="flat" cmpd="sng" algn="ctr">
                      <a:solidFill>
                        <a:srgbClr val="50CCE7"/>
                      </a:solidFill>
                      <a:prstDash val="solid"/>
                      <a:round/>
                      <a:headEnd type="none" w="med" len="med"/>
                      <a:tailEnd type="none" w="med" len="med"/>
                    </a:lnB>
                    <a:solidFill>
                      <a:srgbClr val="D7EBD0"/>
                    </a:solidFill>
                  </a:tcPr>
                </a:tc>
                <a:tc>
                  <a:txBody>
                    <a:bodyPr/>
                    <a:lstStyle/>
                    <a:p>
                      <a:pPr algn="ctr"/>
                      <a:r>
                        <a:rPr lang="es-ES" sz="2500" b="1" dirty="0">
                          <a:solidFill>
                            <a:schemeClr val="tx1">
                              <a:lumMod val="50000"/>
                              <a:lumOff val="50000"/>
                            </a:schemeClr>
                          </a:solidFill>
                          <a:latin typeface="Patrick Hand" panose="00000500000000000000" pitchFamily="2" charset="0"/>
                        </a:rPr>
                        <a:t>C </a:t>
                      </a:r>
                    </a:p>
                  </a:txBody>
                  <a:tcPr anchor="ctr">
                    <a:lnL w="19050" cap="flat" cmpd="sng" algn="ctr">
                      <a:solidFill>
                        <a:srgbClr val="50CCE7"/>
                      </a:solidFill>
                      <a:prstDash val="solid"/>
                      <a:round/>
                      <a:headEnd type="none" w="med" len="med"/>
                      <a:tailEnd type="none" w="med" len="med"/>
                    </a:lnL>
                    <a:lnR w="19050" cap="flat" cmpd="sng" algn="ctr">
                      <a:solidFill>
                        <a:srgbClr val="50CCE7"/>
                      </a:solidFill>
                      <a:prstDash val="solid"/>
                      <a:round/>
                      <a:headEnd type="none" w="med" len="med"/>
                      <a:tailEnd type="none" w="med" len="med"/>
                    </a:lnR>
                    <a:lnT w="19050" cap="flat" cmpd="sng" algn="ctr">
                      <a:solidFill>
                        <a:srgbClr val="50CCE7"/>
                      </a:solidFill>
                      <a:prstDash val="solid"/>
                      <a:round/>
                      <a:headEnd type="none" w="med" len="med"/>
                      <a:tailEnd type="none" w="med" len="med"/>
                    </a:lnT>
                    <a:lnB w="19050" cap="flat" cmpd="sng" algn="ctr">
                      <a:solidFill>
                        <a:srgbClr val="50CCE7"/>
                      </a:solidFill>
                      <a:prstDash val="solid"/>
                      <a:round/>
                      <a:headEnd type="none" w="med" len="med"/>
                      <a:tailEnd type="none" w="med" len="med"/>
                    </a:lnB>
                    <a:solidFill>
                      <a:srgbClr val="D4D3F4"/>
                    </a:solidFill>
                  </a:tcPr>
                </a:tc>
                <a:tc>
                  <a:txBody>
                    <a:bodyPr/>
                    <a:lstStyle/>
                    <a:p>
                      <a:pPr algn="ctr"/>
                      <a:r>
                        <a:rPr lang="es-ES" sz="2500" b="1" dirty="0">
                          <a:solidFill>
                            <a:schemeClr val="tx1">
                              <a:lumMod val="50000"/>
                              <a:lumOff val="50000"/>
                            </a:schemeClr>
                          </a:solidFill>
                          <a:latin typeface="Patrick Hand" panose="00000500000000000000" pitchFamily="2" charset="0"/>
                        </a:rPr>
                        <a:t>D</a:t>
                      </a:r>
                    </a:p>
                  </a:txBody>
                  <a:tcPr anchor="ctr">
                    <a:lnL w="19050" cap="flat" cmpd="sng" algn="ctr">
                      <a:solidFill>
                        <a:srgbClr val="50CCE7"/>
                      </a:solidFill>
                      <a:prstDash val="solid"/>
                      <a:round/>
                      <a:headEnd type="none" w="med" len="med"/>
                      <a:tailEnd type="none" w="med" len="med"/>
                    </a:lnL>
                    <a:lnR w="19050" cap="flat" cmpd="sng" algn="ctr">
                      <a:solidFill>
                        <a:srgbClr val="50CCE7"/>
                      </a:solidFill>
                      <a:prstDash val="solid"/>
                      <a:round/>
                      <a:headEnd type="none" w="med" len="med"/>
                      <a:tailEnd type="none" w="med" len="med"/>
                    </a:lnR>
                    <a:lnT w="19050" cap="flat" cmpd="sng" algn="ctr">
                      <a:solidFill>
                        <a:srgbClr val="50CCE7"/>
                      </a:solidFill>
                      <a:prstDash val="solid"/>
                      <a:round/>
                      <a:headEnd type="none" w="med" len="med"/>
                      <a:tailEnd type="none" w="med" len="med"/>
                    </a:lnT>
                    <a:lnB w="19050" cap="flat" cmpd="sng" algn="ctr">
                      <a:solidFill>
                        <a:srgbClr val="50CCE7"/>
                      </a:solidFill>
                      <a:prstDash val="solid"/>
                      <a:round/>
                      <a:headEnd type="none" w="med" len="med"/>
                      <a:tailEnd type="none" w="med" len="med"/>
                    </a:lnB>
                    <a:solidFill>
                      <a:srgbClr val="FCD5F0"/>
                    </a:solidFill>
                  </a:tcPr>
                </a:tc>
                <a:extLst>
                  <a:ext uri="{0D108BD9-81ED-4DB2-BD59-A6C34878D82A}">
                    <a16:rowId xmlns:a16="http://schemas.microsoft.com/office/drawing/2014/main" val="779375919"/>
                  </a:ext>
                </a:extLst>
              </a:tr>
            </a:tbl>
          </a:graphicData>
        </a:graphic>
      </p:graphicFrame>
      <p:pic>
        <p:nvPicPr>
          <p:cNvPr id="18" name="Imagen 17" descr="Icono&#10;&#10;Descripción generada automáticamente">
            <a:extLst>
              <a:ext uri="{FF2B5EF4-FFF2-40B4-BE49-F238E27FC236}">
                <a16:creationId xmlns:a16="http://schemas.microsoft.com/office/drawing/2014/main" id="{10774DAA-3412-82A9-A7CF-D08CD64E4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6971" y="5479216"/>
            <a:ext cx="734365" cy="734365"/>
          </a:xfrm>
          <a:prstGeom prst="rect">
            <a:avLst/>
          </a:prstGeom>
        </p:spPr>
      </p:pic>
      <p:graphicFrame>
        <p:nvGraphicFramePr>
          <p:cNvPr id="23" name="Tabla 29">
            <a:extLst>
              <a:ext uri="{FF2B5EF4-FFF2-40B4-BE49-F238E27FC236}">
                <a16:creationId xmlns:a16="http://schemas.microsoft.com/office/drawing/2014/main" id="{80ACC592-DDAA-59EF-FB12-6FCB6C9EC21D}"/>
              </a:ext>
            </a:extLst>
          </p:cNvPr>
          <p:cNvGraphicFramePr>
            <a:graphicFrameLocks noGrp="1"/>
          </p:cNvGraphicFramePr>
          <p:nvPr>
            <p:extLst>
              <p:ext uri="{D42A27DB-BD31-4B8C-83A1-F6EECF244321}">
                <p14:modId xmlns:p14="http://schemas.microsoft.com/office/powerpoint/2010/main" val="1666779117"/>
              </p:ext>
            </p:extLst>
          </p:nvPr>
        </p:nvGraphicFramePr>
        <p:xfrm>
          <a:off x="724760" y="959301"/>
          <a:ext cx="1269576" cy="396240"/>
        </p:xfrm>
        <a:graphic>
          <a:graphicData uri="http://schemas.openxmlformats.org/drawingml/2006/table">
            <a:tbl>
              <a:tblPr firstRow="1" bandRow="1">
                <a:tableStyleId>{5940675A-B579-460E-94D1-54222C63F5DA}</a:tableStyleId>
              </a:tblPr>
              <a:tblGrid>
                <a:gridCol w="317394">
                  <a:extLst>
                    <a:ext uri="{9D8B030D-6E8A-4147-A177-3AD203B41FA5}">
                      <a16:colId xmlns:a16="http://schemas.microsoft.com/office/drawing/2014/main" val="1306911594"/>
                    </a:ext>
                  </a:extLst>
                </a:gridCol>
                <a:gridCol w="317394">
                  <a:extLst>
                    <a:ext uri="{9D8B030D-6E8A-4147-A177-3AD203B41FA5}">
                      <a16:colId xmlns:a16="http://schemas.microsoft.com/office/drawing/2014/main" val="4025041890"/>
                    </a:ext>
                  </a:extLst>
                </a:gridCol>
                <a:gridCol w="317394">
                  <a:extLst>
                    <a:ext uri="{9D8B030D-6E8A-4147-A177-3AD203B41FA5}">
                      <a16:colId xmlns:a16="http://schemas.microsoft.com/office/drawing/2014/main" val="385937613"/>
                    </a:ext>
                  </a:extLst>
                </a:gridCol>
                <a:gridCol w="317394">
                  <a:extLst>
                    <a:ext uri="{9D8B030D-6E8A-4147-A177-3AD203B41FA5}">
                      <a16:colId xmlns:a16="http://schemas.microsoft.com/office/drawing/2014/main" val="757982169"/>
                    </a:ext>
                  </a:extLst>
                </a:gridCol>
              </a:tblGrid>
              <a:tr h="0">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2000" b="0" dirty="0">
                          <a:solidFill>
                            <a:schemeClr val="tx1"/>
                          </a:solidFill>
                          <a:latin typeface="Patrick Hand" panose="00000500000000000000"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9375919"/>
                  </a:ext>
                </a:extLst>
              </a:tr>
            </a:tbl>
          </a:graphicData>
        </a:graphic>
      </p:graphicFrame>
      <p:graphicFrame>
        <p:nvGraphicFramePr>
          <p:cNvPr id="24" name="Tabla 29">
            <a:extLst>
              <a:ext uri="{FF2B5EF4-FFF2-40B4-BE49-F238E27FC236}">
                <a16:creationId xmlns:a16="http://schemas.microsoft.com/office/drawing/2014/main" id="{BEAEC3AE-E226-7D76-85D1-7617F427C0FC}"/>
              </a:ext>
            </a:extLst>
          </p:cNvPr>
          <p:cNvGraphicFramePr>
            <a:graphicFrameLocks noGrp="1"/>
          </p:cNvGraphicFramePr>
          <p:nvPr>
            <p:extLst>
              <p:ext uri="{D42A27DB-BD31-4B8C-83A1-F6EECF244321}">
                <p14:modId xmlns:p14="http://schemas.microsoft.com/office/powerpoint/2010/main" val="3990938032"/>
              </p:ext>
            </p:extLst>
          </p:nvPr>
        </p:nvGraphicFramePr>
        <p:xfrm>
          <a:off x="1034216" y="2230023"/>
          <a:ext cx="96012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4025041890"/>
                    </a:ext>
                  </a:extLst>
                </a:gridCol>
                <a:gridCol w="320040">
                  <a:extLst>
                    <a:ext uri="{9D8B030D-6E8A-4147-A177-3AD203B41FA5}">
                      <a16:colId xmlns:a16="http://schemas.microsoft.com/office/drawing/2014/main" val="385937613"/>
                    </a:ext>
                  </a:extLst>
                </a:gridCol>
                <a:gridCol w="320040">
                  <a:extLst>
                    <a:ext uri="{9D8B030D-6E8A-4147-A177-3AD203B41FA5}">
                      <a16:colId xmlns:a16="http://schemas.microsoft.com/office/drawing/2014/main" val="757982169"/>
                    </a:ext>
                  </a:extLst>
                </a:gridCol>
              </a:tblGrid>
              <a:tr h="368462">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chemeClr val="tx1"/>
                          </a:solidFill>
                          <a:latin typeface="Patrick Hand" panose="00000500000000000000"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5" name="Tabla 29">
            <a:extLst>
              <a:ext uri="{FF2B5EF4-FFF2-40B4-BE49-F238E27FC236}">
                <a16:creationId xmlns:a16="http://schemas.microsoft.com/office/drawing/2014/main" id="{3EED5A49-7B9E-69CB-14B2-AB8CCB99280C}"/>
              </a:ext>
            </a:extLst>
          </p:cNvPr>
          <p:cNvGraphicFramePr>
            <a:graphicFrameLocks noGrp="1"/>
          </p:cNvGraphicFramePr>
          <p:nvPr>
            <p:extLst>
              <p:ext uri="{D42A27DB-BD31-4B8C-83A1-F6EECF244321}">
                <p14:modId xmlns:p14="http://schemas.microsoft.com/office/powerpoint/2010/main" val="1615797606"/>
              </p:ext>
            </p:extLst>
          </p:nvPr>
        </p:nvGraphicFramePr>
        <p:xfrm>
          <a:off x="704898" y="3466849"/>
          <a:ext cx="128016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1306911594"/>
                    </a:ext>
                  </a:extLst>
                </a:gridCol>
                <a:gridCol w="320040">
                  <a:extLst>
                    <a:ext uri="{9D8B030D-6E8A-4147-A177-3AD203B41FA5}">
                      <a16:colId xmlns:a16="http://schemas.microsoft.com/office/drawing/2014/main" val="4025041890"/>
                    </a:ext>
                  </a:extLst>
                </a:gridCol>
                <a:gridCol w="320040">
                  <a:extLst>
                    <a:ext uri="{9D8B030D-6E8A-4147-A177-3AD203B41FA5}">
                      <a16:colId xmlns:a16="http://schemas.microsoft.com/office/drawing/2014/main" val="385937613"/>
                    </a:ext>
                  </a:extLst>
                </a:gridCol>
                <a:gridCol w="320040">
                  <a:extLst>
                    <a:ext uri="{9D8B030D-6E8A-4147-A177-3AD203B41FA5}">
                      <a16:colId xmlns:a16="http://schemas.microsoft.com/office/drawing/2014/main" val="757982169"/>
                    </a:ext>
                  </a:extLst>
                </a:gridCol>
              </a:tblGrid>
              <a:tr h="368462">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chemeClr val="tx1"/>
                          </a:solidFill>
                          <a:latin typeface="Patrick Hand" panose="00000500000000000000"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6" name="Tabla 29">
            <a:extLst>
              <a:ext uri="{FF2B5EF4-FFF2-40B4-BE49-F238E27FC236}">
                <a16:creationId xmlns:a16="http://schemas.microsoft.com/office/drawing/2014/main" id="{92DC4CCD-9409-1531-6A67-45DC4CFF34FC}"/>
              </a:ext>
            </a:extLst>
          </p:cNvPr>
          <p:cNvGraphicFramePr>
            <a:graphicFrameLocks noGrp="1"/>
          </p:cNvGraphicFramePr>
          <p:nvPr>
            <p:extLst>
              <p:ext uri="{D42A27DB-BD31-4B8C-83A1-F6EECF244321}">
                <p14:modId xmlns:p14="http://schemas.microsoft.com/office/powerpoint/2010/main" val="698898652"/>
              </p:ext>
            </p:extLst>
          </p:nvPr>
        </p:nvGraphicFramePr>
        <p:xfrm>
          <a:off x="392675" y="4700795"/>
          <a:ext cx="160020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4142859001"/>
                    </a:ext>
                  </a:extLst>
                </a:gridCol>
                <a:gridCol w="320040">
                  <a:extLst>
                    <a:ext uri="{9D8B030D-6E8A-4147-A177-3AD203B41FA5}">
                      <a16:colId xmlns:a16="http://schemas.microsoft.com/office/drawing/2014/main" val="1465738722"/>
                    </a:ext>
                  </a:extLst>
                </a:gridCol>
                <a:gridCol w="320040">
                  <a:extLst>
                    <a:ext uri="{9D8B030D-6E8A-4147-A177-3AD203B41FA5}">
                      <a16:colId xmlns:a16="http://schemas.microsoft.com/office/drawing/2014/main" val="943696700"/>
                    </a:ext>
                  </a:extLst>
                </a:gridCol>
                <a:gridCol w="320040">
                  <a:extLst>
                    <a:ext uri="{9D8B030D-6E8A-4147-A177-3AD203B41FA5}">
                      <a16:colId xmlns:a16="http://schemas.microsoft.com/office/drawing/2014/main" val="694195423"/>
                    </a:ext>
                  </a:extLst>
                </a:gridCol>
                <a:gridCol w="320040">
                  <a:extLst>
                    <a:ext uri="{9D8B030D-6E8A-4147-A177-3AD203B41FA5}">
                      <a16:colId xmlns:a16="http://schemas.microsoft.com/office/drawing/2014/main" val="1306911594"/>
                    </a:ext>
                  </a:extLst>
                </a:gridCol>
              </a:tblGrid>
              <a:tr h="368462">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2000" b="0" dirty="0">
                          <a:solidFill>
                            <a:schemeClr val="tx1"/>
                          </a:solidFill>
                          <a:latin typeface="Patrick Hand" panose="00000500000000000000"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9375919"/>
                  </a:ext>
                </a:extLst>
              </a:tr>
            </a:tbl>
          </a:graphicData>
        </a:graphic>
      </p:graphicFrame>
      <p:graphicFrame>
        <p:nvGraphicFramePr>
          <p:cNvPr id="27" name="Tabla 29">
            <a:extLst>
              <a:ext uri="{FF2B5EF4-FFF2-40B4-BE49-F238E27FC236}">
                <a16:creationId xmlns:a16="http://schemas.microsoft.com/office/drawing/2014/main" id="{99FD56AF-5BE7-676A-9C9C-1997E53FEADA}"/>
              </a:ext>
            </a:extLst>
          </p:cNvPr>
          <p:cNvGraphicFramePr>
            <a:graphicFrameLocks noGrp="1"/>
          </p:cNvGraphicFramePr>
          <p:nvPr>
            <p:extLst>
              <p:ext uri="{D42A27DB-BD31-4B8C-83A1-F6EECF244321}">
                <p14:modId xmlns:p14="http://schemas.microsoft.com/office/powerpoint/2010/main" val="3762509749"/>
              </p:ext>
            </p:extLst>
          </p:nvPr>
        </p:nvGraphicFramePr>
        <p:xfrm>
          <a:off x="704898" y="5879729"/>
          <a:ext cx="128016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694195423"/>
                    </a:ext>
                  </a:extLst>
                </a:gridCol>
                <a:gridCol w="320040">
                  <a:extLst>
                    <a:ext uri="{9D8B030D-6E8A-4147-A177-3AD203B41FA5}">
                      <a16:colId xmlns:a16="http://schemas.microsoft.com/office/drawing/2014/main" val="1306911594"/>
                    </a:ext>
                  </a:extLst>
                </a:gridCol>
                <a:gridCol w="320040">
                  <a:extLst>
                    <a:ext uri="{9D8B030D-6E8A-4147-A177-3AD203B41FA5}">
                      <a16:colId xmlns:a16="http://schemas.microsoft.com/office/drawing/2014/main" val="4025041890"/>
                    </a:ext>
                  </a:extLst>
                </a:gridCol>
                <a:gridCol w="320040">
                  <a:extLst>
                    <a:ext uri="{9D8B030D-6E8A-4147-A177-3AD203B41FA5}">
                      <a16:colId xmlns:a16="http://schemas.microsoft.com/office/drawing/2014/main" val="385937613"/>
                    </a:ext>
                  </a:extLst>
                </a:gridCol>
              </a:tblGrid>
              <a:tr h="368462">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chemeClr val="tx1"/>
                          </a:solidFill>
                          <a:latin typeface="Patrick Hand" panose="000005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8" name="Tabla 29">
            <a:extLst>
              <a:ext uri="{FF2B5EF4-FFF2-40B4-BE49-F238E27FC236}">
                <a16:creationId xmlns:a16="http://schemas.microsoft.com/office/drawing/2014/main" id="{55811AD9-1772-0933-5059-9D642A72E16F}"/>
              </a:ext>
            </a:extLst>
          </p:cNvPr>
          <p:cNvGraphicFramePr>
            <a:graphicFrameLocks noGrp="1"/>
          </p:cNvGraphicFramePr>
          <p:nvPr>
            <p:extLst>
              <p:ext uri="{D42A27DB-BD31-4B8C-83A1-F6EECF244321}">
                <p14:modId xmlns:p14="http://schemas.microsoft.com/office/powerpoint/2010/main" val="4272204029"/>
              </p:ext>
            </p:extLst>
          </p:nvPr>
        </p:nvGraphicFramePr>
        <p:xfrm>
          <a:off x="7575643" y="929882"/>
          <a:ext cx="96012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694195423"/>
                    </a:ext>
                  </a:extLst>
                </a:gridCol>
                <a:gridCol w="320040">
                  <a:extLst>
                    <a:ext uri="{9D8B030D-6E8A-4147-A177-3AD203B41FA5}">
                      <a16:colId xmlns:a16="http://schemas.microsoft.com/office/drawing/2014/main" val="1306911594"/>
                    </a:ext>
                  </a:extLst>
                </a:gridCol>
                <a:gridCol w="320040">
                  <a:extLst>
                    <a:ext uri="{9D8B030D-6E8A-4147-A177-3AD203B41FA5}">
                      <a16:colId xmlns:a16="http://schemas.microsoft.com/office/drawing/2014/main" val="4025041890"/>
                    </a:ext>
                  </a:extLst>
                </a:gridCol>
              </a:tblGrid>
              <a:tr h="368462">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chemeClr val="tx1"/>
                          </a:solidFill>
                          <a:latin typeface="Patrick Hand" panose="00000500000000000000"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9" name="Tabla 29">
            <a:extLst>
              <a:ext uri="{FF2B5EF4-FFF2-40B4-BE49-F238E27FC236}">
                <a16:creationId xmlns:a16="http://schemas.microsoft.com/office/drawing/2014/main" id="{5A918EA4-E963-00B8-4BD0-41410614C9AF}"/>
              </a:ext>
            </a:extLst>
          </p:cNvPr>
          <p:cNvGraphicFramePr>
            <a:graphicFrameLocks noGrp="1"/>
          </p:cNvGraphicFramePr>
          <p:nvPr>
            <p:extLst>
              <p:ext uri="{D42A27DB-BD31-4B8C-83A1-F6EECF244321}">
                <p14:modId xmlns:p14="http://schemas.microsoft.com/office/powerpoint/2010/main" val="2580635583"/>
              </p:ext>
            </p:extLst>
          </p:nvPr>
        </p:nvGraphicFramePr>
        <p:xfrm>
          <a:off x="7575643" y="2230023"/>
          <a:ext cx="128016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4142859001"/>
                    </a:ext>
                  </a:extLst>
                </a:gridCol>
                <a:gridCol w="320040">
                  <a:extLst>
                    <a:ext uri="{9D8B030D-6E8A-4147-A177-3AD203B41FA5}">
                      <a16:colId xmlns:a16="http://schemas.microsoft.com/office/drawing/2014/main" val="1465738722"/>
                    </a:ext>
                  </a:extLst>
                </a:gridCol>
                <a:gridCol w="320040">
                  <a:extLst>
                    <a:ext uri="{9D8B030D-6E8A-4147-A177-3AD203B41FA5}">
                      <a16:colId xmlns:a16="http://schemas.microsoft.com/office/drawing/2014/main" val="694195423"/>
                    </a:ext>
                  </a:extLst>
                </a:gridCol>
                <a:gridCol w="320040">
                  <a:extLst>
                    <a:ext uri="{9D8B030D-6E8A-4147-A177-3AD203B41FA5}">
                      <a16:colId xmlns:a16="http://schemas.microsoft.com/office/drawing/2014/main" val="1306911594"/>
                    </a:ext>
                  </a:extLst>
                </a:gridCol>
              </a:tblGrid>
              <a:tr h="368462">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chemeClr val="tx1"/>
                          </a:solidFill>
                          <a:latin typeface="Patrick Hand" panose="00000500000000000000" pitchFamily="2"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31" name="Tabla 29">
            <a:extLst>
              <a:ext uri="{FF2B5EF4-FFF2-40B4-BE49-F238E27FC236}">
                <a16:creationId xmlns:a16="http://schemas.microsoft.com/office/drawing/2014/main" id="{105FDF85-3D49-C074-15D1-9518E4556889}"/>
              </a:ext>
            </a:extLst>
          </p:cNvPr>
          <p:cNvGraphicFramePr>
            <a:graphicFrameLocks noGrp="1"/>
          </p:cNvGraphicFramePr>
          <p:nvPr>
            <p:extLst>
              <p:ext uri="{D42A27DB-BD31-4B8C-83A1-F6EECF244321}">
                <p14:modId xmlns:p14="http://schemas.microsoft.com/office/powerpoint/2010/main" val="4177949261"/>
              </p:ext>
            </p:extLst>
          </p:nvPr>
        </p:nvGraphicFramePr>
        <p:xfrm>
          <a:off x="7575643" y="3449830"/>
          <a:ext cx="96012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4025041890"/>
                    </a:ext>
                  </a:extLst>
                </a:gridCol>
                <a:gridCol w="320040">
                  <a:extLst>
                    <a:ext uri="{9D8B030D-6E8A-4147-A177-3AD203B41FA5}">
                      <a16:colId xmlns:a16="http://schemas.microsoft.com/office/drawing/2014/main" val="385937613"/>
                    </a:ext>
                  </a:extLst>
                </a:gridCol>
                <a:gridCol w="320040">
                  <a:extLst>
                    <a:ext uri="{9D8B030D-6E8A-4147-A177-3AD203B41FA5}">
                      <a16:colId xmlns:a16="http://schemas.microsoft.com/office/drawing/2014/main" val="757982169"/>
                    </a:ext>
                  </a:extLst>
                </a:gridCol>
              </a:tblGrid>
              <a:tr h="368462">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chemeClr val="tx1"/>
                          </a:solidFill>
                          <a:latin typeface="Patrick Hand" panose="00000500000000000000"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32" name="Tabla 29">
            <a:extLst>
              <a:ext uri="{FF2B5EF4-FFF2-40B4-BE49-F238E27FC236}">
                <a16:creationId xmlns:a16="http://schemas.microsoft.com/office/drawing/2014/main" id="{CEBC8DF9-2D52-2796-A43C-02B9B35A5249}"/>
              </a:ext>
            </a:extLst>
          </p:cNvPr>
          <p:cNvGraphicFramePr>
            <a:graphicFrameLocks noGrp="1"/>
          </p:cNvGraphicFramePr>
          <p:nvPr>
            <p:extLst>
              <p:ext uri="{D42A27DB-BD31-4B8C-83A1-F6EECF244321}">
                <p14:modId xmlns:p14="http://schemas.microsoft.com/office/powerpoint/2010/main" val="1285683663"/>
              </p:ext>
            </p:extLst>
          </p:nvPr>
        </p:nvGraphicFramePr>
        <p:xfrm>
          <a:off x="7575643" y="4680120"/>
          <a:ext cx="128016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4025041890"/>
                    </a:ext>
                  </a:extLst>
                </a:gridCol>
                <a:gridCol w="320040">
                  <a:extLst>
                    <a:ext uri="{9D8B030D-6E8A-4147-A177-3AD203B41FA5}">
                      <a16:colId xmlns:a16="http://schemas.microsoft.com/office/drawing/2014/main" val="385937613"/>
                    </a:ext>
                  </a:extLst>
                </a:gridCol>
                <a:gridCol w="320040">
                  <a:extLst>
                    <a:ext uri="{9D8B030D-6E8A-4147-A177-3AD203B41FA5}">
                      <a16:colId xmlns:a16="http://schemas.microsoft.com/office/drawing/2014/main" val="757982169"/>
                    </a:ext>
                  </a:extLst>
                </a:gridCol>
                <a:gridCol w="320040">
                  <a:extLst>
                    <a:ext uri="{9D8B030D-6E8A-4147-A177-3AD203B41FA5}">
                      <a16:colId xmlns:a16="http://schemas.microsoft.com/office/drawing/2014/main" val="1820272978"/>
                    </a:ext>
                  </a:extLst>
                </a:gridCol>
              </a:tblGrid>
              <a:tr h="368462">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chemeClr val="tx1"/>
                          </a:solidFill>
                          <a:latin typeface="Patrick Hand" panose="00000500000000000000"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35" name="Tabla 29">
            <a:extLst>
              <a:ext uri="{FF2B5EF4-FFF2-40B4-BE49-F238E27FC236}">
                <a16:creationId xmlns:a16="http://schemas.microsoft.com/office/drawing/2014/main" id="{7EC57E04-C267-B93D-7083-C8A9515F24C9}"/>
              </a:ext>
            </a:extLst>
          </p:cNvPr>
          <p:cNvGraphicFramePr>
            <a:graphicFrameLocks noGrp="1"/>
          </p:cNvGraphicFramePr>
          <p:nvPr>
            <p:extLst>
              <p:ext uri="{D42A27DB-BD31-4B8C-83A1-F6EECF244321}">
                <p14:modId xmlns:p14="http://schemas.microsoft.com/office/powerpoint/2010/main" val="2346480069"/>
              </p:ext>
            </p:extLst>
          </p:nvPr>
        </p:nvGraphicFramePr>
        <p:xfrm>
          <a:off x="7575643" y="5874527"/>
          <a:ext cx="128016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943696700"/>
                    </a:ext>
                  </a:extLst>
                </a:gridCol>
                <a:gridCol w="320040">
                  <a:extLst>
                    <a:ext uri="{9D8B030D-6E8A-4147-A177-3AD203B41FA5}">
                      <a16:colId xmlns:a16="http://schemas.microsoft.com/office/drawing/2014/main" val="694195423"/>
                    </a:ext>
                  </a:extLst>
                </a:gridCol>
                <a:gridCol w="320040">
                  <a:extLst>
                    <a:ext uri="{9D8B030D-6E8A-4147-A177-3AD203B41FA5}">
                      <a16:colId xmlns:a16="http://schemas.microsoft.com/office/drawing/2014/main" val="1306911594"/>
                    </a:ext>
                  </a:extLst>
                </a:gridCol>
                <a:gridCol w="320040">
                  <a:extLst>
                    <a:ext uri="{9D8B030D-6E8A-4147-A177-3AD203B41FA5}">
                      <a16:colId xmlns:a16="http://schemas.microsoft.com/office/drawing/2014/main" val="4025041890"/>
                    </a:ext>
                  </a:extLst>
                </a:gridCol>
              </a:tblGrid>
              <a:tr h="368462">
                <a:tc>
                  <a:txBody>
                    <a:bodyPr/>
                    <a:lstStyle/>
                    <a:p>
                      <a:pPr algn="ctr"/>
                      <a:r>
                        <a:rPr lang="es-ES" sz="2000" b="0" dirty="0">
                          <a:solidFill>
                            <a:schemeClr val="tx1"/>
                          </a:solidFill>
                          <a:latin typeface="Patrick Hand" panose="00000500000000000000" pitchFamily="2"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s-ES" sz="2000" b="0" dirty="0">
                        <a:solidFill>
                          <a:schemeClr val="tx1"/>
                        </a:solidFill>
                        <a:latin typeface="Patrick Hand"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sp>
        <p:nvSpPr>
          <p:cNvPr id="36" name="CuadroTexto 35">
            <a:extLst>
              <a:ext uri="{FF2B5EF4-FFF2-40B4-BE49-F238E27FC236}">
                <a16:creationId xmlns:a16="http://schemas.microsoft.com/office/drawing/2014/main" id="{C83C6AF5-AAF4-0CB1-B8A4-D3B061F909FF}"/>
              </a:ext>
            </a:extLst>
          </p:cNvPr>
          <p:cNvSpPr txBox="1"/>
          <p:nvPr/>
        </p:nvSpPr>
        <p:spPr>
          <a:xfrm>
            <a:off x="323700" y="889973"/>
            <a:ext cx="401060" cy="477054"/>
          </a:xfrm>
          <a:prstGeom prst="rect">
            <a:avLst/>
          </a:prstGeom>
          <a:noFill/>
        </p:spPr>
        <p:txBody>
          <a:bodyPr wrap="square" rtlCol="0">
            <a:spAutoFit/>
          </a:bodyPr>
          <a:lstStyle/>
          <a:p>
            <a:r>
              <a:rPr lang="es-ES" sz="2500" b="1" dirty="0">
                <a:solidFill>
                  <a:srgbClr val="FF0000"/>
                </a:solidFill>
                <a:latin typeface="Patrick Hand" panose="00000500000000000000" pitchFamily="2" charset="0"/>
              </a:rPr>
              <a:t>1</a:t>
            </a:r>
          </a:p>
        </p:txBody>
      </p:sp>
      <p:sp>
        <p:nvSpPr>
          <p:cNvPr id="37" name="CuadroTexto 36">
            <a:extLst>
              <a:ext uri="{FF2B5EF4-FFF2-40B4-BE49-F238E27FC236}">
                <a16:creationId xmlns:a16="http://schemas.microsoft.com/office/drawing/2014/main" id="{02D7796B-10EC-2FAA-4ABE-18604ADBA52C}"/>
              </a:ext>
            </a:extLst>
          </p:cNvPr>
          <p:cNvSpPr txBox="1"/>
          <p:nvPr/>
        </p:nvSpPr>
        <p:spPr>
          <a:xfrm>
            <a:off x="651444" y="2164789"/>
            <a:ext cx="398420" cy="477054"/>
          </a:xfrm>
          <a:prstGeom prst="rect">
            <a:avLst/>
          </a:prstGeom>
          <a:noFill/>
        </p:spPr>
        <p:txBody>
          <a:bodyPr wrap="square" rtlCol="0">
            <a:spAutoFit/>
          </a:bodyPr>
          <a:lstStyle/>
          <a:p>
            <a:r>
              <a:rPr lang="es-ES" sz="2500" b="1" dirty="0">
                <a:solidFill>
                  <a:srgbClr val="FF0000"/>
                </a:solidFill>
                <a:latin typeface="Patrick Hand" panose="00000500000000000000" pitchFamily="2" charset="0"/>
              </a:rPr>
              <a:t>2</a:t>
            </a:r>
          </a:p>
        </p:txBody>
      </p:sp>
      <p:sp>
        <p:nvSpPr>
          <p:cNvPr id="38" name="CuadroTexto 37">
            <a:extLst>
              <a:ext uri="{FF2B5EF4-FFF2-40B4-BE49-F238E27FC236}">
                <a16:creationId xmlns:a16="http://schemas.microsoft.com/office/drawing/2014/main" id="{A47CBEC9-8AA2-6F82-ED2D-F9BA982342C5}"/>
              </a:ext>
            </a:extLst>
          </p:cNvPr>
          <p:cNvSpPr txBox="1"/>
          <p:nvPr/>
        </p:nvSpPr>
        <p:spPr>
          <a:xfrm>
            <a:off x="330633" y="3422463"/>
            <a:ext cx="366551" cy="477054"/>
          </a:xfrm>
          <a:prstGeom prst="rect">
            <a:avLst/>
          </a:prstGeom>
          <a:noFill/>
        </p:spPr>
        <p:txBody>
          <a:bodyPr wrap="square" rtlCol="0">
            <a:spAutoFit/>
          </a:bodyPr>
          <a:lstStyle/>
          <a:p>
            <a:r>
              <a:rPr lang="es-ES" sz="2500" b="1" dirty="0">
                <a:solidFill>
                  <a:srgbClr val="FF0000"/>
                </a:solidFill>
                <a:latin typeface="Patrick Hand" panose="00000500000000000000" pitchFamily="2" charset="0"/>
              </a:rPr>
              <a:t>3</a:t>
            </a:r>
          </a:p>
        </p:txBody>
      </p:sp>
      <p:sp>
        <p:nvSpPr>
          <p:cNvPr id="39" name="CuadroTexto 38">
            <a:extLst>
              <a:ext uri="{FF2B5EF4-FFF2-40B4-BE49-F238E27FC236}">
                <a16:creationId xmlns:a16="http://schemas.microsoft.com/office/drawing/2014/main" id="{3482CEC9-B5C1-C8D3-4841-4A9A043EA52E}"/>
              </a:ext>
            </a:extLst>
          </p:cNvPr>
          <p:cNvSpPr txBox="1"/>
          <p:nvPr/>
        </p:nvSpPr>
        <p:spPr>
          <a:xfrm>
            <a:off x="26124" y="4668896"/>
            <a:ext cx="366551" cy="477054"/>
          </a:xfrm>
          <a:prstGeom prst="rect">
            <a:avLst/>
          </a:prstGeom>
          <a:noFill/>
        </p:spPr>
        <p:txBody>
          <a:bodyPr wrap="square" rtlCol="0">
            <a:spAutoFit/>
          </a:bodyPr>
          <a:lstStyle/>
          <a:p>
            <a:r>
              <a:rPr lang="es-ES" sz="2500" b="1" dirty="0">
                <a:solidFill>
                  <a:srgbClr val="FF0000"/>
                </a:solidFill>
                <a:latin typeface="Patrick Hand" panose="00000500000000000000" pitchFamily="2" charset="0"/>
              </a:rPr>
              <a:t>4</a:t>
            </a:r>
          </a:p>
        </p:txBody>
      </p:sp>
      <p:sp>
        <p:nvSpPr>
          <p:cNvPr id="40" name="CuadroTexto 39">
            <a:extLst>
              <a:ext uri="{FF2B5EF4-FFF2-40B4-BE49-F238E27FC236}">
                <a16:creationId xmlns:a16="http://schemas.microsoft.com/office/drawing/2014/main" id="{0F4E08E6-B738-2E77-60D0-98F04EDA7EED}"/>
              </a:ext>
            </a:extLst>
          </p:cNvPr>
          <p:cNvSpPr txBox="1"/>
          <p:nvPr/>
        </p:nvSpPr>
        <p:spPr>
          <a:xfrm>
            <a:off x="331693" y="5838200"/>
            <a:ext cx="366551" cy="477054"/>
          </a:xfrm>
          <a:prstGeom prst="rect">
            <a:avLst/>
          </a:prstGeom>
          <a:noFill/>
        </p:spPr>
        <p:txBody>
          <a:bodyPr wrap="square" rtlCol="0">
            <a:spAutoFit/>
          </a:bodyPr>
          <a:lstStyle/>
          <a:p>
            <a:r>
              <a:rPr lang="es-ES" sz="2500" b="1" dirty="0">
                <a:solidFill>
                  <a:srgbClr val="FF0000"/>
                </a:solidFill>
                <a:latin typeface="Patrick Hand" panose="00000500000000000000" pitchFamily="2" charset="0"/>
              </a:rPr>
              <a:t>5</a:t>
            </a:r>
          </a:p>
        </p:txBody>
      </p:sp>
      <p:sp>
        <p:nvSpPr>
          <p:cNvPr id="41" name="CuadroTexto 40">
            <a:extLst>
              <a:ext uri="{FF2B5EF4-FFF2-40B4-BE49-F238E27FC236}">
                <a16:creationId xmlns:a16="http://schemas.microsoft.com/office/drawing/2014/main" id="{ED49B2BB-2AC1-726D-A817-4C0136E80F76}"/>
              </a:ext>
            </a:extLst>
          </p:cNvPr>
          <p:cNvSpPr txBox="1"/>
          <p:nvPr/>
        </p:nvSpPr>
        <p:spPr>
          <a:xfrm>
            <a:off x="8548879" y="878673"/>
            <a:ext cx="361518" cy="477054"/>
          </a:xfrm>
          <a:prstGeom prst="rect">
            <a:avLst/>
          </a:prstGeom>
          <a:noFill/>
        </p:spPr>
        <p:txBody>
          <a:bodyPr wrap="square" rtlCol="0">
            <a:spAutoFit/>
          </a:bodyPr>
          <a:lstStyle/>
          <a:p>
            <a:pPr algn="r"/>
            <a:r>
              <a:rPr lang="es-ES" sz="2500" b="1" dirty="0">
                <a:solidFill>
                  <a:srgbClr val="FF0000"/>
                </a:solidFill>
                <a:latin typeface="Patrick Hand" panose="00000500000000000000" pitchFamily="2" charset="0"/>
              </a:rPr>
              <a:t>6</a:t>
            </a:r>
          </a:p>
        </p:txBody>
      </p:sp>
      <p:sp>
        <p:nvSpPr>
          <p:cNvPr id="42" name="CuadroTexto 41">
            <a:extLst>
              <a:ext uri="{FF2B5EF4-FFF2-40B4-BE49-F238E27FC236}">
                <a16:creationId xmlns:a16="http://schemas.microsoft.com/office/drawing/2014/main" id="{80185742-55F1-5A5E-8878-9D6872B84719}"/>
              </a:ext>
            </a:extLst>
          </p:cNvPr>
          <p:cNvSpPr txBox="1"/>
          <p:nvPr/>
        </p:nvSpPr>
        <p:spPr>
          <a:xfrm>
            <a:off x="8860765" y="2170475"/>
            <a:ext cx="414700" cy="477054"/>
          </a:xfrm>
          <a:prstGeom prst="rect">
            <a:avLst/>
          </a:prstGeom>
          <a:noFill/>
        </p:spPr>
        <p:txBody>
          <a:bodyPr wrap="square" rtlCol="0">
            <a:spAutoFit/>
          </a:bodyPr>
          <a:lstStyle/>
          <a:p>
            <a:pPr algn="r"/>
            <a:r>
              <a:rPr lang="es-ES" sz="2500" b="1" dirty="0">
                <a:solidFill>
                  <a:srgbClr val="FF0000"/>
                </a:solidFill>
                <a:latin typeface="Patrick Hand" panose="00000500000000000000" pitchFamily="2" charset="0"/>
              </a:rPr>
              <a:t>7</a:t>
            </a:r>
          </a:p>
        </p:txBody>
      </p:sp>
      <p:sp>
        <p:nvSpPr>
          <p:cNvPr id="43" name="CuadroTexto 42">
            <a:extLst>
              <a:ext uri="{FF2B5EF4-FFF2-40B4-BE49-F238E27FC236}">
                <a16:creationId xmlns:a16="http://schemas.microsoft.com/office/drawing/2014/main" id="{CB7E34F4-A085-388D-6E98-E6A4D728EF33}"/>
              </a:ext>
            </a:extLst>
          </p:cNvPr>
          <p:cNvSpPr txBox="1"/>
          <p:nvPr/>
        </p:nvSpPr>
        <p:spPr>
          <a:xfrm>
            <a:off x="8542771" y="3401270"/>
            <a:ext cx="380730" cy="477054"/>
          </a:xfrm>
          <a:prstGeom prst="rect">
            <a:avLst/>
          </a:prstGeom>
          <a:noFill/>
        </p:spPr>
        <p:txBody>
          <a:bodyPr wrap="square" rtlCol="0">
            <a:spAutoFit/>
          </a:bodyPr>
          <a:lstStyle/>
          <a:p>
            <a:pPr algn="r"/>
            <a:r>
              <a:rPr lang="es-ES" sz="2500" b="1" dirty="0">
                <a:solidFill>
                  <a:srgbClr val="FF0000"/>
                </a:solidFill>
                <a:latin typeface="Patrick Hand" panose="00000500000000000000" pitchFamily="2" charset="0"/>
              </a:rPr>
              <a:t>8</a:t>
            </a:r>
          </a:p>
        </p:txBody>
      </p:sp>
      <p:sp>
        <p:nvSpPr>
          <p:cNvPr id="44" name="CuadroTexto 43">
            <a:extLst>
              <a:ext uri="{FF2B5EF4-FFF2-40B4-BE49-F238E27FC236}">
                <a16:creationId xmlns:a16="http://schemas.microsoft.com/office/drawing/2014/main" id="{15F5FE2D-89D4-A501-90CE-B432B56473B4}"/>
              </a:ext>
            </a:extLst>
          </p:cNvPr>
          <p:cNvSpPr txBox="1"/>
          <p:nvPr/>
        </p:nvSpPr>
        <p:spPr>
          <a:xfrm>
            <a:off x="8868212" y="4624117"/>
            <a:ext cx="380730" cy="477054"/>
          </a:xfrm>
          <a:prstGeom prst="rect">
            <a:avLst/>
          </a:prstGeom>
          <a:noFill/>
        </p:spPr>
        <p:txBody>
          <a:bodyPr wrap="square" rtlCol="0">
            <a:spAutoFit/>
          </a:bodyPr>
          <a:lstStyle/>
          <a:p>
            <a:pPr algn="r"/>
            <a:r>
              <a:rPr lang="es-ES" sz="2500" b="1" dirty="0">
                <a:solidFill>
                  <a:srgbClr val="FF0000"/>
                </a:solidFill>
                <a:latin typeface="Patrick Hand" panose="00000500000000000000" pitchFamily="2" charset="0"/>
              </a:rPr>
              <a:t>9</a:t>
            </a:r>
          </a:p>
        </p:txBody>
      </p:sp>
      <p:sp>
        <p:nvSpPr>
          <p:cNvPr id="45" name="CuadroTexto 44">
            <a:extLst>
              <a:ext uri="{FF2B5EF4-FFF2-40B4-BE49-F238E27FC236}">
                <a16:creationId xmlns:a16="http://schemas.microsoft.com/office/drawing/2014/main" id="{BDC5798D-067D-D9B3-0BD6-49A4C8AA17A8}"/>
              </a:ext>
            </a:extLst>
          </p:cNvPr>
          <p:cNvSpPr txBox="1"/>
          <p:nvPr/>
        </p:nvSpPr>
        <p:spPr>
          <a:xfrm>
            <a:off x="8832413" y="5846399"/>
            <a:ext cx="523833" cy="477054"/>
          </a:xfrm>
          <a:prstGeom prst="rect">
            <a:avLst/>
          </a:prstGeom>
          <a:noFill/>
        </p:spPr>
        <p:txBody>
          <a:bodyPr wrap="square" rtlCol="0">
            <a:spAutoFit/>
          </a:bodyPr>
          <a:lstStyle/>
          <a:p>
            <a:pPr algn="r"/>
            <a:r>
              <a:rPr lang="es-ES" sz="2500" b="1" dirty="0">
                <a:solidFill>
                  <a:srgbClr val="FF0000"/>
                </a:solidFill>
                <a:latin typeface="Patrick Hand" panose="00000500000000000000" pitchFamily="2" charset="0"/>
              </a:rPr>
              <a:t>10</a:t>
            </a:r>
          </a:p>
        </p:txBody>
      </p:sp>
      <p:sp>
        <p:nvSpPr>
          <p:cNvPr id="46" name="CuadroTexto 45">
            <a:extLst>
              <a:ext uri="{FF2B5EF4-FFF2-40B4-BE49-F238E27FC236}">
                <a16:creationId xmlns:a16="http://schemas.microsoft.com/office/drawing/2014/main" id="{AD5DE970-AD0E-A71E-0F8B-9875AE77964F}"/>
              </a:ext>
            </a:extLst>
          </p:cNvPr>
          <p:cNvSpPr txBox="1"/>
          <p:nvPr/>
        </p:nvSpPr>
        <p:spPr>
          <a:xfrm>
            <a:off x="9516140" y="819697"/>
            <a:ext cx="2675860" cy="707886"/>
          </a:xfrm>
          <a:prstGeom prst="rect">
            <a:avLst/>
          </a:prstGeom>
          <a:solidFill>
            <a:srgbClr val="F5F2BD"/>
          </a:solidFill>
        </p:spPr>
        <p:txBody>
          <a:bodyPr wrap="square" rtlCol="0">
            <a:spAutoFit/>
          </a:bodyPr>
          <a:lstStyle/>
          <a:p>
            <a:pPr algn="ctr"/>
            <a:r>
              <a:rPr lang="es-ES" sz="2000" dirty="0">
                <a:latin typeface="Patrick Hand" panose="00000500000000000000" pitchFamily="2" charset="0"/>
              </a:rPr>
              <a:t>A. Número de letras “a” en las palabras 1 y 2.</a:t>
            </a:r>
          </a:p>
        </p:txBody>
      </p:sp>
      <p:sp>
        <p:nvSpPr>
          <p:cNvPr id="47" name="CuadroTexto 46">
            <a:extLst>
              <a:ext uri="{FF2B5EF4-FFF2-40B4-BE49-F238E27FC236}">
                <a16:creationId xmlns:a16="http://schemas.microsoft.com/office/drawing/2014/main" id="{96618B6C-0F3E-2C14-367E-30AD1ACCECD3}"/>
              </a:ext>
            </a:extLst>
          </p:cNvPr>
          <p:cNvSpPr txBox="1"/>
          <p:nvPr/>
        </p:nvSpPr>
        <p:spPr>
          <a:xfrm>
            <a:off x="9516140" y="1783886"/>
            <a:ext cx="2675860" cy="707886"/>
          </a:xfrm>
          <a:prstGeom prst="rect">
            <a:avLst/>
          </a:prstGeom>
          <a:solidFill>
            <a:srgbClr val="D7EBD0"/>
          </a:solidFill>
        </p:spPr>
        <p:txBody>
          <a:bodyPr wrap="square" rtlCol="0">
            <a:spAutoFit/>
          </a:bodyPr>
          <a:lstStyle/>
          <a:p>
            <a:pPr algn="ctr"/>
            <a:r>
              <a:rPr lang="es-ES" sz="2000" dirty="0">
                <a:latin typeface="Patrick Hand" panose="00000500000000000000" pitchFamily="2" charset="0"/>
              </a:rPr>
              <a:t>B. Número de letras “n” en las palabras 3, 4 y 5. </a:t>
            </a:r>
          </a:p>
        </p:txBody>
      </p:sp>
      <p:sp>
        <p:nvSpPr>
          <p:cNvPr id="48" name="CuadroTexto 47">
            <a:extLst>
              <a:ext uri="{FF2B5EF4-FFF2-40B4-BE49-F238E27FC236}">
                <a16:creationId xmlns:a16="http://schemas.microsoft.com/office/drawing/2014/main" id="{F0AB0E57-7EC4-3DAA-A377-E41009749863}"/>
              </a:ext>
            </a:extLst>
          </p:cNvPr>
          <p:cNvSpPr txBox="1"/>
          <p:nvPr/>
        </p:nvSpPr>
        <p:spPr>
          <a:xfrm>
            <a:off x="9516140" y="2744306"/>
            <a:ext cx="2675860" cy="707886"/>
          </a:xfrm>
          <a:prstGeom prst="rect">
            <a:avLst/>
          </a:prstGeom>
          <a:solidFill>
            <a:srgbClr val="D4D3F4"/>
          </a:solidFill>
        </p:spPr>
        <p:txBody>
          <a:bodyPr wrap="square" rtlCol="0">
            <a:spAutoFit/>
          </a:bodyPr>
          <a:lstStyle/>
          <a:p>
            <a:pPr algn="ctr"/>
            <a:r>
              <a:rPr lang="es-ES" sz="2000" dirty="0">
                <a:latin typeface="Patrick Hand" panose="00000500000000000000" pitchFamily="2" charset="0"/>
              </a:rPr>
              <a:t>C. Número de letras “l” en las palabras 6 y 7. </a:t>
            </a:r>
          </a:p>
        </p:txBody>
      </p:sp>
      <p:sp>
        <p:nvSpPr>
          <p:cNvPr id="49" name="CuadroTexto 48">
            <a:extLst>
              <a:ext uri="{FF2B5EF4-FFF2-40B4-BE49-F238E27FC236}">
                <a16:creationId xmlns:a16="http://schemas.microsoft.com/office/drawing/2014/main" id="{AC38B74F-7D75-BBB6-2F61-7F775D391327}"/>
              </a:ext>
            </a:extLst>
          </p:cNvPr>
          <p:cNvSpPr txBox="1"/>
          <p:nvPr/>
        </p:nvSpPr>
        <p:spPr>
          <a:xfrm>
            <a:off x="9516140" y="3704726"/>
            <a:ext cx="2701260" cy="707886"/>
          </a:xfrm>
          <a:prstGeom prst="rect">
            <a:avLst/>
          </a:prstGeom>
          <a:solidFill>
            <a:srgbClr val="FCD5F0"/>
          </a:solidFill>
        </p:spPr>
        <p:txBody>
          <a:bodyPr wrap="square" rtlCol="0">
            <a:spAutoFit/>
          </a:bodyPr>
          <a:lstStyle/>
          <a:p>
            <a:pPr algn="ctr"/>
            <a:r>
              <a:rPr lang="es-ES" sz="2000" dirty="0">
                <a:latin typeface="Patrick Hand" panose="00000500000000000000" pitchFamily="2" charset="0"/>
              </a:rPr>
              <a:t>D. Número de letras “e” en las palabras 8, 9 y 10. </a:t>
            </a:r>
          </a:p>
        </p:txBody>
      </p:sp>
      <p:sp>
        <p:nvSpPr>
          <p:cNvPr id="2" name="Rectangle 1">
            <a:extLst>
              <a:ext uri="{FF2B5EF4-FFF2-40B4-BE49-F238E27FC236}">
                <a16:creationId xmlns:a16="http://schemas.microsoft.com/office/drawing/2014/main" id="{AB03A0C8-EA82-28D8-3004-D5615E701494}"/>
              </a:ext>
            </a:extLst>
          </p:cNvPr>
          <p:cNvSpPr/>
          <p:nvPr/>
        </p:nvSpPr>
        <p:spPr>
          <a:xfrm>
            <a:off x="2247014" y="1651591"/>
            <a:ext cx="1013637" cy="198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La cabeza</a:t>
            </a:r>
          </a:p>
        </p:txBody>
      </p:sp>
      <p:sp>
        <p:nvSpPr>
          <p:cNvPr id="3" name="Rectangle 2">
            <a:extLst>
              <a:ext uri="{FF2B5EF4-FFF2-40B4-BE49-F238E27FC236}">
                <a16:creationId xmlns:a16="http://schemas.microsoft.com/office/drawing/2014/main" id="{AE8FF759-633E-A516-C1B1-5FCF71A86924}"/>
              </a:ext>
            </a:extLst>
          </p:cNvPr>
          <p:cNvSpPr/>
          <p:nvPr/>
        </p:nvSpPr>
        <p:spPr>
          <a:xfrm>
            <a:off x="2247013" y="2881556"/>
            <a:ext cx="1013637" cy="198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La oreja</a:t>
            </a:r>
          </a:p>
        </p:txBody>
      </p:sp>
      <p:sp>
        <p:nvSpPr>
          <p:cNvPr id="4" name="Rectangle 3">
            <a:extLst>
              <a:ext uri="{FF2B5EF4-FFF2-40B4-BE49-F238E27FC236}">
                <a16:creationId xmlns:a16="http://schemas.microsoft.com/office/drawing/2014/main" id="{52CB6FC8-6B0A-30D8-F608-363F50B5E062}"/>
              </a:ext>
            </a:extLst>
          </p:cNvPr>
          <p:cNvSpPr/>
          <p:nvPr/>
        </p:nvSpPr>
        <p:spPr>
          <a:xfrm>
            <a:off x="2247012" y="4118609"/>
            <a:ext cx="1013637" cy="198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La nariz</a:t>
            </a:r>
          </a:p>
        </p:txBody>
      </p:sp>
      <p:sp>
        <p:nvSpPr>
          <p:cNvPr id="5" name="Rectangle 4">
            <a:extLst>
              <a:ext uri="{FF2B5EF4-FFF2-40B4-BE49-F238E27FC236}">
                <a16:creationId xmlns:a16="http://schemas.microsoft.com/office/drawing/2014/main" id="{EC5ACDB2-B358-2529-D34D-33438482AEEF}"/>
              </a:ext>
            </a:extLst>
          </p:cNvPr>
          <p:cNvSpPr/>
          <p:nvPr/>
        </p:nvSpPr>
        <p:spPr>
          <a:xfrm>
            <a:off x="2271823" y="5341353"/>
            <a:ext cx="974651" cy="1875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La boca</a:t>
            </a:r>
          </a:p>
        </p:txBody>
      </p:sp>
      <p:sp>
        <p:nvSpPr>
          <p:cNvPr id="7" name="Rectangle 6">
            <a:extLst>
              <a:ext uri="{FF2B5EF4-FFF2-40B4-BE49-F238E27FC236}">
                <a16:creationId xmlns:a16="http://schemas.microsoft.com/office/drawing/2014/main" id="{3726EDF1-1BC5-AEAA-B87A-46D71C5B0F93}"/>
              </a:ext>
            </a:extLst>
          </p:cNvPr>
          <p:cNvSpPr/>
          <p:nvPr/>
        </p:nvSpPr>
        <p:spPr>
          <a:xfrm>
            <a:off x="2266504" y="6567907"/>
            <a:ext cx="974651" cy="198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La mano</a:t>
            </a:r>
          </a:p>
        </p:txBody>
      </p:sp>
      <p:sp>
        <p:nvSpPr>
          <p:cNvPr id="8" name="Rectangle 7">
            <a:extLst>
              <a:ext uri="{FF2B5EF4-FFF2-40B4-BE49-F238E27FC236}">
                <a16:creationId xmlns:a16="http://schemas.microsoft.com/office/drawing/2014/main" id="{AACE52C4-7035-9758-E2FC-E12353500896}"/>
              </a:ext>
            </a:extLst>
          </p:cNvPr>
          <p:cNvSpPr/>
          <p:nvPr/>
        </p:nvSpPr>
        <p:spPr>
          <a:xfrm>
            <a:off x="6312202" y="1662225"/>
            <a:ext cx="1013637" cy="198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La cabeza</a:t>
            </a:r>
          </a:p>
        </p:txBody>
      </p:sp>
      <p:sp>
        <p:nvSpPr>
          <p:cNvPr id="9" name="Rectangle 8">
            <a:extLst>
              <a:ext uri="{FF2B5EF4-FFF2-40B4-BE49-F238E27FC236}">
                <a16:creationId xmlns:a16="http://schemas.microsoft.com/office/drawing/2014/main" id="{64690775-732C-90D4-A739-552A87F7E52D}"/>
              </a:ext>
            </a:extLst>
          </p:cNvPr>
          <p:cNvSpPr/>
          <p:nvPr/>
        </p:nvSpPr>
        <p:spPr>
          <a:xfrm>
            <a:off x="6312201" y="2892190"/>
            <a:ext cx="1013637" cy="198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Los labios</a:t>
            </a:r>
          </a:p>
        </p:txBody>
      </p:sp>
      <p:sp>
        <p:nvSpPr>
          <p:cNvPr id="10" name="Rectangle 9">
            <a:extLst>
              <a:ext uri="{FF2B5EF4-FFF2-40B4-BE49-F238E27FC236}">
                <a16:creationId xmlns:a16="http://schemas.microsoft.com/office/drawing/2014/main" id="{D0C2AF18-EBF3-0631-DE32-01E3000D6F13}"/>
              </a:ext>
            </a:extLst>
          </p:cNvPr>
          <p:cNvSpPr/>
          <p:nvPr/>
        </p:nvSpPr>
        <p:spPr>
          <a:xfrm>
            <a:off x="6312200" y="4129243"/>
            <a:ext cx="1013637" cy="198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El brazo</a:t>
            </a:r>
          </a:p>
        </p:txBody>
      </p:sp>
      <p:sp>
        <p:nvSpPr>
          <p:cNvPr id="11" name="Rectangle 10">
            <a:extLst>
              <a:ext uri="{FF2B5EF4-FFF2-40B4-BE49-F238E27FC236}">
                <a16:creationId xmlns:a16="http://schemas.microsoft.com/office/drawing/2014/main" id="{8C3FE84E-01A7-D752-5B04-25ED02DE1E10}"/>
              </a:ext>
            </a:extLst>
          </p:cNvPr>
          <p:cNvSpPr/>
          <p:nvPr/>
        </p:nvSpPr>
        <p:spPr>
          <a:xfrm>
            <a:off x="6251954" y="5351987"/>
            <a:ext cx="1144228" cy="176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Las piernas</a:t>
            </a:r>
          </a:p>
        </p:txBody>
      </p:sp>
      <p:sp>
        <p:nvSpPr>
          <p:cNvPr id="12" name="Rectangle 11">
            <a:extLst>
              <a:ext uri="{FF2B5EF4-FFF2-40B4-BE49-F238E27FC236}">
                <a16:creationId xmlns:a16="http://schemas.microsoft.com/office/drawing/2014/main" id="{8A6D6D36-C3B7-A0CF-0834-226FCEA60A36}"/>
              </a:ext>
            </a:extLst>
          </p:cNvPr>
          <p:cNvSpPr/>
          <p:nvPr/>
        </p:nvSpPr>
        <p:spPr>
          <a:xfrm>
            <a:off x="6331692" y="6578541"/>
            <a:ext cx="974651" cy="198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El pie</a:t>
            </a:r>
          </a:p>
        </p:txBody>
      </p:sp>
    </p:spTree>
    <p:extLst>
      <p:ext uri="{BB962C8B-B14F-4D97-AF65-F5344CB8AC3E}">
        <p14:creationId xmlns:p14="http://schemas.microsoft.com/office/powerpoint/2010/main" val="3733456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EB6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5: </a:t>
            </a:r>
            <a:r>
              <a:rPr lang="es-ES" sz="4000" b="1" dirty="0" err="1">
                <a:solidFill>
                  <a:schemeClr val="bg1"/>
                </a:solidFill>
                <a:latin typeface="Patrick Hand" panose="00000500000000000000" pitchFamily="2" charset="0"/>
              </a:rPr>
              <a:t>Fill</a:t>
            </a:r>
            <a:r>
              <a:rPr lang="es-ES" sz="4000" b="1" dirty="0">
                <a:solidFill>
                  <a:schemeClr val="bg1"/>
                </a:solidFill>
                <a:latin typeface="Patrick Hand" panose="00000500000000000000" pitchFamily="2" charset="0"/>
              </a:rPr>
              <a:t> the gaps with </a:t>
            </a:r>
            <a:r>
              <a:rPr lang="es-ES" sz="4000" b="1" dirty="0" err="1">
                <a:solidFill>
                  <a:schemeClr val="bg1"/>
                </a:solidFill>
                <a:latin typeface="Patrick Hand" panose="00000500000000000000" pitchFamily="2" charset="0"/>
              </a:rPr>
              <a:t>words</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from</a:t>
            </a:r>
            <a:r>
              <a:rPr lang="es-ES" sz="4000" b="1" dirty="0">
                <a:solidFill>
                  <a:schemeClr val="bg1"/>
                </a:solidFill>
                <a:latin typeface="Patrick Hand" panose="00000500000000000000" pitchFamily="2" charset="0"/>
              </a:rPr>
              <a:t> the </a:t>
            </a:r>
            <a:r>
              <a:rPr lang="es-ES" sz="4000" b="1" dirty="0" err="1">
                <a:solidFill>
                  <a:schemeClr val="bg1"/>
                </a:solidFill>
                <a:latin typeface="Patrick Hand" panose="00000500000000000000" pitchFamily="2" charset="0"/>
              </a:rPr>
              <a:t>yellow</a:t>
            </a:r>
            <a:r>
              <a:rPr lang="es-ES" sz="4000" b="1" dirty="0">
                <a:solidFill>
                  <a:schemeClr val="bg1"/>
                </a:solidFill>
                <a:latin typeface="Patrick Hand" panose="00000500000000000000" pitchFamily="2" charset="0"/>
              </a:rPr>
              <a:t> box</a:t>
            </a:r>
          </a:p>
        </p:txBody>
      </p:sp>
      <p:graphicFrame>
        <p:nvGraphicFramePr>
          <p:cNvPr id="33" name="Tabla 29">
            <a:extLst>
              <a:ext uri="{FF2B5EF4-FFF2-40B4-BE49-F238E27FC236}">
                <a16:creationId xmlns:a16="http://schemas.microsoft.com/office/drawing/2014/main" id="{BBF7B9D3-E714-EEA8-90B6-7CFE8F105176}"/>
              </a:ext>
            </a:extLst>
          </p:cNvPr>
          <p:cNvGraphicFramePr>
            <a:graphicFrameLocks noGrp="1"/>
          </p:cNvGraphicFramePr>
          <p:nvPr>
            <p:extLst>
              <p:ext uri="{D42A27DB-BD31-4B8C-83A1-F6EECF244321}">
                <p14:modId xmlns:p14="http://schemas.microsoft.com/office/powerpoint/2010/main" val="3174636244"/>
              </p:ext>
            </p:extLst>
          </p:nvPr>
        </p:nvGraphicFramePr>
        <p:xfrm>
          <a:off x="9215349" y="5956300"/>
          <a:ext cx="2758164" cy="749301"/>
        </p:xfrm>
        <a:graphic>
          <a:graphicData uri="http://schemas.openxmlformats.org/drawingml/2006/table">
            <a:tbl>
              <a:tblPr firstRow="1" bandRow="1">
                <a:tableStyleId>{5940675A-B579-460E-94D1-54222C63F5DA}</a:tableStyleId>
              </a:tblPr>
              <a:tblGrid>
                <a:gridCol w="689541">
                  <a:extLst>
                    <a:ext uri="{9D8B030D-6E8A-4147-A177-3AD203B41FA5}">
                      <a16:colId xmlns:a16="http://schemas.microsoft.com/office/drawing/2014/main" val="4142859001"/>
                    </a:ext>
                  </a:extLst>
                </a:gridCol>
                <a:gridCol w="689541">
                  <a:extLst>
                    <a:ext uri="{9D8B030D-6E8A-4147-A177-3AD203B41FA5}">
                      <a16:colId xmlns:a16="http://schemas.microsoft.com/office/drawing/2014/main" val="1465738722"/>
                    </a:ext>
                  </a:extLst>
                </a:gridCol>
                <a:gridCol w="689541">
                  <a:extLst>
                    <a:ext uri="{9D8B030D-6E8A-4147-A177-3AD203B41FA5}">
                      <a16:colId xmlns:a16="http://schemas.microsoft.com/office/drawing/2014/main" val="943696700"/>
                    </a:ext>
                  </a:extLst>
                </a:gridCol>
                <a:gridCol w="689541">
                  <a:extLst>
                    <a:ext uri="{9D8B030D-6E8A-4147-A177-3AD203B41FA5}">
                      <a16:colId xmlns:a16="http://schemas.microsoft.com/office/drawing/2014/main" val="694195423"/>
                    </a:ext>
                  </a:extLst>
                </a:gridCol>
              </a:tblGrid>
              <a:tr h="749301">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EB65C5"/>
                      </a:solidFill>
                      <a:prstDash val="solid"/>
                      <a:round/>
                      <a:headEnd type="none" w="med" len="med"/>
                      <a:tailEnd type="none" w="med" len="med"/>
                    </a:lnL>
                    <a:lnR w="28575" cap="flat" cmpd="sng" algn="ctr">
                      <a:solidFill>
                        <a:srgbClr val="EB65C5"/>
                      </a:solidFill>
                      <a:prstDash val="solid"/>
                      <a:round/>
                      <a:headEnd type="none" w="med" len="med"/>
                      <a:tailEnd type="none" w="med" len="med"/>
                    </a:lnR>
                    <a:lnT w="28575" cap="flat" cmpd="sng" algn="ctr">
                      <a:solidFill>
                        <a:srgbClr val="EB65C5"/>
                      </a:solidFill>
                      <a:prstDash val="solid"/>
                      <a:round/>
                      <a:headEnd type="none" w="med" len="med"/>
                      <a:tailEnd type="none" w="med" len="med"/>
                    </a:lnT>
                    <a:lnB w="28575" cap="flat" cmpd="sng" algn="ctr">
                      <a:solidFill>
                        <a:srgbClr val="EB65C5"/>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EB65C5"/>
                      </a:solidFill>
                      <a:prstDash val="solid"/>
                      <a:round/>
                      <a:headEnd type="none" w="med" len="med"/>
                      <a:tailEnd type="none" w="med" len="med"/>
                    </a:lnL>
                    <a:lnR w="28575" cap="flat" cmpd="sng" algn="ctr">
                      <a:solidFill>
                        <a:srgbClr val="EB65C5"/>
                      </a:solidFill>
                      <a:prstDash val="solid"/>
                      <a:round/>
                      <a:headEnd type="none" w="med" len="med"/>
                      <a:tailEnd type="none" w="med" len="med"/>
                    </a:lnR>
                    <a:lnT w="28575" cap="flat" cmpd="sng" algn="ctr">
                      <a:solidFill>
                        <a:srgbClr val="EB65C5"/>
                      </a:solidFill>
                      <a:prstDash val="solid"/>
                      <a:round/>
                      <a:headEnd type="none" w="med" len="med"/>
                      <a:tailEnd type="none" w="med" len="med"/>
                    </a:lnT>
                    <a:lnB w="28575" cap="flat" cmpd="sng" algn="ctr">
                      <a:solidFill>
                        <a:srgbClr val="EB65C5"/>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EB65C5"/>
                      </a:solidFill>
                      <a:prstDash val="solid"/>
                      <a:round/>
                      <a:headEnd type="none" w="med" len="med"/>
                      <a:tailEnd type="none" w="med" len="med"/>
                    </a:lnL>
                    <a:lnR w="28575" cap="flat" cmpd="sng" algn="ctr">
                      <a:solidFill>
                        <a:srgbClr val="EB65C5"/>
                      </a:solidFill>
                      <a:prstDash val="solid"/>
                      <a:round/>
                      <a:headEnd type="none" w="med" len="med"/>
                      <a:tailEnd type="none" w="med" len="med"/>
                    </a:lnR>
                    <a:lnT w="28575" cap="flat" cmpd="sng" algn="ctr">
                      <a:solidFill>
                        <a:srgbClr val="EB65C5"/>
                      </a:solidFill>
                      <a:prstDash val="solid"/>
                      <a:round/>
                      <a:headEnd type="none" w="med" len="med"/>
                      <a:tailEnd type="none" w="med" len="med"/>
                    </a:lnT>
                    <a:lnB w="28575" cap="flat" cmpd="sng" algn="ctr">
                      <a:solidFill>
                        <a:srgbClr val="EB65C5"/>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EB65C5"/>
                      </a:solidFill>
                      <a:prstDash val="solid"/>
                      <a:round/>
                      <a:headEnd type="none" w="med" len="med"/>
                      <a:tailEnd type="none" w="med" len="med"/>
                    </a:lnL>
                    <a:lnR w="28575" cap="flat" cmpd="sng" algn="ctr">
                      <a:solidFill>
                        <a:srgbClr val="EB65C5"/>
                      </a:solidFill>
                      <a:prstDash val="solid"/>
                      <a:round/>
                      <a:headEnd type="none" w="med" len="med"/>
                      <a:tailEnd type="none" w="med" len="med"/>
                    </a:lnR>
                    <a:lnT w="28575" cap="flat" cmpd="sng" algn="ctr">
                      <a:solidFill>
                        <a:srgbClr val="EB65C5"/>
                      </a:solidFill>
                      <a:prstDash val="solid"/>
                      <a:round/>
                      <a:headEnd type="none" w="med" len="med"/>
                      <a:tailEnd type="none" w="med" len="med"/>
                    </a:lnT>
                    <a:lnB w="28575" cap="flat" cmpd="sng" algn="ctr">
                      <a:solidFill>
                        <a:srgbClr val="EB65C5"/>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sp>
        <p:nvSpPr>
          <p:cNvPr id="50" name="CuadroTexto 49">
            <a:extLst>
              <a:ext uri="{FF2B5EF4-FFF2-40B4-BE49-F238E27FC236}">
                <a16:creationId xmlns:a16="http://schemas.microsoft.com/office/drawing/2014/main" id="{C6791715-7ABA-B6D1-984B-AF040B9A6110}"/>
              </a:ext>
            </a:extLst>
          </p:cNvPr>
          <p:cNvSpPr txBox="1"/>
          <p:nvPr/>
        </p:nvSpPr>
        <p:spPr>
          <a:xfrm>
            <a:off x="216302" y="763618"/>
            <a:ext cx="6734874" cy="5863144"/>
          </a:xfrm>
          <a:prstGeom prst="rect">
            <a:avLst/>
          </a:prstGeom>
          <a:pattFill prst="wdDnDiag">
            <a:fgClr>
              <a:srgbClr val="FFE5FF"/>
            </a:fgClr>
            <a:bgClr>
              <a:schemeClr val="bg1"/>
            </a:bgClr>
          </a:pattFill>
          <a:ln w="28575">
            <a:solidFill>
              <a:srgbClr val="EB65C5"/>
            </a:solidFill>
          </a:ln>
        </p:spPr>
        <p:txBody>
          <a:bodyPr wrap="square" rtlCol="0">
            <a:spAutoFit/>
          </a:bodyPr>
          <a:lstStyle/>
          <a:p>
            <a:pPr algn="ctr"/>
            <a:r>
              <a:rPr lang="es-ES" sz="2500" dirty="0">
                <a:latin typeface="Patrick Hand" panose="00000500000000000000" pitchFamily="2" charset="0"/>
              </a:rPr>
              <a:t>Hello! My name is Lauren and I am 12 (1</a:t>
            </a:r>
            <a:r>
              <a:rPr lang="es-ES" sz="2000" dirty="0">
                <a:latin typeface="Comic Sans MS" panose="030F0702030302020204" pitchFamily="66" charset="0"/>
              </a:rPr>
              <a:t>)____________</a:t>
            </a:r>
            <a:r>
              <a:rPr lang="es-ES" sz="2500" dirty="0">
                <a:latin typeface="Patrick Hand" panose="00000500000000000000" pitchFamily="2" charset="0"/>
              </a:rPr>
              <a:t> </a:t>
            </a:r>
            <a:r>
              <a:rPr lang="es-ES" sz="2500" dirty="0" err="1">
                <a:latin typeface="Patrick Hand" panose="00000500000000000000" pitchFamily="2" charset="0"/>
              </a:rPr>
              <a:t>old</a:t>
            </a:r>
            <a:r>
              <a:rPr lang="es-ES" sz="2500" dirty="0">
                <a:latin typeface="Patrick Hand" panose="00000500000000000000" pitchFamily="2" charset="0"/>
              </a:rPr>
              <a:t>. I have a </a:t>
            </a:r>
            <a:r>
              <a:rPr lang="es-ES" sz="2500" dirty="0" err="1">
                <a:latin typeface="Patrick Hand" panose="00000500000000000000" pitchFamily="2" charset="0"/>
              </a:rPr>
              <a:t>big</a:t>
            </a:r>
            <a:r>
              <a:rPr lang="es-ES" sz="2500" dirty="0">
                <a:latin typeface="Patrick Hand" panose="00000500000000000000" pitchFamily="2" charset="0"/>
              </a:rPr>
              <a:t> (2</a:t>
            </a:r>
            <a:r>
              <a:rPr lang="es-ES" sz="2000" dirty="0">
                <a:latin typeface="Patrick Hand" panose="00000500000000000000" pitchFamily="2" charset="0"/>
              </a:rPr>
              <a:t>)</a:t>
            </a:r>
            <a:r>
              <a:rPr lang="es-ES" sz="2000" dirty="0">
                <a:latin typeface="Comic Sans MS" panose="030F0702030302020204" pitchFamily="66" charset="0"/>
              </a:rPr>
              <a:t>____________</a:t>
            </a:r>
            <a:r>
              <a:rPr lang="es-ES" sz="2000" dirty="0">
                <a:latin typeface="Patrick Hand" panose="00000500000000000000" pitchFamily="2" charset="0"/>
              </a:rPr>
              <a:t>.</a:t>
            </a:r>
            <a:r>
              <a:rPr lang="es-ES" sz="2500" dirty="0">
                <a:latin typeface="Patrick Hand" panose="00000500000000000000" pitchFamily="2" charset="0"/>
              </a:rPr>
              <a:t> We live in a </a:t>
            </a:r>
            <a:r>
              <a:rPr lang="es-ES" sz="2500" dirty="0" err="1">
                <a:latin typeface="Patrick Hand" panose="00000500000000000000" pitchFamily="2" charset="0"/>
              </a:rPr>
              <a:t>farm</a:t>
            </a:r>
            <a:r>
              <a:rPr lang="es-ES" sz="2500" dirty="0">
                <a:latin typeface="Patrick Hand" panose="00000500000000000000" pitchFamily="2" charset="0"/>
              </a:rPr>
              <a:t> in </a:t>
            </a:r>
            <a:r>
              <a:rPr lang="es-ES" sz="2500" dirty="0" err="1">
                <a:latin typeface="Patrick Hand" panose="00000500000000000000" pitchFamily="2" charset="0"/>
              </a:rPr>
              <a:t>England</a:t>
            </a:r>
            <a:r>
              <a:rPr lang="es-ES" sz="2500" dirty="0">
                <a:latin typeface="Patrick Hand" panose="00000500000000000000" pitchFamily="2" charset="0"/>
              </a:rPr>
              <a:t>. I live with my </a:t>
            </a:r>
            <a:r>
              <a:rPr lang="es-ES" sz="2500" dirty="0" err="1">
                <a:latin typeface="Patrick Hand" panose="00000500000000000000" pitchFamily="2" charset="0"/>
              </a:rPr>
              <a:t>mum</a:t>
            </a:r>
            <a:r>
              <a:rPr lang="es-ES" sz="2500" dirty="0">
                <a:latin typeface="Patrick Hand" panose="00000500000000000000" pitchFamily="2" charset="0"/>
              </a:rPr>
              <a:t> and dad, my </a:t>
            </a:r>
            <a:r>
              <a:rPr lang="es-ES" sz="2500" dirty="0" err="1">
                <a:latin typeface="Patrick Hand" panose="00000500000000000000" pitchFamily="2" charset="0"/>
              </a:rPr>
              <a:t>siblings</a:t>
            </a:r>
            <a:r>
              <a:rPr lang="es-ES" sz="2500" dirty="0">
                <a:latin typeface="Patrick Hand" panose="00000500000000000000" pitchFamily="2" charset="0"/>
              </a:rPr>
              <a:t>, my </a:t>
            </a:r>
            <a:r>
              <a:rPr lang="es-ES" sz="2500" dirty="0" err="1">
                <a:latin typeface="Patrick Hand" panose="00000500000000000000" pitchFamily="2" charset="0"/>
              </a:rPr>
              <a:t>grandparents</a:t>
            </a:r>
            <a:r>
              <a:rPr lang="es-ES" sz="2500" dirty="0">
                <a:latin typeface="Patrick Hand" panose="00000500000000000000" pitchFamily="2" charset="0"/>
              </a:rPr>
              <a:t> and </a:t>
            </a:r>
            <a:r>
              <a:rPr lang="es-ES" sz="2500" dirty="0" err="1">
                <a:latin typeface="Patrick Hand" panose="00000500000000000000" pitchFamily="2" charset="0"/>
              </a:rPr>
              <a:t>lots</a:t>
            </a:r>
            <a:r>
              <a:rPr lang="es-ES" sz="2500" dirty="0">
                <a:latin typeface="Patrick Hand" panose="00000500000000000000" pitchFamily="2" charset="0"/>
              </a:rPr>
              <a:t> of (3</a:t>
            </a:r>
            <a:r>
              <a:rPr lang="es-ES" sz="2500" dirty="0">
                <a:latin typeface="Comic Sans MS" panose="030F0702030302020204" pitchFamily="66" charset="0"/>
              </a:rPr>
              <a:t>)</a:t>
            </a:r>
            <a:r>
              <a:rPr lang="es-ES" sz="2000" dirty="0">
                <a:latin typeface="Comic Sans MS" panose="030F0702030302020204" pitchFamily="66" charset="0"/>
              </a:rPr>
              <a:t>____________</a:t>
            </a:r>
            <a:r>
              <a:rPr lang="es-ES" sz="2500" dirty="0">
                <a:latin typeface="Comic Sans MS" panose="030F0702030302020204" pitchFamily="66" charset="0"/>
              </a:rPr>
              <a:t>.</a:t>
            </a:r>
            <a:r>
              <a:rPr lang="es-ES" sz="2500" dirty="0">
                <a:latin typeface="Patrick Hand" panose="00000500000000000000" pitchFamily="2" charset="0"/>
              </a:rPr>
              <a:t> My </a:t>
            </a:r>
            <a:r>
              <a:rPr lang="es-ES" sz="2500" dirty="0" err="1">
                <a:latin typeface="Patrick Hand" panose="00000500000000000000" pitchFamily="2" charset="0"/>
              </a:rPr>
              <a:t>mum’s</a:t>
            </a:r>
            <a:r>
              <a:rPr lang="es-ES" sz="2500" dirty="0">
                <a:latin typeface="Patrick Hand" panose="00000500000000000000" pitchFamily="2" charset="0"/>
              </a:rPr>
              <a:t> name is Carmen. </a:t>
            </a:r>
            <a:r>
              <a:rPr lang="es-ES" sz="2500" dirty="0" err="1">
                <a:latin typeface="Patrick Hand" panose="00000500000000000000" pitchFamily="2" charset="0"/>
              </a:rPr>
              <a:t>She</a:t>
            </a:r>
            <a:r>
              <a:rPr lang="es-ES" sz="2500" dirty="0">
                <a:latin typeface="Patrick Hand" panose="00000500000000000000" pitchFamily="2" charset="0"/>
              </a:rPr>
              <a:t> is </a:t>
            </a:r>
            <a:r>
              <a:rPr lang="es-ES" sz="2500" dirty="0" err="1">
                <a:latin typeface="Patrick Hand" panose="00000500000000000000" pitchFamily="2" charset="0"/>
              </a:rPr>
              <a:t>Mexican</a:t>
            </a:r>
            <a:r>
              <a:rPr lang="es-ES" sz="2500" dirty="0">
                <a:latin typeface="Patrick Hand" panose="00000500000000000000" pitchFamily="2" charset="0"/>
              </a:rPr>
              <a:t> and </a:t>
            </a:r>
            <a:r>
              <a:rPr lang="es-ES" sz="2500" dirty="0" err="1">
                <a:latin typeface="Patrick Hand" panose="00000500000000000000" pitchFamily="2" charset="0"/>
              </a:rPr>
              <a:t>she</a:t>
            </a:r>
            <a:r>
              <a:rPr lang="es-ES" sz="2500" dirty="0">
                <a:latin typeface="Patrick Hand" panose="00000500000000000000" pitchFamily="2" charset="0"/>
              </a:rPr>
              <a:t> </a:t>
            </a:r>
            <a:r>
              <a:rPr lang="es-ES" sz="2500" dirty="0" err="1">
                <a:latin typeface="Patrick Hand" panose="00000500000000000000" pitchFamily="2" charset="0"/>
              </a:rPr>
              <a:t>speaks</a:t>
            </a:r>
            <a:r>
              <a:rPr lang="es-ES" sz="2500" dirty="0">
                <a:latin typeface="Patrick Hand" panose="00000500000000000000" pitchFamily="2" charset="0"/>
              </a:rPr>
              <a:t> English and Spanish… So </a:t>
            </a:r>
            <a:r>
              <a:rPr lang="es-ES" sz="2500" dirty="0" err="1">
                <a:latin typeface="Patrick Hand" panose="00000500000000000000" pitchFamily="2" charset="0"/>
              </a:rPr>
              <a:t>cool</a:t>
            </a:r>
            <a:r>
              <a:rPr lang="es-ES" sz="2500" dirty="0">
                <a:latin typeface="Patrick Hand" panose="00000500000000000000" pitchFamily="2" charset="0"/>
              </a:rPr>
              <a:t>! My </a:t>
            </a:r>
            <a:r>
              <a:rPr lang="es-ES" sz="2500" dirty="0" err="1">
                <a:latin typeface="Patrick Hand" panose="00000500000000000000" pitchFamily="2" charset="0"/>
              </a:rPr>
              <a:t>dad’s</a:t>
            </a:r>
            <a:r>
              <a:rPr lang="es-ES" sz="2500" dirty="0">
                <a:latin typeface="Patrick Hand" panose="00000500000000000000" pitchFamily="2" charset="0"/>
              </a:rPr>
              <a:t> (4)</a:t>
            </a:r>
            <a:r>
              <a:rPr lang="es-ES" sz="2000" dirty="0">
                <a:latin typeface="Comic Sans MS" panose="030F0702030302020204" pitchFamily="66" charset="0"/>
              </a:rPr>
              <a:t>____________</a:t>
            </a:r>
            <a:r>
              <a:rPr lang="es-ES" sz="2500" dirty="0">
                <a:latin typeface="Patrick Hand" panose="00000500000000000000" pitchFamily="2" charset="0"/>
              </a:rPr>
              <a:t> is Karl and he is </a:t>
            </a:r>
            <a:r>
              <a:rPr lang="es-ES" sz="2500" dirty="0" err="1">
                <a:latin typeface="Patrick Hand" panose="00000500000000000000" pitchFamily="2" charset="0"/>
              </a:rPr>
              <a:t>fourty</a:t>
            </a:r>
            <a:r>
              <a:rPr lang="es-ES" sz="2500" dirty="0">
                <a:latin typeface="Patrick Hand" panose="00000500000000000000" pitchFamily="2" charset="0"/>
              </a:rPr>
              <a:t> </a:t>
            </a:r>
            <a:r>
              <a:rPr lang="es-ES" sz="2500" dirty="0" err="1">
                <a:latin typeface="Patrick Hand" panose="00000500000000000000" pitchFamily="2" charset="0"/>
              </a:rPr>
              <a:t>five</a:t>
            </a:r>
            <a:r>
              <a:rPr lang="es-ES" sz="2500" dirty="0">
                <a:latin typeface="Patrick Hand" panose="00000500000000000000" pitchFamily="2" charset="0"/>
              </a:rPr>
              <a:t> </a:t>
            </a:r>
            <a:r>
              <a:rPr lang="es-ES" sz="2500" dirty="0" err="1">
                <a:latin typeface="Patrick Hand" panose="00000500000000000000" pitchFamily="2" charset="0"/>
              </a:rPr>
              <a:t>years</a:t>
            </a:r>
            <a:r>
              <a:rPr lang="es-ES" sz="2500" dirty="0">
                <a:latin typeface="Patrick Hand" panose="00000500000000000000" pitchFamily="2" charset="0"/>
              </a:rPr>
              <a:t> </a:t>
            </a:r>
            <a:r>
              <a:rPr lang="es-ES" sz="2500" dirty="0" err="1">
                <a:latin typeface="Patrick Hand" panose="00000500000000000000" pitchFamily="2" charset="0"/>
              </a:rPr>
              <a:t>old</a:t>
            </a:r>
            <a:r>
              <a:rPr lang="es-ES" sz="2500" dirty="0">
                <a:latin typeface="Patrick Hand" panose="00000500000000000000" pitchFamily="2" charset="0"/>
              </a:rPr>
              <a:t>. I have two </a:t>
            </a:r>
            <a:r>
              <a:rPr lang="es-ES" sz="2500" dirty="0" err="1">
                <a:latin typeface="Patrick Hand" panose="00000500000000000000" pitchFamily="2" charset="0"/>
              </a:rPr>
              <a:t>brothers</a:t>
            </a:r>
            <a:r>
              <a:rPr lang="es-ES" sz="2500" dirty="0">
                <a:latin typeface="Patrick Hand" panose="00000500000000000000" pitchFamily="2" charset="0"/>
              </a:rPr>
              <a:t> and one (5)</a:t>
            </a:r>
            <a:r>
              <a:rPr lang="es-ES" sz="2000" dirty="0">
                <a:latin typeface="Comic Sans MS" panose="030F0702030302020204" pitchFamily="66" charset="0"/>
              </a:rPr>
              <a:t>____________</a:t>
            </a:r>
            <a:r>
              <a:rPr lang="es-ES" sz="2500" dirty="0">
                <a:latin typeface="Patrick Hand" panose="00000500000000000000" pitchFamily="2" charset="0"/>
              </a:rPr>
              <a:t>. My </a:t>
            </a:r>
            <a:r>
              <a:rPr lang="es-ES" sz="2500" dirty="0" err="1">
                <a:latin typeface="Patrick Hand" panose="00000500000000000000" pitchFamily="2" charset="0"/>
              </a:rPr>
              <a:t>brothers</a:t>
            </a:r>
            <a:r>
              <a:rPr lang="es-ES" sz="2500" dirty="0">
                <a:latin typeface="Patrick Hand" panose="00000500000000000000" pitchFamily="2" charset="0"/>
              </a:rPr>
              <a:t> are </a:t>
            </a:r>
            <a:r>
              <a:rPr lang="es-ES" sz="2500" dirty="0" err="1">
                <a:latin typeface="Patrick Hand" panose="00000500000000000000" pitchFamily="2" charset="0"/>
              </a:rPr>
              <a:t>identical</a:t>
            </a:r>
            <a:r>
              <a:rPr lang="es-ES" sz="2500" dirty="0">
                <a:latin typeface="Patrick Hand" panose="00000500000000000000" pitchFamily="2" charset="0"/>
              </a:rPr>
              <a:t> (6)</a:t>
            </a:r>
            <a:r>
              <a:rPr lang="es-ES" sz="2000" dirty="0">
                <a:latin typeface="Comic Sans MS" panose="030F0702030302020204" pitchFamily="66" charset="0"/>
              </a:rPr>
              <a:t>____________</a:t>
            </a:r>
            <a:r>
              <a:rPr lang="es-ES" sz="2500" dirty="0">
                <a:latin typeface="Patrick Hand" panose="00000500000000000000" pitchFamily="2" charset="0"/>
              </a:rPr>
              <a:t>. </a:t>
            </a:r>
            <a:r>
              <a:rPr lang="es-ES" sz="2500" dirty="0" err="1">
                <a:latin typeface="Patrick Hand" panose="00000500000000000000" pitchFamily="2" charset="0"/>
              </a:rPr>
              <a:t>They</a:t>
            </a:r>
            <a:r>
              <a:rPr lang="es-ES" sz="2500" dirty="0">
                <a:latin typeface="Patrick Hand" panose="00000500000000000000" pitchFamily="2" charset="0"/>
              </a:rPr>
              <a:t> have </a:t>
            </a:r>
            <a:r>
              <a:rPr lang="es-ES" sz="2500" dirty="0" err="1">
                <a:latin typeface="Patrick Hand" panose="00000500000000000000" pitchFamily="2" charset="0"/>
              </a:rPr>
              <a:t>brown</a:t>
            </a:r>
            <a:r>
              <a:rPr lang="es-ES" sz="2500" dirty="0">
                <a:latin typeface="Patrick Hand" panose="00000500000000000000" pitchFamily="2" charset="0"/>
              </a:rPr>
              <a:t> </a:t>
            </a:r>
            <a:r>
              <a:rPr lang="es-ES" sz="2500" dirty="0" err="1">
                <a:latin typeface="Patrick Hand" panose="00000500000000000000" pitchFamily="2" charset="0"/>
              </a:rPr>
              <a:t>hair</a:t>
            </a:r>
            <a:r>
              <a:rPr lang="es-ES" sz="2500" dirty="0">
                <a:latin typeface="Patrick Hand" panose="00000500000000000000" pitchFamily="2" charset="0"/>
              </a:rPr>
              <a:t> and blue </a:t>
            </a:r>
            <a:r>
              <a:rPr lang="es-ES" sz="2500" dirty="0" err="1">
                <a:latin typeface="Patrick Hand" panose="00000500000000000000" pitchFamily="2" charset="0"/>
              </a:rPr>
              <a:t>eyes</a:t>
            </a:r>
            <a:r>
              <a:rPr lang="es-ES" sz="2500" dirty="0">
                <a:latin typeface="Patrick Hand" panose="00000500000000000000" pitchFamily="2" charset="0"/>
              </a:rPr>
              <a:t>. I </a:t>
            </a:r>
            <a:r>
              <a:rPr lang="es-ES" sz="2500" dirty="0" err="1">
                <a:latin typeface="Patrick Hand" panose="00000500000000000000" pitchFamily="2" charset="0"/>
              </a:rPr>
              <a:t>get</a:t>
            </a:r>
            <a:r>
              <a:rPr lang="es-ES" sz="2500" dirty="0">
                <a:latin typeface="Patrick Hand" panose="00000500000000000000" pitchFamily="2" charset="0"/>
              </a:rPr>
              <a:t> on very well with </a:t>
            </a:r>
            <a:r>
              <a:rPr lang="es-ES" sz="2500" dirty="0" err="1">
                <a:latin typeface="Patrick Hand" panose="00000500000000000000" pitchFamily="2" charset="0"/>
              </a:rPr>
              <a:t>them</a:t>
            </a:r>
            <a:r>
              <a:rPr lang="es-ES" sz="2500" dirty="0">
                <a:latin typeface="Patrick Hand" panose="00000500000000000000" pitchFamily="2" charset="0"/>
              </a:rPr>
              <a:t>. My </a:t>
            </a:r>
            <a:r>
              <a:rPr lang="es-ES" sz="2500" dirty="0" err="1">
                <a:latin typeface="Patrick Hand" panose="00000500000000000000" pitchFamily="2" charset="0"/>
              </a:rPr>
              <a:t>sister</a:t>
            </a:r>
            <a:r>
              <a:rPr lang="es-ES" sz="2500" dirty="0">
                <a:latin typeface="Patrick Hand" panose="00000500000000000000" pitchFamily="2" charset="0"/>
              </a:rPr>
              <a:t> Leah is the (7)</a:t>
            </a:r>
            <a:r>
              <a:rPr lang="es-ES" sz="2000" dirty="0">
                <a:latin typeface="Comic Sans MS" panose="030F0702030302020204" pitchFamily="66" charset="0"/>
              </a:rPr>
              <a:t>___________</a:t>
            </a:r>
            <a:r>
              <a:rPr lang="es-ES" sz="2500" dirty="0">
                <a:latin typeface="Patrick Hand" panose="00000500000000000000" pitchFamily="2" charset="0"/>
              </a:rPr>
              <a:t>. </a:t>
            </a:r>
            <a:r>
              <a:rPr lang="es-ES" sz="2500" dirty="0" err="1">
                <a:latin typeface="Patrick Hand" panose="00000500000000000000" pitchFamily="2" charset="0"/>
              </a:rPr>
              <a:t>She</a:t>
            </a:r>
            <a:r>
              <a:rPr lang="es-ES" sz="2500" dirty="0">
                <a:latin typeface="Patrick Hand" panose="00000500000000000000" pitchFamily="2" charset="0"/>
              </a:rPr>
              <a:t> is </a:t>
            </a:r>
            <a:r>
              <a:rPr lang="es-ES" sz="2500" dirty="0" err="1">
                <a:latin typeface="Patrick Hand" panose="00000500000000000000" pitchFamily="2" charset="0"/>
              </a:rPr>
              <a:t>fifteen</a:t>
            </a:r>
            <a:r>
              <a:rPr lang="es-ES" sz="2500" dirty="0">
                <a:latin typeface="Patrick Hand" panose="00000500000000000000" pitchFamily="2" charset="0"/>
              </a:rPr>
              <a:t> </a:t>
            </a:r>
            <a:r>
              <a:rPr lang="es-ES" sz="2500" dirty="0" err="1">
                <a:latin typeface="Patrick Hand" panose="00000500000000000000" pitchFamily="2" charset="0"/>
              </a:rPr>
              <a:t>years</a:t>
            </a:r>
            <a:r>
              <a:rPr lang="es-ES" sz="2500" dirty="0">
                <a:latin typeface="Patrick Hand" panose="00000500000000000000" pitchFamily="2" charset="0"/>
              </a:rPr>
              <a:t> </a:t>
            </a:r>
            <a:r>
              <a:rPr lang="es-ES" sz="2500" dirty="0" err="1">
                <a:latin typeface="Patrick Hand" panose="00000500000000000000" pitchFamily="2" charset="0"/>
              </a:rPr>
              <a:t>old</a:t>
            </a:r>
            <a:r>
              <a:rPr lang="es-ES" sz="2500" dirty="0">
                <a:latin typeface="Patrick Hand" panose="00000500000000000000" pitchFamily="2" charset="0"/>
              </a:rPr>
              <a:t> and </a:t>
            </a:r>
            <a:r>
              <a:rPr lang="es-ES" sz="2500" dirty="0" err="1">
                <a:latin typeface="Patrick Hand" panose="00000500000000000000" pitchFamily="2" charset="0"/>
              </a:rPr>
              <a:t>she</a:t>
            </a:r>
            <a:r>
              <a:rPr lang="es-ES" sz="2500" dirty="0">
                <a:latin typeface="Patrick Hand" panose="00000500000000000000" pitchFamily="2" charset="0"/>
              </a:rPr>
              <a:t> is very (8)</a:t>
            </a:r>
            <a:r>
              <a:rPr lang="es-ES" sz="2000" dirty="0">
                <a:latin typeface="Comic Sans MS" panose="030F0702030302020204" pitchFamily="66" charset="0"/>
              </a:rPr>
              <a:t>____________</a:t>
            </a:r>
            <a:r>
              <a:rPr lang="es-ES" sz="2500" dirty="0">
                <a:latin typeface="Patrick Hand" panose="00000500000000000000" pitchFamily="2" charset="0"/>
              </a:rPr>
              <a:t>. I </a:t>
            </a:r>
            <a:r>
              <a:rPr lang="es-ES" sz="2500" dirty="0" err="1">
                <a:latin typeface="Patrick Hand" panose="00000500000000000000" pitchFamily="2" charset="0"/>
              </a:rPr>
              <a:t>love</a:t>
            </a:r>
            <a:r>
              <a:rPr lang="es-ES" sz="2500" dirty="0">
                <a:latin typeface="Patrick Hand" panose="00000500000000000000" pitchFamily="2" charset="0"/>
              </a:rPr>
              <a:t> living with my </a:t>
            </a:r>
            <a:r>
              <a:rPr lang="es-ES" sz="2500" dirty="0" err="1">
                <a:latin typeface="Patrick Hand" panose="00000500000000000000" pitchFamily="2" charset="0"/>
              </a:rPr>
              <a:t>grandparents</a:t>
            </a:r>
            <a:r>
              <a:rPr lang="es-ES" sz="2500" dirty="0">
                <a:latin typeface="Patrick Hand" panose="00000500000000000000" pitchFamily="2" charset="0"/>
              </a:rPr>
              <a:t>. My (9)</a:t>
            </a:r>
            <a:r>
              <a:rPr lang="es-ES" sz="2000" dirty="0">
                <a:latin typeface="Comic Sans MS" panose="030F0702030302020204" pitchFamily="66" charset="0"/>
              </a:rPr>
              <a:t>____________</a:t>
            </a:r>
            <a:r>
              <a:rPr lang="es-ES" sz="2500" dirty="0">
                <a:latin typeface="Patrick Hand" panose="00000500000000000000" pitchFamily="2" charset="0"/>
              </a:rPr>
              <a:t> looks after </a:t>
            </a:r>
            <a:r>
              <a:rPr lang="es-ES" sz="2500" dirty="0" err="1">
                <a:latin typeface="Patrick Hand" panose="00000500000000000000" pitchFamily="2" charset="0"/>
              </a:rPr>
              <a:t>all</a:t>
            </a:r>
            <a:r>
              <a:rPr lang="es-ES" sz="2500" dirty="0">
                <a:latin typeface="Patrick Hand" panose="00000500000000000000" pitchFamily="2" charset="0"/>
              </a:rPr>
              <a:t> the </a:t>
            </a:r>
            <a:r>
              <a:rPr lang="es-ES" sz="2500" dirty="0" err="1">
                <a:latin typeface="Patrick Hand" panose="00000500000000000000" pitchFamily="2" charset="0"/>
              </a:rPr>
              <a:t>animals</a:t>
            </a:r>
            <a:r>
              <a:rPr lang="es-ES" sz="2500" dirty="0">
                <a:latin typeface="Patrick Hand" panose="00000500000000000000" pitchFamily="2" charset="0"/>
              </a:rPr>
              <a:t> and my </a:t>
            </a:r>
            <a:r>
              <a:rPr lang="es-ES" sz="2500" dirty="0" err="1">
                <a:latin typeface="Patrick Hand" panose="00000500000000000000" pitchFamily="2" charset="0"/>
              </a:rPr>
              <a:t>grandma</a:t>
            </a:r>
            <a:r>
              <a:rPr lang="es-ES" sz="2500" dirty="0">
                <a:latin typeface="Patrick Hand" panose="00000500000000000000" pitchFamily="2" charset="0"/>
              </a:rPr>
              <a:t> is the </a:t>
            </a:r>
            <a:r>
              <a:rPr lang="es-ES" sz="2500" dirty="0" err="1">
                <a:latin typeface="Patrick Hand" panose="00000500000000000000" pitchFamily="2" charset="0"/>
              </a:rPr>
              <a:t>best</a:t>
            </a:r>
            <a:r>
              <a:rPr lang="es-ES" sz="2500" dirty="0">
                <a:latin typeface="Patrick Hand" panose="00000500000000000000" pitchFamily="2" charset="0"/>
              </a:rPr>
              <a:t> </a:t>
            </a:r>
            <a:r>
              <a:rPr lang="es-ES" sz="2500" dirty="0" err="1">
                <a:latin typeface="Patrick Hand" panose="00000500000000000000" pitchFamily="2" charset="0"/>
              </a:rPr>
              <a:t>cook</a:t>
            </a:r>
            <a:r>
              <a:rPr lang="es-ES" sz="2500" dirty="0">
                <a:latin typeface="Patrick Hand" panose="00000500000000000000" pitchFamily="2" charset="0"/>
              </a:rPr>
              <a:t> </a:t>
            </a:r>
            <a:r>
              <a:rPr lang="es-ES" sz="2500" dirty="0" err="1">
                <a:latin typeface="Patrick Hand" panose="00000500000000000000" pitchFamily="2" charset="0"/>
              </a:rPr>
              <a:t>ever</a:t>
            </a:r>
            <a:r>
              <a:rPr lang="es-ES" sz="2500" dirty="0">
                <a:latin typeface="Patrick Hand" panose="00000500000000000000" pitchFamily="2" charset="0"/>
              </a:rPr>
              <a:t>! I am very (10)</a:t>
            </a:r>
            <a:r>
              <a:rPr lang="es-ES" sz="2000" dirty="0">
                <a:latin typeface="Comic Sans MS" panose="030F0702030302020204" pitchFamily="66" charset="0"/>
              </a:rPr>
              <a:t>____________</a:t>
            </a:r>
            <a:r>
              <a:rPr lang="es-ES" sz="2500" dirty="0">
                <a:latin typeface="Patrick Hand" panose="00000500000000000000" pitchFamily="2" charset="0"/>
              </a:rPr>
              <a:t> to have a </a:t>
            </a:r>
            <a:r>
              <a:rPr lang="es-ES" sz="2500" dirty="0" err="1">
                <a:latin typeface="Patrick Hand" panose="00000500000000000000" pitchFamily="2" charset="0"/>
              </a:rPr>
              <a:t>big</a:t>
            </a:r>
            <a:r>
              <a:rPr lang="es-ES" sz="2500" dirty="0">
                <a:latin typeface="Patrick Hand" panose="00000500000000000000" pitchFamily="2" charset="0"/>
              </a:rPr>
              <a:t> </a:t>
            </a:r>
            <a:r>
              <a:rPr lang="es-ES" sz="2500" dirty="0" err="1">
                <a:latin typeface="Patrick Hand" panose="00000500000000000000" pitchFamily="2" charset="0"/>
              </a:rPr>
              <a:t>family</a:t>
            </a:r>
            <a:r>
              <a:rPr lang="es-ES" sz="2500" dirty="0">
                <a:latin typeface="Patrick Hand" panose="00000500000000000000" pitchFamily="2" charset="0"/>
              </a:rPr>
              <a:t>. </a:t>
            </a:r>
          </a:p>
        </p:txBody>
      </p:sp>
      <p:graphicFrame>
        <p:nvGraphicFramePr>
          <p:cNvPr id="2" name="Tabla 2">
            <a:extLst>
              <a:ext uri="{FF2B5EF4-FFF2-40B4-BE49-F238E27FC236}">
                <a16:creationId xmlns:a16="http://schemas.microsoft.com/office/drawing/2014/main" id="{53C4F9E9-B1D1-9D0C-33FC-42321A457B8D}"/>
              </a:ext>
            </a:extLst>
          </p:cNvPr>
          <p:cNvGraphicFramePr>
            <a:graphicFrameLocks noGrp="1"/>
          </p:cNvGraphicFramePr>
          <p:nvPr>
            <p:extLst>
              <p:ext uri="{D42A27DB-BD31-4B8C-83A1-F6EECF244321}">
                <p14:modId xmlns:p14="http://schemas.microsoft.com/office/powerpoint/2010/main" val="992130071"/>
              </p:ext>
            </p:extLst>
          </p:nvPr>
        </p:nvGraphicFramePr>
        <p:xfrm>
          <a:off x="8578370" y="763618"/>
          <a:ext cx="3410430" cy="3200400"/>
        </p:xfrm>
        <a:graphic>
          <a:graphicData uri="http://schemas.openxmlformats.org/drawingml/2006/table">
            <a:tbl>
              <a:tblPr firstRow="1" bandRow="1">
                <a:tableStyleId>{5940675A-B579-460E-94D1-54222C63F5DA}</a:tableStyleId>
              </a:tblPr>
              <a:tblGrid>
                <a:gridCol w="1705215">
                  <a:extLst>
                    <a:ext uri="{9D8B030D-6E8A-4147-A177-3AD203B41FA5}">
                      <a16:colId xmlns:a16="http://schemas.microsoft.com/office/drawing/2014/main" val="1181155174"/>
                    </a:ext>
                  </a:extLst>
                </a:gridCol>
                <a:gridCol w="1705215">
                  <a:extLst>
                    <a:ext uri="{9D8B030D-6E8A-4147-A177-3AD203B41FA5}">
                      <a16:colId xmlns:a16="http://schemas.microsoft.com/office/drawing/2014/main" val="1537618211"/>
                    </a:ext>
                  </a:extLst>
                </a:gridCol>
              </a:tblGrid>
              <a:tr h="370840">
                <a:tc>
                  <a:txBody>
                    <a:bodyPr/>
                    <a:lstStyle/>
                    <a:p>
                      <a:r>
                        <a:rPr lang="es-ES" sz="2400" dirty="0">
                          <a:solidFill>
                            <a:schemeClr val="tx1"/>
                          </a:solidFill>
                          <a:latin typeface="Patrick Hand" panose="00000500000000000000" pitchFamily="2" charset="0"/>
                        </a:rPr>
                        <a:t>1. </a:t>
                      </a:r>
                      <a:r>
                        <a:rPr lang="es-ES" sz="2400" dirty="0" err="1">
                          <a:solidFill>
                            <a:schemeClr val="tx1"/>
                          </a:solidFill>
                          <a:latin typeface="Patrick Hand" panose="00000500000000000000" pitchFamily="2" charset="0"/>
                        </a:rPr>
                        <a:t>Sister</a:t>
                      </a:r>
                      <a:endParaRPr lang="es-ES" sz="2400" dirty="0">
                        <a:solidFill>
                          <a:schemeClr val="tx1"/>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s-ES" sz="2400" dirty="0">
                          <a:solidFill>
                            <a:schemeClr val="tx1"/>
                          </a:solidFill>
                          <a:latin typeface="Patrick Hand" panose="00000500000000000000" pitchFamily="2" charset="0"/>
                        </a:rPr>
                        <a:t>2. </a:t>
                      </a:r>
                      <a:r>
                        <a:rPr lang="es-ES" sz="2400" dirty="0" err="1">
                          <a:solidFill>
                            <a:schemeClr val="tx1"/>
                          </a:solidFill>
                          <a:latin typeface="Patrick Hand" panose="00000500000000000000" pitchFamily="2" charset="0"/>
                        </a:rPr>
                        <a:t>Eyes</a:t>
                      </a:r>
                      <a:endParaRPr lang="es-ES" sz="2400" dirty="0">
                        <a:solidFill>
                          <a:schemeClr val="tx1"/>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37859238"/>
                  </a:ext>
                </a:extLst>
              </a:tr>
              <a:tr h="370840">
                <a:tc>
                  <a:txBody>
                    <a:bodyPr/>
                    <a:lstStyle/>
                    <a:p>
                      <a:r>
                        <a:rPr lang="es-ES" sz="2400" dirty="0">
                          <a:solidFill>
                            <a:schemeClr val="tx1"/>
                          </a:solidFill>
                          <a:latin typeface="Patrick Hand" panose="00000500000000000000" pitchFamily="2" charset="0"/>
                        </a:rPr>
                        <a:t>3. </a:t>
                      </a:r>
                      <a:r>
                        <a:rPr lang="es-ES" sz="2400" dirty="0" err="1">
                          <a:solidFill>
                            <a:schemeClr val="tx1"/>
                          </a:solidFill>
                          <a:latin typeface="Patrick Hand" panose="00000500000000000000" pitchFamily="2" charset="0"/>
                        </a:rPr>
                        <a:t>Grandad</a:t>
                      </a:r>
                      <a:r>
                        <a:rPr lang="es-ES" sz="2400" dirty="0">
                          <a:solidFill>
                            <a:schemeClr val="tx1"/>
                          </a:solidFill>
                          <a:latin typeface="Patrick Hand" panose="00000500000000000000" pitchFamily="2" charset="0"/>
                        </a:rPr>
                        <a:t> </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s-ES" sz="2400" dirty="0">
                          <a:solidFill>
                            <a:schemeClr val="tx1"/>
                          </a:solidFill>
                          <a:latin typeface="Patrick Hand" panose="00000500000000000000" pitchFamily="2" charset="0"/>
                        </a:rPr>
                        <a:t>4. </a:t>
                      </a:r>
                      <a:r>
                        <a:rPr lang="es-ES" sz="2400" dirty="0" err="1">
                          <a:solidFill>
                            <a:schemeClr val="tx1"/>
                          </a:solidFill>
                          <a:latin typeface="Patrick Hand" panose="00000500000000000000" pitchFamily="2" charset="0"/>
                        </a:rPr>
                        <a:t>Dog</a:t>
                      </a:r>
                      <a:endParaRPr lang="es-ES" sz="2400" dirty="0">
                        <a:solidFill>
                          <a:schemeClr val="tx1"/>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3727541"/>
                  </a:ext>
                </a:extLst>
              </a:tr>
              <a:tr h="370840">
                <a:tc>
                  <a:txBody>
                    <a:bodyPr/>
                    <a:lstStyle/>
                    <a:p>
                      <a:r>
                        <a:rPr lang="es-ES" sz="2400" dirty="0">
                          <a:solidFill>
                            <a:schemeClr val="tx1"/>
                          </a:solidFill>
                          <a:latin typeface="Patrick Hand" panose="00000500000000000000" pitchFamily="2" charset="0"/>
                        </a:rPr>
                        <a:t>5. </a:t>
                      </a:r>
                      <a:r>
                        <a:rPr lang="es-ES" sz="2400" dirty="0" err="1">
                          <a:solidFill>
                            <a:schemeClr val="tx1"/>
                          </a:solidFill>
                          <a:latin typeface="Patrick Hand" panose="00000500000000000000" pitchFamily="2" charset="0"/>
                        </a:rPr>
                        <a:t>Tall</a:t>
                      </a:r>
                      <a:endParaRPr lang="es-ES" sz="2400" dirty="0">
                        <a:solidFill>
                          <a:schemeClr val="tx1"/>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s-ES" sz="2400" dirty="0">
                          <a:solidFill>
                            <a:schemeClr val="tx1"/>
                          </a:solidFill>
                          <a:latin typeface="Patrick Hand" panose="00000500000000000000" pitchFamily="2" charset="0"/>
                        </a:rPr>
                        <a:t>6. </a:t>
                      </a:r>
                      <a:r>
                        <a:rPr lang="es-ES" sz="2400" dirty="0" err="1">
                          <a:solidFill>
                            <a:schemeClr val="tx1"/>
                          </a:solidFill>
                          <a:latin typeface="Patrick Hand" panose="00000500000000000000" pitchFamily="2" charset="0"/>
                        </a:rPr>
                        <a:t>Oldest</a:t>
                      </a:r>
                      <a:endParaRPr lang="es-ES" sz="2400" dirty="0">
                        <a:solidFill>
                          <a:schemeClr val="tx1"/>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22582139"/>
                  </a:ext>
                </a:extLst>
              </a:tr>
              <a:tr h="370840">
                <a:tc>
                  <a:txBody>
                    <a:bodyPr/>
                    <a:lstStyle/>
                    <a:p>
                      <a:r>
                        <a:rPr lang="es-ES" sz="2400" dirty="0">
                          <a:solidFill>
                            <a:schemeClr val="tx1"/>
                          </a:solidFill>
                          <a:latin typeface="Patrick Hand" panose="00000500000000000000" pitchFamily="2" charset="0"/>
                        </a:rPr>
                        <a:t>7. </a:t>
                      </a:r>
                      <a:r>
                        <a:rPr lang="es-ES" sz="2400" dirty="0" err="1">
                          <a:solidFill>
                            <a:schemeClr val="tx1"/>
                          </a:solidFill>
                          <a:latin typeface="Patrick Hand" panose="00000500000000000000" pitchFamily="2" charset="0"/>
                        </a:rPr>
                        <a:t>Animals</a:t>
                      </a:r>
                      <a:endParaRPr lang="es-ES" sz="2400" dirty="0">
                        <a:solidFill>
                          <a:schemeClr val="tx1"/>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s-ES" sz="2400" dirty="0">
                          <a:solidFill>
                            <a:schemeClr val="tx1"/>
                          </a:solidFill>
                          <a:latin typeface="Patrick Hand" panose="00000500000000000000" pitchFamily="2" charset="0"/>
                        </a:rPr>
                        <a:t>8. </a:t>
                      </a:r>
                      <a:r>
                        <a:rPr lang="es-ES" sz="2400" dirty="0" err="1">
                          <a:solidFill>
                            <a:schemeClr val="tx1"/>
                          </a:solidFill>
                          <a:latin typeface="Patrick Hand" panose="00000500000000000000" pitchFamily="2" charset="0"/>
                        </a:rPr>
                        <a:t>Years</a:t>
                      </a:r>
                      <a:endParaRPr lang="es-ES" sz="2400" dirty="0">
                        <a:solidFill>
                          <a:schemeClr val="tx1"/>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58074546"/>
                  </a:ext>
                </a:extLst>
              </a:tr>
              <a:tr h="370840">
                <a:tc>
                  <a:txBody>
                    <a:bodyPr/>
                    <a:lstStyle/>
                    <a:p>
                      <a:r>
                        <a:rPr lang="es-ES" sz="2400" dirty="0">
                          <a:solidFill>
                            <a:schemeClr val="tx1"/>
                          </a:solidFill>
                          <a:latin typeface="Patrick Hand" panose="00000500000000000000" pitchFamily="2" charset="0"/>
                        </a:rPr>
                        <a:t>9. </a:t>
                      </a:r>
                      <a:r>
                        <a:rPr lang="es-ES" sz="2400" dirty="0" err="1">
                          <a:solidFill>
                            <a:schemeClr val="tx1"/>
                          </a:solidFill>
                          <a:latin typeface="Patrick Hand" panose="00000500000000000000" pitchFamily="2" charset="0"/>
                        </a:rPr>
                        <a:t>Friend</a:t>
                      </a:r>
                      <a:r>
                        <a:rPr lang="es-ES" sz="2400" dirty="0">
                          <a:solidFill>
                            <a:schemeClr val="tx1"/>
                          </a:solidFill>
                          <a:latin typeface="Patrick Hand" panose="00000500000000000000" pitchFamily="2" charset="0"/>
                        </a:rPr>
                        <a:t> </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s-ES" sz="2400" dirty="0">
                          <a:solidFill>
                            <a:schemeClr val="tx1"/>
                          </a:solidFill>
                          <a:latin typeface="Patrick Hand" panose="00000500000000000000" pitchFamily="2" charset="0"/>
                        </a:rPr>
                        <a:t>10. </a:t>
                      </a:r>
                      <a:r>
                        <a:rPr lang="es-ES" sz="2400" dirty="0" err="1">
                          <a:solidFill>
                            <a:schemeClr val="tx1"/>
                          </a:solidFill>
                          <a:latin typeface="Patrick Hand" panose="00000500000000000000" pitchFamily="2" charset="0"/>
                        </a:rPr>
                        <a:t>Twins</a:t>
                      </a:r>
                      <a:endParaRPr lang="es-ES" sz="2400" dirty="0">
                        <a:solidFill>
                          <a:schemeClr val="tx1"/>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17200562"/>
                  </a:ext>
                </a:extLst>
              </a:tr>
              <a:tr h="370840">
                <a:tc>
                  <a:txBody>
                    <a:bodyPr/>
                    <a:lstStyle/>
                    <a:p>
                      <a:r>
                        <a:rPr lang="es-ES" sz="2400" dirty="0">
                          <a:solidFill>
                            <a:schemeClr val="tx1"/>
                          </a:solidFill>
                          <a:latin typeface="Patrick Hand" panose="00000500000000000000" pitchFamily="2" charset="0"/>
                        </a:rPr>
                        <a:t>11. </a:t>
                      </a:r>
                      <a:r>
                        <a:rPr lang="es-ES" sz="2400" dirty="0" err="1">
                          <a:solidFill>
                            <a:schemeClr val="tx1"/>
                          </a:solidFill>
                          <a:latin typeface="Patrick Hand" panose="00000500000000000000" pitchFamily="2" charset="0"/>
                        </a:rPr>
                        <a:t>Family</a:t>
                      </a:r>
                      <a:endParaRPr lang="es-ES" sz="2400" dirty="0">
                        <a:solidFill>
                          <a:schemeClr val="tx1"/>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s-ES" sz="2400" dirty="0">
                          <a:solidFill>
                            <a:schemeClr val="tx1"/>
                          </a:solidFill>
                          <a:latin typeface="Patrick Hand" panose="00000500000000000000" pitchFamily="2" charset="0"/>
                        </a:rPr>
                        <a:t>12. Name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81397828"/>
                  </a:ext>
                </a:extLst>
              </a:tr>
              <a:tr h="370840">
                <a:tc>
                  <a:txBody>
                    <a:bodyPr/>
                    <a:lstStyle/>
                    <a:p>
                      <a:r>
                        <a:rPr lang="es-ES" sz="2400" dirty="0">
                          <a:solidFill>
                            <a:schemeClr val="tx1"/>
                          </a:solidFill>
                          <a:latin typeface="Patrick Hand" panose="00000500000000000000" pitchFamily="2" charset="0"/>
                        </a:rPr>
                        <a:t>13. </a:t>
                      </a:r>
                      <a:r>
                        <a:rPr lang="es-ES" sz="2400" dirty="0" err="1">
                          <a:solidFill>
                            <a:schemeClr val="tx1"/>
                          </a:solidFill>
                          <a:latin typeface="Patrick Hand" panose="00000500000000000000" pitchFamily="2" charset="0"/>
                        </a:rPr>
                        <a:t>Annoying</a:t>
                      </a:r>
                      <a:endParaRPr lang="es-ES" sz="2400" dirty="0">
                        <a:solidFill>
                          <a:schemeClr val="tx1"/>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s-ES" sz="2400" dirty="0">
                          <a:solidFill>
                            <a:schemeClr val="tx1"/>
                          </a:solidFill>
                          <a:latin typeface="Patrick Hand" panose="00000500000000000000" pitchFamily="2" charset="0"/>
                        </a:rPr>
                        <a:t>14. Lucky</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6611218"/>
                  </a:ext>
                </a:extLst>
              </a:tr>
            </a:tbl>
          </a:graphicData>
        </a:graphic>
      </p:graphicFrame>
      <p:pic>
        <p:nvPicPr>
          <p:cNvPr id="4" name="Imagen 3" descr="Un grupo de personas disfrazadas&#10;&#10;Descripción generada automáticamente con confianza baja">
            <a:extLst>
              <a:ext uri="{FF2B5EF4-FFF2-40B4-BE49-F238E27FC236}">
                <a16:creationId xmlns:a16="http://schemas.microsoft.com/office/drawing/2014/main" id="{FB316E05-A468-13A1-54A2-DE91A61DF512}"/>
              </a:ext>
            </a:extLst>
          </p:cNvPr>
          <p:cNvPicPr>
            <a:picLocks noChangeAspect="1"/>
          </p:cNvPicPr>
          <p:nvPr/>
        </p:nvPicPr>
        <p:blipFill rotWithShape="1">
          <a:blip r:embed="rId3">
            <a:extLst>
              <a:ext uri="{28A0092B-C50C-407E-A947-70E740481C1C}">
                <a14:useLocalDpi xmlns:a14="http://schemas.microsoft.com/office/drawing/2010/main" val="0"/>
              </a:ext>
            </a:extLst>
          </a:blip>
          <a:srcRect l="4568" t="6481" r="73188" b="5926"/>
          <a:stretch/>
        </p:blipFill>
        <p:spPr>
          <a:xfrm>
            <a:off x="7026042" y="563394"/>
            <a:ext cx="1469548" cy="3857824"/>
          </a:xfrm>
          <a:prstGeom prst="rect">
            <a:avLst/>
          </a:prstGeom>
        </p:spPr>
      </p:pic>
      <p:pic>
        <p:nvPicPr>
          <p:cNvPr id="34" name="Imagen 33" descr="Icono&#10;&#10;Descripción generada automáticamente">
            <a:extLst>
              <a:ext uri="{FF2B5EF4-FFF2-40B4-BE49-F238E27FC236}">
                <a16:creationId xmlns:a16="http://schemas.microsoft.com/office/drawing/2014/main" id="{4E649059-0C13-C8DC-872B-4598A9F7D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6428" y="5830790"/>
            <a:ext cx="874811" cy="874811"/>
          </a:xfrm>
          <a:prstGeom prst="rect">
            <a:avLst/>
          </a:prstGeom>
        </p:spPr>
      </p:pic>
      <p:sp>
        <p:nvSpPr>
          <p:cNvPr id="53" name="CuadroTexto 52">
            <a:extLst>
              <a:ext uri="{FF2B5EF4-FFF2-40B4-BE49-F238E27FC236}">
                <a16:creationId xmlns:a16="http://schemas.microsoft.com/office/drawing/2014/main" id="{D9ABDF68-3EA7-4A24-A2EF-56CE46BA3C33}"/>
              </a:ext>
            </a:extLst>
          </p:cNvPr>
          <p:cNvSpPr txBox="1"/>
          <p:nvPr/>
        </p:nvSpPr>
        <p:spPr>
          <a:xfrm>
            <a:off x="7277622" y="4584295"/>
            <a:ext cx="4914378" cy="1246495"/>
          </a:xfrm>
          <a:prstGeom prst="rect">
            <a:avLst/>
          </a:prstGeom>
          <a:noFill/>
        </p:spPr>
        <p:txBody>
          <a:bodyPr wrap="square" rtlCol="0">
            <a:spAutoFit/>
          </a:bodyPr>
          <a:lstStyle/>
          <a:p>
            <a:pPr algn="r"/>
            <a:r>
              <a:rPr lang="es-ES" sz="2500" dirty="0">
                <a:latin typeface="Patrick Hand" panose="00000500000000000000" pitchFamily="2" charset="0"/>
              </a:rPr>
              <a:t>Escribe los números de las cuatro palabras que sobran de menor a mayor para averiguar el código.</a:t>
            </a:r>
          </a:p>
        </p:txBody>
      </p:sp>
    </p:spTree>
    <p:extLst>
      <p:ext uri="{BB962C8B-B14F-4D97-AF65-F5344CB8AC3E}">
        <p14:creationId xmlns:p14="http://schemas.microsoft.com/office/powerpoint/2010/main" val="3387212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Imagen 124" descr="Texto&#10;&#10;Descripción generada automáticamente">
            <a:extLst>
              <a:ext uri="{FF2B5EF4-FFF2-40B4-BE49-F238E27FC236}">
                <a16:creationId xmlns:a16="http://schemas.microsoft.com/office/drawing/2014/main" id="{2F028997-283B-08BD-4450-8E61A52BC1FF}"/>
              </a:ext>
            </a:extLst>
          </p:cNvPr>
          <p:cNvPicPr>
            <a:picLocks noChangeAspect="1"/>
          </p:cNvPicPr>
          <p:nvPr/>
        </p:nvPicPr>
        <p:blipFill rotWithShape="1">
          <a:blip r:embed="rId3">
            <a:extLst>
              <a:ext uri="{28A0092B-C50C-407E-A947-70E740481C1C}">
                <a14:useLocalDpi xmlns:a14="http://schemas.microsoft.com/office/drawing/2010/main" val="0"/>
              </a:ext>
            </a:extLst>
          </a:blip>
          <a:srcRect l="33565" r="35449" b="65166"/>
          <a:stretch/>
        </p:blipFill>
        <p:spPr>
          <a:xfrm>
            <a:off x="8589252" y="4388937"/>
            <a:ext cx="1578394" cy="1774438"/>
          </a:xfrm>
          <a:prstGeom prst="rect">
            <a:avLst/>
          </a:prstGeom>
        </p:spPr>
      </p:pic>
      <p:pic>
        <p:nvPicPr>
          <p:cNvPr id="126" name="Imagen 125" descr="Texto&#10;&#10;Descripción generada automáticamente">
            <a:extLst>
              <a:ext uri="{FF2B5EF4-FFF2-40B4-BE49-F238E27FC236}">
                <a16:creationId xmlns:a16="http://schemas.microsoft.com/office/drawing/2014/main" id="{0DC48520-956B-9712-EF23-3C8D40BBD8FB}"/>
              </a:ext>
            </a:extLst>
          </p:cNvPr>
          <p:cNvPicPr>
            <a:picLocks noChangeAspect="1"/>
          </p:cNvPicPr>
          <p:nvPr/>
        </p:nvPicPr>
        <p:blipFill rotWithShape="1">
          <a:blip r:embed="rId4">
            <a:extLst>
              <a:ext uri="{28A0092B-C50C-407E-A947-70E740481C1C}">
                <a14:useLocalDpi xmlns:a14="http://schemas.microsoft.com/office/drawing/2010/main" val="0"/>
              </a:ext>
            </a:extLst>
          </a:blip>
          <a:srcRect l="4148" t="33970" r="66169" b="34591"/>
          <a:stretch/>
        </p:blipFill>
        <p:spPr>
          <a:xfrm>
            <a:off x="10393365" y="2602982"/>
            <a:ext cx="1577874" cy="1671238"/>
          </a:xfrm>
          <a:prstGeom prst="rect">
            <a:avLst/>
          </a:prstGeom>
        </p:spPr>
      </p:pic>
      <p:pic>
        <p:nvPicPr>
          <p:cNvPr id="83" name="Imagen 82" descr="Un dibujo de una persona&#10;&#10;Descripción generada automáticamente con confianza media">
            <a:extLst>
              <a:ext uri="{FF2B5EF4-FFF2-40B4-BE49-F238E27FC236}">
                <a16:creationId xmlns:a16="http://schemas.microsoft.com/office/drawing/2014/main" id="{F8B3FB69-8990-02E2-1663-1267BCBD6D89}"/>
              </a:ext>
            </a:extLst>
          </p:cNvPr>
          <p:cNvPicPr>
            <a:picLocks noChangeAspect="1"/>
          </p:cNvPicPr>
          <p:nvPr/>
        </p:nvPicPr>
        <p:blipFill rotWithShape="1">
          <a:blip r:embed="rId5">
            <a:extLst>
              <a:ext uri="{28A0092B-C50C-407E-A947-70E740481C1C}">
                <a14:useLocalDpi xmlns:a14="http://schemas.microsoft.com/office/drawing/2010/main" val="0"/>
              </a:ext>
            </a:extLst>
          </a:blip>
          <a:srcRect l="63419" t="66595" r="8286" b="3007"/>
          <a:stretch/>
        </p:blipFill>
        <p:spPr>
          <a:xfrm>
            <a:off x="6769791" y="729508"/>
            <a:ext cx="1596839" cy="1715488"/>
          </a:xfrm>
          <a:prstGeom prst="rect">
            <a:avLst/>
          </a:prstGeom>
        </p:spPr>
      </p:pic>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C94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6: </a:t>
            </a:r>
            <a:r>
              <a:rPr lang="es-ES" sz="4000" b="1" dirty="0" err="1">
                <a:solidFill>
                  <a:schemeClr val="bg1"/>
                </a:solidFill>
                <a:latin typeface="Patrick Hand" panose="00000500000000000000" pitchFamily="2" charset="0"/>
              </a:rPr>
              <a:t>Write</a:t>
            </a:r>
            <a:r>
              <a:rPr lang="es-ES" sz="4000" b="1" dirty="0">
                <a:solidFill>
                  <a:schemeClr val="bg1"/>
                </a:solidFill>
                <a:latin typeface="Patrick Hand" panose="00000500000000000000" pitchFamily="2" charset="0"/>
              </a:rPr>
              <a:t> the </a:t>
            </a:r>
            <a:r>
              <a:rPr lang="es-ES" sz="4000" b="1" dirty="0" err="1">
                <a:solidFill>
                  <a:schemeClr val="bg1"/>
                </a:solidFill>
                <a:latin typeface="Patrick Hand" panose="00000500000000000000" pitchFamily="2" charset="0"/>
              </a:rPr>
              <a:t>correct</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number</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for</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each</a:t>
            </a:r>
            <a:r>
              <a:rPr lang="es-ES" sz="4000" b="1" dirty="0">
                <a:solidFill>
                  <a:schemeClr val="bg1"/>
                </a:solidFill>
                <a:latin typeface="Patrick Hand" panose="00000500000000000000" pitchFamily="2" charset="0"/>
              </a:rPr>
              <a:t> symbol</a:t>
            </a:r>
          </a:p>
        </p:txBody>
      </p:sp>
      <p:graphicFrame>
        <p:nvGraphicFramePr>
          <p:cNvPr id="33" name="Tabla 29">
            <a:extLst>
              <a:ext uri="{FF2B5EF4-FFF2-40B4-BE49-F238E27FC236}">
                <a16:creationId xmlns:a16="http://schemas.microsoft.com/office/drawing/2014/main" id="{BBF7B9D3-E714-EEA8-90B6-7CFE8F105176}"/>
              </a:ext>
            </a:extLst>
          </p:cNvPr>
          <p:cNvGraphicFramePr>
            <a:graphicFrameLocks noGrp="1"/>
          </p:cNvGraphicFramePr>
          <p:nvPr>
            <p:extLst>
              <p:ext uri="{D42A27DB-BD31-4B8C-83A1-F6EECF244321}">
                <p14:modId xmlns:p14="http://schemas.microsoft.com/office/powerpoint/2010/main" val="946282610"/>
              </p:ext>
            </p:extLst>
          </p:nvPr>
        </p:nvGraphicFramePr>
        <p:xfrm>
          <a:off x="9675341" y="6247154"/>
          <a:ext cx="2307984" cy="501841"/>
        </p:xfrm>
        <a:graphic>
          <a:graphicData uri="http://schemas.openxmlformats.org/drawingml/2006/table">
            <a:tbl>
              <a:tblPr firstRow="1" bandRow="1">
                <a:tableStyleId>{5940675A-B579-460E-94D1-54222C63F5DA}</a:tableStyleId>
              </a:tblPr>
              <a:tblGrid>
                <a:gridCol w="576996">
                  <a:extLst>
                    <a:ext uri="{9D8B030D-6E8A-4147-A177-3AD203B41FA5}">
                      <a16:colId xmlns:a16="http://schemas.microsoft.com/office/drawing/2014/main" val="4142859001"/>
                    </a:ext>
                  </a:extLst>
                </a:gridCol>
                <a:gridCol w="576996">
                  <a:extLst>
                    <a:ext uri="{9D8B030D-6E8A-4147-A177-3AD203B41FA5}">
                      <a16:colId xmlns:a16="http://schemas.microsoft.com/office/drawing/2014/main" val="1465738722"/>
                    </a:ext>
                  </a:extLst>
                </a:gridCol>
                <a:gridCol w="576996">
                  <a:extLst>
                    <a:ext uri="{9D8B030D-6E8A-4147-A177-3AD203B41FA5}">
                      <a16:colId xmlns:a16="http://schemas.microsoft.com/office/drawing/2014/main" val="943696700"/>
                    </a:ext>
                  </a:extLst>
                </a:gridCol>
                <a:gridCol w="576996">
                  <a:extLst>
                    <a:ext uri="{9D8B030D-6E8A-4147-A177-3AD203B41FA5}">
                      <a16:colId xmlns:a16="http://schemas.microsoft.com/office/drawing/2014/main" val="694195423"/>
                    </a:ext>
                  </a:extLst>
                </a:gridCol>
              </a:tblGrid>
              <a:tr h="501841">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C940E4"/>
                      </a:solidFill>
                      <a:prstDash val="solid"/>
                      <a:round/>
                      <a:headEnd type="none" w="med" len="med"/>
                      <a:tailEnd type="none" w="med" len="med"/>
                    </a:lnL>
                    <a:lnR w="28575" cap="flat" cmpd="sng" algn="ctr">
                      <a:solidFill>
                        <a:srgbClr val="C940E4"/>
                      </a:solidFill>
                      <a:prstDash val="solid"/>
                      <a:round/>
                      <a:headEnd type="none" w="med" len="med"/>
                      <a:tailEnd type="none" w="med" len="med"/>
                    </a:lnR>
                    <a:lnT w="28575" cap="flat" cmpd="sng" algn="ctr">
                      <a:solidFill>
                        <a:srgbClr val="C940E4"/>
                      </a:solidFill>
                      <a:prstDash val="solid"/>
                      <a:round/>
                      <a:headEnd type="none" w="med" len="med"/>
                      <a:tailEnd type="none" w="med" len="med"/>
                    </a:lnT>
                    <a:lnB w="28575" cap="flat" cmpd="sng" algn="ctr">
                      <a:solidFill>
                        <a:srgbClr val="C940E4"/>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C940E4"/>
                      </a:solidFill>
                      <a:prstDash val="solid"/>
                      <a:round/>
                      <a:headEnd type="none" w="med" len="med"/>
                      <a:tailEnd type="none" w="med" len="med"/>
                    </a:lnL>
                    <a:lnR w="28575" cap="flat" cmpd="sng" algn="ctr">
                      <a:solidFill>
                        <a:srgbClr val="C940E4"/>
                      </a:solidFill>
                      <a:prstDash val="solid"/>
                      <a:round/>
                      <a:headEnd type="none" w="med" len="med"/>
                      <a:tailEnd type="none" w="med" len="med"/>
                    </a:lnR>
                    <a:lnT w="28575" cap="flat" cmpd="sng" algn="ctr">
                      <a:solidFill>
                        <a:srgbClr val="C940E4"/>
                      </a:solidFill>
                      <a:prstDash val="solid"/>
                      <a:round/>
                      <a:headEnd type="none" w="med" len="med"/>
                      <a:tailEnd type="none" w="med" len="med"/>
                    </a:lnT>
                    <a:lnB w="28575" cap="flat" cmpd="sng" algn="ctr">
                      <a:solidFill>
                        <a:srgbClr val="C940E4"/>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C940E4"/>
                      </a:solidFill>
                      <a:prstDash val="solid"/>
                      <a:round/>
                      <a:headEnd type="none" w="med" len="med"/>
                      <a:tailEnd type="none" w="med" len="med"/>
                    </a:lnL>
                    <a:lnR w="28575" cap="flat" cmpd="sng" algn="ctr">
                      <a:solidFill>
                        <a:srgbClr val="C940E4"/>
                      </a:solidFill>
                      <a:prstDash val="solid"/>
                      <a:round/>
                      <a:headEnd type="none" w="med" len="med"/>
                      <a:tailEnd type="none" w="med" len="med"/>
                    </a:lnR>
                    <a:lnT w="28575" cap="flat" cmpd="sng" algn="ctr">
                      <a:solidFill>
                        <a:srgbClr val="C940E4"/>
                      </a:solidFill>
                      <a:prstDash val="solid"/>
                      <a:round/>
                      <a:headEnd type="none" w="med" len="med"/>
                      <a:tailEnd type="none" w="med" len="med"/>
                    </a:lnT>
                    <a:lnB w="28575" cap="flat" cmpd="sng" algn="ctr">
                      <a:solidFill>
                        <a:srgbClr val="C940E4"/>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C940E4"/>
                      </a:solidFill>
                      <a:prstDash val="solid"/>
                      <a:round/>
                      <a:headEnd type="none" w="med" len="med"/>
                      <a:tailEnd type="none" w="med" len="med"/>
                    </a:lnL>
                    <a:lnR w="28575" cap="flat" cmpd="sng" algn="ctr">
                      <a:solidFill>
                        <a:srgbClr val="C940E4"/>
                      </a:solidFill>
                      <a:prstDash val="solid"/>
                      <a:round/>
                      <a:headEnd type="none" w="med" len="med"/>
                      <a:tailEnd type="none" w="med" len="med"/>
                    </a:lnR>
                    <a:lnT w="28575" cap="flat" cmpd="sng" algn="ctr">
                      <a:solidFill>
                        <a:srgbClr val="C940E4"/>
                      </a:solidFill>
                      <a:prstDash val="solid"/>
                      <a:round/>
                      <a:headEnd type="none" w="med" len="med"/>
                      <a:tailEnd type="none" w="med" len="med"/>
                    </a:lnT>
                    <a:lnB w="28575" cap="flat" cmpd="sng" algn="ctr">
                      <a:solidFill>
                        <a:srgbClr val="C940E4"/>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sp>
        <p:nvSpPr>
          <p:cNvPr id="11" name="Rounded Rectangular Callout 9">
            <a:extLst>
              <a:ext uri="{FF2B5EF4-FFF2-40B4-BE49-F238E27FC236}">
                <a16:creationId xmlns:a16="http://schemas.microsoft.com/office/drawing/2014/main" id="{CD0E978A-D4F3-9DFF-7EEB-C6A29F4D7197}"/>
              </a:ext>
            </a:extLst>
          </p:cNvPr>
          <p:cNvSpPr/>
          <p:nvPr/>
        </p:nvSpPr>
        <p:spPr>
          <a:xfrm>
            <a:off x="92771" y="735631"/>
            <a:ext cx="3155772" cy="1147592"/>
          </a:xfrm>
          <a:prstGeom prst="wedgeRoundRectCallout">
            <a:avLst>
              <a:gd name="adj1" fmla="val -40075"/>
              <a:gd name="adj2" fmla="val 67722"/>
              <a:gd name="adj3" fmla="val 16667"/>
            </a:avLst>
          </a:prstGeom>
          <a:solidFill>
            <a:srgbClr val="EBE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omic Sans MS" panose="030F0702030302020204" pitchFamily="66" charset="0"/>
            </a:endParaRPr>
          </a:p>
        </p:txBody>
      </p:sp>
      <p:pic>
        <p:nvPicPr>
          <p:cNvPr id="18" name="Picture 33">
            <a:extLst>
              <a:ext uri="{FF2B5EF4-FFF2-40B4-BE49-F238E27FC236}">
                <a16:creationId xmlns:a16="http://schemas.microsoft.com/office/drawing/2014/main" id="{8FE41266-3395-09EA-A073-5C6C17DADC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83316" y="7015243"/>
            <a:ext cx="501841" cy="501841"/>
          </a:xfrm>
          <a:prstGeom prst="rect">
            <a:avLst/>
          </a:prstGeom>
        </p:spPr>
      </p:pic>
      <p:pic>
        <p:nvPicPr>
          <p:cNvPr id="51" name="Picture 98">
            <a:extLst>
              <a:ext uri="{FF2B5EF4-FFF2-40B4-BE49-F238E27FC236}">
                <a16:creationId xmlns:a16="http://schemas.microsoft.com/office/drawing/2014/main" id="{66ADD0E7-F676-BD22-6449-EC6B6709C50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27659" y="6944515"/>
            <a:ext cx="416253" cy="415440"/>
          </a:xfrm>
          <a:prstGeom prst="rect">
            <a:avLst/>
          </a:prstGeom>
        </p:spPr>
      </p:pic>
      <p:pic>
        <p:nvPicPr>
          <p:cNvPr id="52" name="Picture 99">
            <a:extLst>
              <a:ext uri="{FF2B5EF4-FFF2-40B4-BE49-F238E27FC236}">
                <a16:creationId xmlns:a16="http://schemas.microsoft.com/office/drawing/2014/main" id="{4E290099-3B3B-5936-7897-B636C4CC935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43987" y="7418293"/>
            <a:ext cx="391761" cy="391761"/>
          </a:xfrm>
          <a:prstGeom prst="rect">
            <a:avLst/>
          </a:prstGeom>
        </p:spPr>
      </p:pic>
      <p:pic>
        <p:nvPicPr>
          <p:cNvPr id="57" name="Picture 103">
            <a:extLst>
              <a:ext uri="{FF2B5EF4-FFF2-40B4-BE49-F238E27FC236}">
                <a16:creationId xmlns:a16="http://schemas.microsoft.com/office/drawing/2014/main" id="{B163DA5D-7989-B8A1-F03C-E5FFCB2A15C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72385" y="6924071"/>
            <a:ext cx="486058" cy="486058"/>
          </a:xfrm>
          <a:prstGeom prst="rect">
            <a:avLst/>
          </a:prstGeom>
        </p:spPr>
      </p:pic>
      <p:sp>
        <p:nvSpPr>
          <p:cNvPr id="60" name="CuadroTexto 12">
            <a:extLst>
              <a:ext uri="{FF2B5EF4-FFF2-40B4-BE49-F238E27FC236}">
                <a16:creationId xmlns:a16="http://schemas.microsoft.com/office/drawing/2014/main" id="{E2794B0E-0087-11A5-110F-7539ED499D64}"/>
              </a:ext>
            </a:extLst>
          </p:cNvPr>
          <p:cNvSpPr txBox="1"/>
          <p:nvPr/>
        </p:nvSpPr>
        <p:spPr>
          <a:xfrm>
            <a:off x="115201" y="799877"/>
            <a:ext cx="3133342" cy="1015663"/>
          </a:xfrm>
          <a:prstGeom prst="rect">
            <a:avLst/>
          </a:prstGeom>
          <a:noFill/>
        </p:spPr>
        <p:txBody>
          <a:bodyPr wrap="square" rtlCol="0">
            <a:spAutoFit/>
          </a:bodyPr>
          <a:lstStyle/>
          <a:p>
            <a:pPr algn="ctr"/>
            <a:r>
              <a:rPr lang="es-ES" sz="2000" dirty="0">
                <a:latin typeface="Patrick Hand" panose="00000500000000000000" pitchFamily="2" charset="0"/>
                <a:ea typeface="coffee+tea Medium" panose="02000603000000000000" pitchFamily="50" charset="0"/>
              </a:rPr>
              <a:t>1. I have </a:t>
            </a:r>
            <a:r>
              <a:rPr lang="es-ES" sz="2000" dirty="0" err="1">
                <a:latin typeface="Patrick Hand" panose="00000500000000000000" pitchFamily="2" charset="0"/>
                <a:ea typeface="coffee+tea Medium" panose="02000603000000000000" pitchFamily="50" charset="0"/>
              </a:rPr>
              <a:t>brown</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eyes</a:t>
            </a:r>
            <a:r>
              <a:rPr lang="es-ES" sz="2000" dirty="0">
                <a:latin typeface="Patrick Hand" panose="00000500000000000000" pitchFamily="2" charset="0"/>
                <a:ea typeface="coffee+tea Medium" panose="02000603000000000000" pitchFamily="50" charset="0"/>
              </a:rPr>
              <a:t> and </a:t>
            </a:r>
            <a:r>
              <a:rPr lang="es-ES" sz="2000" dirty="0" err="1">
                <a:latin typeface="Patrick Hand" panose="00000500000000000000" pitchFamily="2" charset="0"/>
                <a:ea typeface="coffee+tea Medium" panose="02000603000000000000" pitchFamily="50" charset="0"/>
              </a:rPr>
              <a:t>long</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curly</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brown</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hair</a:t>
            </a:r>
            <a:r>
              <a:rPr lang="es-ES" sz="2000" dirty="0">
                <a:latin typeface="Patrick Hand" panose="00000500000000000000" pitchFamily="2" charset="0"/>
                <a:ea typeface="coffee+tea Medium" panose="02000603000000000000" pitchFamily="50" charset="0"/>
              </a:rPr>
              <a:t>. I </a:t>
            </a:r>
            <a:r>
              <a:rPr lang="es-ES" sz="2000" dirty="0" err="1">
                <a:latin typeface="Patrick Hand" panose="00000500000000000000" pitchFamily="2" charset="0"/>
                <a:ea typeface="coffee+tea Medium" panose="02000603000000000000" pitchFamily="50" charset="0"/>
              </a:rPr>
              <a:t>wear</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glasses</a:t>
            </a:r>
            <a:r>
              <a:rPr lang="es-ES" sz="2000" dirty="0">
                <a:latin typeface="Patrick Hand" panose="00000500000000000000" pitchFamily="2" charset="0"/>
                <a:ea typeface="coffee+tea Medium" panose="02000603000000000000" pitchFamily="50" charset="0"/>
              </a:rPr>
              <a:t> and I have </a:t>
            </a:r>
            <a:r>
              <a:rPr lang="es-ES" sz="2000" dirty="0" err="1">
                <a:latin typeface="Patrick Hand" panose="00000500000000000000" pitchFamily="2" charset="0"/>
                <a:ea typeface="coffee+tea Medium" panose="02000603000000000000" pitchFamily="50" charset="0"/>
              </a:rPr>
              <a:t>freckles</a:t>
            </a:r>
            <a:r>
              <a:rPr lang="es-ES" sz="2000" dirty="0">
                <a:latin typeface="Patrick Hand" panose="00000500000000000000" pitchFamily="2" charset="0"/>
                <a:ea typeface="coffee+tea Medium" panose="02000603000000000000" pitchFamily="50" charset="0"/>
              </a:rPr>
              <a:t>.</a:t>
            </a:r>
          </a:p>
        </p:txBody>
      </p:sp>
      <p:pic>
        <p:nvPicPr>
          <p:cNvPr id="75" name="Imagen 74" descr="Texto&#10;&#10;Descripción generada automáticamente">
            <a:extLst>
              <a:ext uri="{FF2B5EF4-FFF2-40B4-BE49-F238E27FC236}">
                <a16:creationId xmlns:a16="http://schemas.microsoft.com/office/drawing/2014/main" id="{5802FD19-F21F-8E96-A708-04CED7B509A9}"/>
              </a:ext>
            </a:extLst>
          </p:cNvPr>
          <p:cNvPicPr>
            <a:picLocks noChangeAspect="1"/>
          </p:cNvPicPr>
          <p:nvPr/>
        </p:nvPicPr>
        <p:blipFill rotWithShape="1">
          <a:blip r:embed="rId10">
            <a:extLst>
              <a:ext uri="{28A0092B-C50C-407E-A947-70E740481C1C}">
                <a14:useLocalDpi xmlns:a14="http://schemas.microsoft.com/office/drawing/2010/main" val="0"/>
              </a:ext>
            </a:extLst>
          </a:blip>
          <a:srcRect l="33015" t="66564" r="36163" b="2515"/>
          <a:stretch/>
        </p:blipFill>
        <p:spPr>
          <a:xfrm>
            <a:off x="6764042" y="2725623"/>
            <a:ext cx="1577874" cy="1582938"/>
          </a:xfrm>
          <a:prstGeom prst="rect">
            <a:avLst/>
          </a:prstGeom>
        </p:spPr>
      </p:pic>
      <p:pic>
        <p:nvPicPr>
          <p:cNvPr id="76" name="Imagen 75" descr="Texto&#10;&#10;Descripción generada automáticamente">
            <a:extLst>
              <a:ext uri="{FF2B5EF4-FFF2-40B4-BE49-F238E27FC236}">
                <a16:creationId xmlns:a16="http://schemas.microsoft.com/office/drawing/2014/main" id="{EF9B2D4E-6E9A-0875-B423-F807AFC646BA}"/>
              </a:ext>
            </a:extLst>
          </p:cNvPr>
          <p:cNvPicPr>
            <a:picLocks noChangeAspect="1"/>
          </p:cNvPicPr>
          <p:nvPr/>
        </p:nvPicPr>
        <p:blipFill rotWithShape="1">
          <a:blip r:embed="rId11">
            <a:extLst>
              <a:ext uri="{28A0092B-C50C-407E-A947-70E740481C1C}">
                <a14:useLocalDpi xmlns:a14="http://schemas.microsoft.com/office/drawing/2010/main" val="0"/>
              </a:ext>
            </a:extLst>
          </a:blip>
          <a:srcRect l="65138" t="35067" r="5769" b="34240"/>
          <a:stretch/>
        </p:blipFill>
        <p:spPr>
          <a:xfrm>
            <a:off x="8572795" y="760914"/>
            <a:ext cx="1582679" cy="1669734"/>
          </a:xfrm>
          <a:prstGeom prst="rect">
            <a:avLst/>
          </a:prstGeom>
        </p:spPr>
      </p:pic>
      <p:sp>
        <p:nvSpPr>
          <p:cNvPr id="77" name="Rectángulo: esquinas redondeadas 26">
            <a:extLst>
              <a:ext uri="{FF2B5EF4-FFF2-40B4-BE49-F238E27FC236}">
                <a16:creationId xmlns:a16="http://schemas.microsoft.com/office/drawing/2014/main" id="{344AE65B-F0B6-424F-0719-4C8E2DEA44BD}"/>
              </a:ext>
            </a:extLst>
          </p:cNvPr>
          <p:cNvSpPr>
            <a:spLocks/>
          </p:cNvSpPr>
          <p:nvPr/>
        </p:nvSpPr>
        <p:spPr>
          <a:xfrm>
            <a:off x="6728342" y="683561"/>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4" name="Imagen 83" descr="Un dibujo de una persona&#10;&#10;Descripción generada automáticamente con confianza media">
            <a:extLst>
              <a:ext uri="{FF2B5EF4-FFF2-40B4-BE49-F238E27FC236}">
                <a16:creationId xmlns:a16="http://schemas.microsoft.com/office/drawing/2014/main" id="{C7CDAB7D-8DD0-68E7-F10A-273D03303CAE}"/>
              </a:ext>
            </a:extLst>
          </p:cNvPr>
          <p:cNvPicPr>
            <a:picLocks noChangeAspect="1"/>
          </p:cNvPicPr>
          <p:nvPr/>
        </p:nvPicPr>
        <p:blipFill rotWithShape="1">
          <a:blip r:embed="rId5">
            <a:extLst>
              <a:ext uri="{28A0092B-C50C-407E-A947-70E740481C1C}">
                <a14:useLocalDpi xmlns:a14="http://schemas.microsoft.com/office/drawing/2010/main" val="0"/>
              </a:ext>
            </a:extLst>
          </a:blip>
          <a:srcRect l="34716" t="67136" r="36611" b="2739"/>
          <a:stretch/>
        </p:blipFill>
        <p:spPr>
          <a:xfrm>
            <a:off x="10393365" y="738058"/>
            <a:ext cx="1632741" cy="1715488"/>
          </a:xfrm>
          <a:prstGeom prst="rect">
            <a:avLst/>
          </a:prstGeom>
        </p:spPr>
      </p:pic>
      <p:pic>
        <p:nvPicPr>
          <p:cNvPr id="122" name="Imagen 121" descr="Un dibujo de una persona&#10;&#10;Descripción generada automáticamente con confianza media">
            <a:extLst>
              <a:ext uri="{FF2B5EF4-FFF2-40B4-BE49-F238E27FC236}">
                <a16:creationId xmlns:a16="http://schemas.microsoft.com/office/drawing/2014/main" id="{24B40087-96B1-DCB2-AC0C-053870D670A5}"/>
              </a:ext>
            </a:extLst>
          </p:cNvPr>
          <p:cNvPicPr>
            <a:picLocks noChangeAspect="1"/>
          </p:cNvPicPr>
          <p:nvPr/>
        </p:nvPicPr>
        <p:blipFill rotWithShape="1">
          <a:blip r:embed="rId12">
            <a:extLst>
              <a:ext uri="{28A0092B-C50C-407E-A947-70E740481C1C}">
                <a14:useLocalDpi xmlns:a14="http://schemas.microsoft.com/office/drawing/2010/main" val="0"/>
              </a:ext>
            </a:extLst>
          </a:blip>
          <a:srcRect l="63768" t="36844" r="6690" b="34224"/>
          <a:stretch/>
        </p:blipFill>
        <p:spPr>
          <a:xfrm>
            <a:off x="8539847" y="2683916"/>
            <a:ext cx="1602857" cy="1569810"/>
          </a:xfrm>
          <a:prstGeom prst="rect">
            <a:avLst/>
          </a:prstGeom>
        </p:spPr>
      </p:pic>
      <p:sp>
        <p:nvSpPr>
          <p:cNvPr id="106" name="Rectángulo: esquinas redondeadas 26">
            <a:extLst>
              <a:ext uri="{FF2B5EF4-FFF2-40B4-BE49-F238E27FC236}">
                <a16:creationId xmlns:a16="http://schemas.microsoft.com/office/drawing/2014/main" id="{CBBEC2B8-8048-95A0-A744-00867E53FDD7}"/>
              </a:ext>
            </a:extLst>
          </p:cNvPr>
          <p:cNvSpPr>
            <a:spLocks/>
          </p:cNvSpPr>
          <p:nvPr/>
        </p:nvSpPr>
        <p:spPr>
          <a:xfrm>
            <a:off x="8539171" y="683561"/>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7" name="Rectángulo: esquinas redondeadas 26">
            <a:extLst>
              <a:ext uri="{FF2B5EF4-FFF2-40B4-BE49-F238E27FC236}">
                <a16:creationId xmlns:a16="http://schemas.microsoft.com/office/drawing/2014/main" id="{14311935-362B-1EBE-66BA-094FA9FE86F4}"/>
              </a:ext>
            </a:extLst>
          </p:cNvPr>
          <p:cNvSpPr>
            <a:spLocks/>
          </p:cNvSpPr>
          <p:nvPr/>
        </p:nvSpPr>
        <p:spPr>
          <a:xfrm>
            <a:off x="10345035" y="687296"/>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1" name="Imagen 120" descr="Un dibujo de una persona&#10;&#10;Descripción generada automáticamente con confianza media">
            <a:extLst>
              <a:ext uri="{FF2B5EF4-FFF2-40B4-BE49-F238E27FC236}">
                <a16:creationId xmlns:a16="http://schemas.microsoft.com/office/drawing/2014/main" id="{EE1808F0-0A4E-1DD0-8F22-E10A3CD426CE}"/>
              </a:ext>
            </a:extLst>
          </p:cNvPr>
          <p:cNvPicPr>
            <a:picLocks noChangeAspect="1"/>
          </p:cNvPicPr>
          <p:nvPr/>
        </p:nvPicPr>
        <p:blipFill rotWithShape="1">
          <a:blip r:embed="rId5">
            <a:extLst>
              <a:ext uri="{28A0092B-C50C-407E-A947-70E740481C1C}">
                <a14:useLocalDpi xmlns:a14="http://schemas.microsoft.com/office/drawing/2010/main" val="0"/>
              </a:ext>
            </a:extLst>
          </a:blip>
          <a:srcRect l="64616" t="5850" r="8002" b="64557"/>
          <a:stretch/>
        </p:blipFill>
        <p:spPr>
          <a:xfrm>
            <a:off x="6825561" y="4490156"/>
            <a:ext cx="1537500" cy="1661618"/>
          </a:xfrm>
          <a:prstGeom prst="rect">
            <a:avLst/>
          </a:prstGeom>
        </p:spPr>
      </p:pic>
      <p:sp>
        <p:nvSpPr>
          <p:cNvPr id="110" name="Rectángulo: esquinas redondeadas 26">
            <a:extLst>
              <a:ext uri="{FF2B5EF4-FFF2-40B4-BE49-F238E27FC236}">
                <a16:creationId xmlns:a16="http://schemas.microsoft.com/office/drawing/2014/main" id="{B3DD9D93-31AB-C2E3-EDD2-FC6E8E1B32DF}"/>
              </a:ext>
            </a:extLst>
          </p:cNvPr>
          <p:cNvSpPr>
            <a:spLocks/>
          </p:cNvSpPr>
          <p:nvPr/>
        </p:nvSpPr>
        <p:spPr>
          <a:xfrm>
            <a:off x="6728342" y="2535479"/>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3" name="Imagen 122" descr="Un dibujo de una persona&#10;&#10;Descripción generada automáticamente con confianza media">
            <a:extLst>
              <a:ext uri="{FF2B5EF4-FFF2-40B4-BE49-F238E27FC236}">
                <a16:creationId xmlns:a16="http://schemas.microsoft.com/office/drawing/2014/main" id="{F92C7749-A7A3-3584-810E-4C4D8E20B057}"/>
              </a:ext>
            </a:extLst>
          </p:cNvPr>
          <p:cNvPicPr>
            <a:picLocks noChangeAspect="1"/>
          </p:cNvPicPr>
          <p:nvPr/>
        </p:nvPicPr>
        <p:blipFill rotWithShape="1">
          <a:blip r:embed="rId5">
            <a:extLst>
              <a:ext uri="{28A0092B-C50C-407E-A947-70E740481C1C}">
                <a14:useLocalDpi xmlns:a14="http://schemas.microsoft.com/office/drawing/2010/main" val="0"/>
              </a:ext>
            </a:extLst>
          </a:blip>
          <a:srcRect l="5780" t="35036" r="65345" b="34172"/>
          <a:stretch/>
        </p:blipFill>
        <p:spPr>
          <a:xfrm>
            <a:off x="10362779" y="4386943"/>
            <a:ext cx="1636422" cy="1745078"/>
          </a:xfrm>
          <a:prstGeom prst="rect">
            <a:avLst/>
          </a:prstGeom>
        </p:spPr>
      </p:pic>
      <p:sp>
        <p:nvSpPr>
          <p:cNvPr id="112" name="Rectángulo: esquinas redondeadas 26">
            <a:extLst>
              <a:ext uri="{FF2B5EF4-FFF2-40B4-BE49-F238E27FC236}">
                <a16:creationId xmlns:a16="http://schemas.microsoft.com/office/drawing/2014/main" id="{39CDB600-7636-8FE1-5A4E-F8FA493C9809}"/>
              </a:ext>
            </a:extLst>
          </p:cNvPr>
          <p:cNvSpPr>
            <a:spLocks/>
          </p:cNvSpPr>
          <p:nvPr/>
        </p:nvSpPr>
        <p:spPr>
          <a:xfrm>
            <a:off x="8539171" y="2535479"/>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Rectángulo: esquinas redondeadas 26">
            <a:extLst>
              <a:ext uri="{FF2B5EF4-FFF2-40B4-BE49-F238E27FC236}">
                <a16:creationId xmlns:a16="http://schemas.microsoft.com/office/drawing/2014/main" id="{2349D8B4-D679-5E75-EBF4-7A787DC99421}"/>
              </a:ext>
            </a:extLst>
          </p:cNvPr>
          <p:cNvSpPr>
            <a:spLocks/>
          </p:cNvSpPr>
          <p:nvPr/>
        </p:nvSpPr>
        <p:spPr>
          <a:xfrm>
            <a:off x="10345035" y="2539214"/>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Rectángulo: esquinas redondeadas 26">
            <a:extLst>
              <a:ext uri="{FF2B5EF4-FFF2-40B4-BE49-F238E27FC236}">
                <a16:creationId xmlns:a16="http://schemas.microsoft.com/office/drawing/2014/main" id="{4ABB5A6F-26C0-3B7F-40F5-3933E2EC6A0E}"/>
              </a:ext>
            </a:extLst>
          </p:cNvPr>
          <p:cNvSpPr>
            <a:spLocks/>
          </p:cNvSpPr>
          <p:nvPr/>
        </p:nvSpPr>
        <p:spPr>
          <a:xfrm>
            <a:off x="6728342" y="4397567"/>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Rectángulo: esquinas redondeadas 26">
            <a:extLst>
              <a:ext uri="{FF2B5EF4-FFF2-40B4-BE49-F238E27FC236}">
                <a16:creationId xmlns:a16="http://schemas.microsoft.com/office/drawing/2014/main" id="{A29AC41B-E7DA-36D9-30DD-A6AD3FF48F22}"/>
              </a:ext>
            </a:extLst>
          </p:cNvPr>
          <p:cNvSpPr>
            <a:spLocks/>
          </p:cNvSpPr>
          <p:nvPr/>
        </p:nvSpPr>
        <p:spPr>
          <a:xfrm>
            <a:off x="8539171" y="4397567"/>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Rectángulo: esquinas redondeadas 26">
            <a:extLst>
              <a:ext uri="{FF2B5EF4-FFF2-40B4-BE49-F238E27FC236}">
                <a16:creationId xmlns:a16="http://schemas.microsoft.com/office/drawing/2014/main" id="{2678BAF3-7A4B-B7FA-07CB-4AA51ED6F9EC}"/>
              </a:ext>
            </a:extLst>
          </p:cNvPr>
          <p:cNvSpPr>
            <a:spLocks/>
          </p:cNvSpPr>
          <p:nvPr/>
        </p:nvSpPr>
        <p:spPr>
          <a:xfrm>
            <a:off x="10345035" y="4401302"/>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Icono&#10;&#10;Descripción generada automáticamente">
            <a:extLst>
              <a:ext uri="{FF2B5EF4-FFF2-40B4-BE49-F238E27FC236}">
                <a16:creationId xmlns:a16="http://schemas.microsoft.com/office/drawing/2014/main" id="{75BB0A9F-EC81-83A5-374E-4A80FD92B9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64155" y="6049122"/>
            <a:ext cx="701921" cy="701921"/>
          </a:xfrm>
          <a:prstGeom prst="rect">
            <a:avLst/>
          </a:prstGeom>
        </p:spPr>
      </p:pic>
      <p:sp>
        <p:nvSpPr>
          <p:cNvPr id="127" name="Elipse 126">
            <a:extLst>
              <a:ext uri="{FF2B5EF4-FFF2-40B4-BE49-F238E27FC236}">
                <a16:creationId xmlns:a16="http://schemas.microsoft.com/office/drawing/2014/main" id="{3E2E9068-2DB0-8C2D-DB98-D6F9FAB37722}"/>
              </a:ext>
            </a:extLst>
          </p:cNvPr>
          <p:cNvSpPr/>
          <p:nvPr/>
        </p:nvSpPr>
        <p:spPr>
          <a:xfrm>
            <a:off x="6825561" y="1809310"/>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Picture 37">
            <a:extLst>
              <a:ext uri="{FF2B5EF4-FFF2-40B4-BE49-F238E27FC236}">
                <a16:creationId xmlns:a16="http://schemas.microsoft.com/office/drawing/2014/main" id="{960A0439-0902-D195-E9E4-FF7663CF56D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888568" y="1858620"/>
            <a:ext cx="429532" cy="429532"/>
          </a:xfrm>
          <a:prstGeom prst="rect">
            <a:avLst/>
          </a:prstGeom>
        </p:spPr>
      </p:pic>
      <p:sp>
        <p:nvSpPr>
          <p:cNvPr id="128" name="Elipse 127">
            <a:extLst>
              <a:ext uri="{FF2B5EF4-FFF2-40B4-BE49-F238E27FC236}">
                <a16:creationId xmlns:a16="http://schemas.microsoft.com/office/drawing/2014/main" id="{522B0C4A-0507-8BAE-7793-1442536384BD}"/>
              </a:ext>
            </a:extLst>
          </p:cNvPr>
          <p:cNvSpPr/>
          <p:nvPr/>
        </p:nvSpPr>
        <p:spPr>
          <a:xfrm>
            <a:off x="8618664" y="1814143"/>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0" name="Elipse 129">
            <a:extLst>
              <a:ext uri="{FF2B5EF4-FFF2-40B4-BE49-F238E27FC236}">
                <a16:creationId xmlns:a16="http://schemas.microsoft.com/office/drawing/2014/main" id="{C4237669-55A5-CBF6-6D79-88B657CE2DD7}"/>
              </a:ext>
            </a:extLst>
          </p:cNvPr>
          <p:cNvSpPr/>
          <p:nvPr/>
        </p:nvSpPr>
        <p:spPr>
          <a:xfrm>
            <a:off x="10455981" y="1815053"/>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2" name="Elipse 131">
            <a:extLst>
              <a:ext uri="{FF2B5EF4-FFF2-40B4-BE49-F238E27FC236}">
                <a16:creationId xmlns:a16="http://schemas.microsoft.com/office/drawing/2014/main" id="{68E5A704-A8D3-4016-2BF3-D498B0377D49}"/>
              </a:ext>
            </a:extLst>
          </p:cNvPr>
          <p:cNvSpPr/>
          <p:nvPr/>
        </p:nvSpPr>
        <p:spPr>
          <a:xfrm>
            <a:off x="6815813" y="3654729"/>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4" name="Elipse 133">
            <a:extLst>
              <a:ext uri="{FF2B5EF4-FFF2-40B4-BE49-F238E27FC236}">
                <a16:creationId xmlns:a16="http://schemas.microsoft.com/office/drawing/2014/main" id="{1B71624E-B161-D97C-B282-75743C4B15CC}"/>
              </a:ext>
            </a:extLst>
          </p:cNvPr>
          <p:cNvSpPr/>
          <p:nvPr/>
        </p:nvSpPr>
        <p:spPr>
          <a:xfrm>
            <a:off x="8608916" y="3659562"/>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6" name="Elipse 135">
            <a:extLst>
              <a:ext uri="{FF2B5EF4-FFF2-40B4-BE49-F238E27FC236}">
                <a16:creationId xmlns:a16="http://schemas.microsoft.com/office/drawing/2014/main" id="{D6B35705-CF0F-BD80-5C70-76A875D37DD5}"/>
              </a:ext>
            </a:extLst>
          </p:cNvPr>
          <p:cNvSpPr/>
          <p:nvPr/>
        </p:nvSpPr>
        <p:spPr>
          <a:xfrm>
            <a:off x="10446233" y="3660472"/>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8" name="Elipse 137">
            <a:extLst>
              <a:ext uri="{FF2B5EF4-FFF2-40B4-BE49-F238E27FC236}">
                <a16:creationId xmlns:a16="http://schemas.microsoft.com/office/drawing/2014/main" id="{6F1A628C-97F1-AFFA-E8AA-32AD9987A982}"/>
              </a:ext>
            </a:extLst>
          </p:cNvPr>
          <p:cNvSpPr/>
          <p:nvPr/>
        </p:nvSpPr>
        <p:spPr>
          <a:xfrm>
            <a:off x="6811998" y="5539745"/>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0" name="Elipse 139">
            <a:extLst>
              <a:ext uri="{FF2B5EF4-FFF2-40B4-BE49-F238E27FC236}">
                <a16:creationId xmlns:a16="http://schemas.microsoft.com/office/drawing/2014/main" id="{56EDB766-525B-ED73-A477-E3F199038042}"/>
              </a:ext>
            </a:extLst>
          </p:cNvPr>
          <p:cNvSpPr/>
          <p:nvPr/>
        </p:nvSpPr>
        <p:spPr>
          <a:xfrm>
            <a:off x="8605101" y="5544578"/>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2" name="Elipse 141">
            <a:extLst>
              <a:ext uri="{FF2B5EF4-FFF2-40B4-BE49-F238E27FC236}">
                <a16:creationId xmlns:a16="http://schemas.microsoft.com/office/drawing/2014/main" id="{4451D0A4-2256-8EC8-4908-11C706178D83}"/>
              </a:ext>
            </a:extLst>
          </p:cNvPr>
          <p:cNvSpPr/>
          <p:nvPr/>
        </p:nvSpPr>
        <p:spPr>
          <a:xfrm>
            <a:off x="10442418" y="5545488"/>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1" name="Picture 32">
            <a:extLst>
              <a:ext uri="{FF2B5EF4-FFF2-40B4-BE49-F238E27FC236}">
                <a16:creationId xmlns:a16="http://schemas.microsoft.com/office/drawing/2014/main" id="{6C5C47F0-2640-5443-9242-AB38FA8B0D71}"/>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689585" y="1883223"/>
            <a:ext cx="418225" cy="418225"/>
          </a:xfrm>
          <a:prstGeom prst="rect">
            <a:avLst/>
          </a:prstGeom>
        </p:spPr>
      </p:pic>
      <p:pic>
        <p:nvPicPr>
          <p:cNvPr id="19" name="Picture 34">
            <a:extLst>
              <a:ext uri="{FF2B5EF4-FFF2-40B4-BE49-F238E27FC236}">
                <a16:creationId xmlns:a16="http://schemas.microsoft.com/office/drawing/2014/main" id="{4F20B453-79A2-BF9B-5698-E9E856AFD0E9}"/>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545781" y="1840262"/>
            <a:ext cx="401533" cy="400749"/>
          </a:xfrm>
          <a:prstGeom prst="rect">
            <a:avLst/>
          </a:prstGeom>
        </p:spPr>
      </p:pic>
      <p:pic>
        <p:nvPicPr>
          <p:cNvPr id="21" name="Picture 36">
            <a:extLst>
              <a:ext uri="{FF2B5EF4-FFF2-40B4-BE49-F238E27FC236}">
                <a16:creationId xmlns:a16="http://schemas.microsoft.com/office/drawing/2014/main" id="{807D8751-BEF3-6347-6E96-3B3FC5476AF2}"/>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6867555" y="3705501"/>
            <a:ext cx="431429" cy="431429"/>
          </a:xfrm>
          <a:prstGeom prst="rect">
            <a:avLst/>
          </a:prstGeom>
        </p:spPr>
      </p:pic>
      <p:pic>
        <p:nvPicPr>
          <p:cNvPr id="23" name="Picture 38">
            <a:extLst>
              <a:ext uri="{FF2B5EF4-FFF2-40B4-BE49-F238E27FC236}">
                <a16:creationId xmlns:a16="http://schemas.microsoft.com/office/drawing/2014/main" id="{0DDBE68F-AE59-C935-6ED0-18943476A2B2}"/>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621630" y="3693144"/>
            <a:ext cx="512428" cy="512428"/>
          </a:xfrm>
          <a:prstGeom prst="rect">
            <a:avLst/>
          </a:prstGeom>
        </p:spPr>
      </p:pic>
      <p:pic>
        <p:nvPicPr>
          <p:cNvPr id="45" name="Picture 93">
            <a:extLst>
              <a:ext uri="{FF2B5EF4-FFF2-40B4-BE49-F238E27FC236}">
                <a16:creationId xmlns:a16="http://schemas.microsoft.com/office/drawing/2014/main" id="{48CEB565-A03F-EAC8-4BE1-C24DF4DE4929}"/>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0511318" y="3715214"/>
            <a:ext cx="409765" cy="409765"/>
          </a:xfrm>
          <a:prstGeom prst="rect">
            <a:avLst/>
          </a:prstGeom>
        </p:spPr>
      </p:pic>
      <p:pic>
        <p:nvPicPr>
          <p:cNvPr id="20" name="Picture 35">
            <a:extLst>
              <a:ext uri="{FF2B5EF4-FFF2-40B4-BE49-F238E27FC236}">
                <a16:creationId xmlns:a16="http://schemas.microsoft.com/office/drawing/2014/main" id="{6456700E-8B93-989E-A026-F8446ADAA8DB}"/>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6868179" y="5607075"/>
            <a:ext cx="461836" cy="461836"/>
          </a:xfrm>
          <a:prstGeom prst="rect">
            <a:avLst/>
          </a:prstGeom>
        </p:spPr>
      </p:pic>
      <p:pic>
        <p:nvPicPr>
          <p:cNvPr id="49" name="Picture 97">
            <a:extLst>
              <a:ext uri="{FF2B5EF4-FFF2-40B4-BE49-F238E27FC236}">
                <a16:creationId xmlns:a16="http://schemas.microsoft.com/office/drawing/2014/main" id="{CD754168-50ED-FD78-7827-F06B29523BE9}"/>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8686556" y="5614916"/>
            <a:ext cx="377090" cy="377090"/>
          </a:xfrm>
          <a:prstGeom prst="rect">
            <a:avLst/>
          </a:prstGeom>
        </p:spPr>
      </p:pic>
      <p:pic>
        <p:nvPicPr>
          <p:cNvPr id="44" name="Picture 51">
            <a:extLst>
              <a:ext uri="{FF2B5EF4-FFF2-40B4-BE49-F238E27FC236}">
                <a16:creationId xmlns:a16="http://schemas.microsoft.com/office/drawing/2014/main" id="{6FBFDA3A-91ED-6B08-43A4-55F6E179119E}"/>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10512964" y="5607074"/>
            <a:ext cx="404805" cy="404805"/>
          </a:xfrm>
          <a:prstGeom prst="rect">
            <a:avLst/>
          </a:prstGeom>
        </p:spPr>
      </p:pic>
      <p:graphicFrame>
        <p:nvGraphicFramePr>
          <p:cNvPr id="144" name="Tabla 144">
            <a:extLst>
              <a:ext uri="{FF2B5EF4-FFF2-40B4-BE49-F238E27FC236}">
                <a16:creationId xmlns:a16="http://schemas.microsoft.com/office/drawing/2014/main" id="{A0FC577F-726E-B895-986C-0FAC86C1DDA7}"/>
              </a:ext>
            </a:extLst>
          </p:cNvPr>
          <p:cNvGraphicFramePr>
            <a:graphicFrameLocks noGrp="1"/>
          </p:cNvGraphicFramePr>
          <p:nvPr>
            <p:extLst>
              <p:ext uri="{D42A27DB-BD31-4B8C-83A1-F6EECF244321}">
                <p14:modId xmlns:p14="http://schemas.microsoft.com/office/powerpoint/2010/main" val="4164506956"/>
              </p:ext>
            </p:extLst>
          </p:nvPr>
        </p:nvGraphicFramePr>
        <p:xfrm>
          <a:off x="213916" y="6274543"/>
          <a:ext cx="8128008" cy="472440"/>
        </p:xfrm>
        <a:graphic>
          <a:graphicData uri="http://schemas.openxmlformats.org/drawingml/2006/table">
            <a:tbl>
              <a:tblPr firstRow="1" bandRow="1">
                <a:tableStyleId>{5940675A-B579-460E-94D1-54222C63F5DA}</a:tableStyleId>
              </a:tblPr>
              <a:tblGrid>
                <a:gridCol w="451556">
                  <a:extLst>
                    <a:ext uri="{9D8B030D-6E8A-4147-A177-3AD203B41FA5}">
                      <a16:colId xmlns:a16="http://schemas.microsoft.com/office/drawing/2014/main" val="1279770611"/>
                    </a:ext>
                  </a:extLst>
                </a:gridCol>
                <a:gridCol w="451556">
                  <a:extLst>
                    <a:ext uri="{9D8B030D-6E8A-4147-A177-3AD203B41FA5}">
                      <a16:colId xmlns:a16="http://schemas.microsoft.com/office/drawing/2014/main" val="3325456232"/>
                    </a:ext>
                  </a:extLst>
                </a:gridCol>
                <a:gridCol w="451556">
                  <a:extLst>
                    <a:ext uri="{9D8B030D-6E8A-4147-A177-3AD203B41FA5}">
                      <a16:colId xmlns:a16="http://schemas.microsoft.com/office/drawing/2014/main" val="967313094"/>
                    </a:ext>
                  </a:extLst>
                </a:gridCol>
                <a:gridCol w="451556">
                  <a:extLst>
                    <a:ext uri="{9D8B030D-6E8A-4147-A177-3AD203B41FA5}">
                      <a16:colId xmlns:a16="http://schemas.microsoft.com/office/drawing/2014/main" val="1659170472"/>
                    </a:ext>
                  </a:extLst>
                </a:gridCol>
                <a:gridCol w="451556">
                  <a:extLst>
                    <a:ext uri="{9D8B030D-6E8A-4147-A177-3AD203B41FA5}">
                      <a16:colId xmlns:a16="http://schemas.microsoft.com/office/drawing/2014/main" val="848270144"/>
                    </a:ext>
                  </a:extLst>
                </a:gridCol>
                <a:gridCol w="451556">
                  <a:extLst>
                    <a:ext uri="{9D8B030D-6E8A-4147-A177-3AD203B41FA5}">
                      <a16:colId xmlns:a16="http://schemas.microsoft.com/office/drawing/2014/main" val="120027389"/>
                    </a:ext>
                  </a:extLst>
                </a:gridCol>
                <a:gridCol w="451556">
                  <a:extLst>
                    <a:ext uri="{9D8B030D-6E8A-4147-A177-3AD203B41FA5}">
                      <a16:colId xmlns:a16="http://schemas.microsoft.com/office/drawing/2014/main" val="99558483"/>
                    </a:ext>
                  </a:extLst>
                </a:gridCol>
                <a:gridCol w="451556">
                  <a:extLst>
                    <a:ext uri="{9D8B030D-6E8A-4147-A177-3AD203B41FA5}">
                      <a16:colId xmlns:a16="http://schemas.microsoft.com/office/drawing/2014/main" val="178674158"/>
                    </a:ext>
                  </a:extLst>
                </a:gridCol>
                <a:gridCol w="451556">
                  <a:extLst>
                    <a:ext uri="{9D8B030D-6E8A-4147-A177-3AD203B41FA5}">
                      <a16:colId xmlns:a16="http://schemas.microsoft.com/office/drawing/2014/main" val="947586522"/>
                    </a:ext>
                  </a:extLst>
                </a:gridCol>
                <a:gridCol w="451556">
                  <a:extLst>
                    <a:ext uri="{9D8B030D-6E8A-4147-A177-3AD203B41FA5}">
                      <a16:colId xmlns:a16="http://schemas.microsoft.com/office/drawing/2014/main" val="3740451935"/>
                    </a:ext>
                  </a:extLst>
                </a:gridCol>
                <a:gridCol w="451556">
                  <a:extLst>
                    <a:ext uri="{9D8B030D-6E8A-4147-A177-3AD203B41FA5}">
                      <a16:colId xmlns:a16="http://schemas.microsoft.com/office/drawing/2014/main" val="4193580661"/>
                    </a:ext>
                  </a:extLst>
                </a:gridCol>
                <a:gridCol w="451556">
                  <a:extLst>
                    <a:ext uri="{9D8B030D-6E8A-4147-A177-3AD203B41FA5}">
                      <a16:colId xmlns:a16="http://schemas.microsoft.com/office/drawing/2014/main" val="3283396563"/>
                    </a:ext>
                  </a:extLst>
                </a:gridCol>
                <a:gridCol w="451556">
                  <a:extLst>
                    <a:ext uri="{9D8B030D-6E8A-4147-A177-3AD203B41FA5}">
                      <a16:colId xmlns:a16="http://schemas.microsoft.com/office/drawing/2014/main" val="1995531288"/>
                    </a:ext>
                  </a:extLst>
                </a:gridCol>
                <a:gridCol w="451556">
                  <a:extLst>
                    <a:ext uri="{9D8B030D-6E8A-4147-A177-3AD203B41FA5}">
                      <a16:colId xmlns:a16="http://schemas.microsoft.com/office/drawing/2014/main" val="494348839"/>
                    </a:ext>
                  </a:extLst>
                </a:gridCol>
                <a:gridCol w="451556">
                  <a:extLst>
                    <a:ext uri="{9D8B030D-6E8A-4147-A177-3AD203B41FA5}">
                      <a16:colId xmlns:a16="http://schemas.microsoft.com/office/drawing/2014/main" val="1098469745"/>
                    </a:ext>
                  </a:extLst>
                </a:gridCol>
                <a:gridCol w="451556">
                  <a:extLst>
                    <a:ext uri="{9D8B030D-6E8A-4147-A177-3AD203B41FA5}">
                      <a16:colId xmlns:a16="http://schemas.microsoft.com/office/drawing/2014/main" val="1533784615"/>
                    </a:ext>
                  </a:extLst>
                </a:gridCol>
                <a:gridCol w="451556">
                  <a:extLst>
                    <a:ext uri="{9D8B030D-6E8A-4147-A177-3AD203B41FA5}">
                      <a16:colId xmlns:a16="http://schemas.microsoft.com/office/drawing/2014/main" val="2645431296"/>
                    </a:ext>
                  </a:extLst>
                </a:gridCol>
                <a:gridCol w="451556">
                  <a:extLst>
                    <a:ext uri="{9D8B030D-6E8A-4147-A177-3AD203B41FA5}">
                      <a16:colId xmlns:a16="http://schemas.microsoft.com/office/drawing/2014/main" val="632698124"/>
                    </a:ext>
                  </a:extLst>
                </a:gridCol>
              </a:tblGrid>
              <a:tr h="370840">
                <a:tc>
                  <a:txBody>
                    <a:bodyPr/>
                    <a:lstStyle/>
                    <a:p>
                      <a:pPr algn="ctr"/>
                      <a:endParaRPr lang="es-ES" sz="2500" dirty="0">
                        <a:latin typeface="Patrick Hand" panose="00000500000000000000" pitchFamily="2" charset="0"/>
                      </a:endParaRPr>
                    </a:p>
                  </a:txBody>
                  <a:tcPr>
                    <a:solidFill>
                      <a:schemeClr val="bg2">
                        <a:lumMod val="90000"/>
                      </a:schemeClr>
                    </a:solidFill>
                  </a:tcPr>
                </a:tc>
                <a:tc>
                  <a:txBody>
                    <a:bodyPr/>
                    <a:lstStyle/>
                    <a:p>
                      <a:pPr algn="ctr"/>
                      <a:endParaRPr lang="es-ES" sz="2500" dirty="0">
                        <a:latin typeface="Patrick Hand" panose="00000500000000000000" pitchFamily="2" charset="0"/>
                      </a:endParaRPr>
                    </a:p>
                  </a:txBody>
                  <a:tcPr/>
                </a:tc>
                <a:tc>
                  <a:txBody>
                    <a:bodyPr/>
                    <a:lstStyle/>
                    <a:p>
                      <a:pPr algn="ctr"/>
                      <a:endParaRPr lang="es-ES" sz="2500" dirty="0">
                        <a:latin typeface="Patrick Hand" panose="00000500000000000000" pitchFamily="2" charset="0"/>
                      </a:endParaRPr>
                    </a:p>
                  </a:txBody>
                  <a:tcPr>
                    <a:solidFill>
                      <a:schemeClr val="bg2">
                        <a:lumMod val="90000"/>
                      </a:schemeClr>
                    </a:solidFill>
                  </a:tcPr>
                </a:tc>
                <a:tc>
                  <a:txBody>
                    <a:bodyPr/>
                    <a:lstStyle/>
                    <a:p>
                      <a:pPr algn="ctr"/>
                      <a:endParaRPr lang="es-ES" sz="2500" dirty="0">
                        <a:latin typeface="Patrick Hand" panose="00000500000000000000" pitchFamily="2" charset="0"/>
                      </a:endParaRPr>
                    </a:p>
                  </a:txBody>
                  <a:tcPr/>
                </a:tc>
                <a:tc>
                  <a:txBody>
                    <a:bodyPr/>
                    <a:lstStyle/>
                    <a:p>
                      <a:pPr algn="ctr"/>
                      <a:endParaRPr lang="es-ES" sz="2500" dirty="0">
                        <a:latin typeface="Patrick Hand" panose="00000500000000000000" pitchFamily="2" charset="0"/>
                      </a:endParaRPr>
                    </a:p>
                  </a:txBody>
                  <a:tcPr>
                    <a:solidFill>
                      <a:schemeClr val="bg2">
                        <a:lumMod val="90000"/>
                      </a:schemeClr>
                    </a:solidFill>
                  </a:tcPr>
                </a:tc>
                <a:tc>
                  <a:txBody>
                    <a:bodyPr/>
                    <a:lstStyle/>
                    <a:p>
                      <a:pPr algn="ctr"/>
                      <a:endParaRPr lang="es-ES" sz="2500" dirty="0">
                        <a:latin typeface="Patrick Hand" panose="00000500000000000000" pitchFamily="2" charset="0"/>
                      </a:endParaRPr>
                    </a:p>
                  </a:txBody>
                  <a:tcPr/>
                </a:tc>
                <a:tc>
                  <a:txBody>
                    <a:bodyPr/>
                    <a:lstStyle/>
                    <a:p>
                      <a:pPr algn="ctr"/>
                      <a:endParaRPr lang="es-ES" sz="2500" dirty="0">
                        <a:latin typeface="Patrick Hand" panose="00000500000000000000" pitchFamily="2" charset="0"/>
                      </a:endParaRPr>
                    </a:p>
                  </a:txBody>
                  <a:tcPr>
                    <a:solidFill>
                      <a:schemeClr val="bg2">
                        <a:lumMod val="90000"/>
                      </a:schemeClr>
                    </a:solidFill>
                  </a:tcPr>
                </a:tc>
                <a:tc>
                  <a:txBody>
                    <a:bodyPr/>
                    <a:lstStyle/>
                    <a:p>
                      <a:pPr algn="ctr"/>
                      <a:endParaRPr lang="es-ES" sz="2500" dirty="0">
                        <a:latin typeface="Patrick Hand" panose="00000500000000000000" pitchFamily="2" charset="0"/>
                      </a:endParaRPr>
                    </a:p>
                  </a:txBody>
                  <a:tcPr/>
                </a:tc>
                <a:tc>
                  <a:txBody>
                    <a:bodyPr/>
                    <a:lstStyle/>
                    <a:p>
                      <a:pPr algn="ctr"/>
                      <a:endParaRPr lang="es-ES" sz="2500" dirty="0">
                        <a:latin typeface="Patrick Hand" panose="00000500000000000000" pitchFamily="2" charset="0"/>
                      </a:endParaRPr>
                    </a:p>
                  </a:txBody>
                  <a:tcPr>
                    <a:solidFill>
                      <a:schemeClr val="bg2">
                        <a:lumMod val="90000"/>
                      </a:schemeClr>
                    </a:solidFill>
                  </a:tcPr>
                </a:tc>
                <a:tc>
                  <a:txBody>
                    <a:bodyPr/>
                    <a:lstStyle/>
                    <a:p>
                      <a:pPr algn="ctr"/>
                      <a:endParaRPr lang="es-ES" sz="2500" dirty="0">
                        <a:latin typeface="Patrick Hand" panose="00000500000000000000" pitchFamily="2" charset="0"/>
                      </a:endParaRPr>
                    </a:p>
                  </a:txBody>
                  <a:tcPr/>
                </a:tc>
                <a:tc>
                  <a:txBody>
                    <a:bodyPr/>
                    <a:lstStyle/>
                    <a:p>
                      <a:pPr algn="ctr"/>
                      <a:endParaRPr lang="es-ES" sz="2500" dirty="0">
                        <a:latin typeface="Patrick Hand" panose="00000500000000000000" pitchFamily="2" charset="0"/>
                      </a:endParaRPr>
                    </a:p>
                  </a:txBody>
                  <a:tcPr>
                    <a:solidFill>
                      <a:schemeClr val="bg2">
                        <a:lumMod val="90000"/>
                      </a:schemeClr>
                    </a:solidFill>
                  </a:tcPr>
                </a:tc>
                <a:tc>
                  <a:txBody>
                    <a:bodyPr/>
                    <a:lstStyle/>
                    <a:p>
                      <a:pPr algn="ctr"/>
                      <a:endParaRPr lang="es-ES" sz="2500" dirty="0">
                        <a:latin typeface="Patrick Hand" panose="00000500000000000000" pitchFamily="2" charset="0"/>
                      </a:endParaRPr>
                    </a:p>
                  </a:txBody>
                  <a:tcPr/>
                </a:tc>
                <a:tc>
                  <a:txBody>
                    <a:bodyPr/>
                    <a:lstStyle/>
                    <a:p>
                      <a:pPr algn="ctr"/>
                      <a:endParaRPr lang="es-ES" sz="2500" dirty="0">
                        <a:latin typeface="Patrick Hand" panose="00000500000000000000" pitchFamily="2" charset="0"/>
                      </a:endParaRPr>
                    </a:p>
                  </a:txBody>
                  <a:tcPr>
                    <a:solidFill>
                      <a:schemeClr val="bg2">
                        <a:lumMod val="90000"/>
                      </a:schemeClr>
                    </a:solidFill>
                  </a:tcPr>
                </a:tc>
                <a:tc>
                  <a:txBody>
                    <a:bodyPr/>
                    <a:lstStyle/>
                    <a:p>
                      <a:pPr algn="ctr"/>
                      <a:endParaRPr lang="es-ES" sz="2500" dirty="0">
                        <a:latin typeface="Patrick Hand" panose="00000500000000000000" pitchFamily="2" charset="0"/>
                      </a:endParaRPr>
                    </a:p>
                  </a:txBody>
                  <a:tcPr/>
                </a:tc>
                <a:tc>
                  <a:txBody>
                    <a:bodyPr/>
                    <a:lstStyle/>
                    <a:p>
                      <a:pPr algn="ctr"/>
                      <a:endParaRPr lang="es-ES" sz="2500" dirty="0">
                        <a:latin typeface="Patrick Hand" panose="00000500000000000000" pitchFamily="2" charset="0"/>
                      </a:endParaRPr>
                    </a:p>
                  </a:txBody>
                  <a:tcPr>
                    <a:solidFill>
                      <a:schemeClr val="bg2">
                        <a:lumMod val="90000"/>
                      </a:schemeClr>
                    </a:solidFill>
                  </a:tcPr>
                </a:tc>
                <a:tc>
                  <a:txBody>
                    <a:bodyPr/>
                    <a:lstStyle/>
                    <a:p>
                      <a:pPr algn="ctr"/>
                      <a:endParaRPr lang="es-ES" sz="2500" dirty="0">
                        <a:latin typeface="Patrick Hand" panose="00000500000000000000" pitchFamily="2" charset="0"/>
                      </a:endParaRPr>
                    </a:p>
                  </a:txBody>
                  <a:tcPr/>
                </a:tc>
                <a:tc>
                  <a:txBody>
                    <a:bodyPr/>
                    <a:lstStyle/>
                    <a:p>
                      <a:pPr algn="ctr"/>
                      <a:endParaRPr lang="es-ES" sz="2500" dirty="0">
                        <a:latin typeface="Patrick Hand" panose="00000500000000000000" pitchFamily="2" charset="0"/>
                      </a:endParaRPr>
                    </a:p>
                  </a:txBody>
                  <a:tcPr>
                    <a:solidFill>
                      <a:schemeClr val="bg2">
                        <a:lumMod val="90000"/>
                      </a:schemeClr>
                    </a:solidFill>
                  </a:tcPr>
                </a:tc>
                <a:tc>
                  <a:txBody>
                    <a:bodyPr/>
                    <a:lstStyle/>
                    <a:p>
                      <a:pPr algn="ctr"/>
                      <a:endParaRPr lang="es-ES" sz="2500" dirty="0">
                        <a:latin typeface="Patrick Hand" panose="00000500000000000000" pitchFamily="2" charset="0"/>
                      </a:endParaRPr>
                    </a:p>
                  </a:txBody>
                  <a:tcPr>
                    <a:solidFill>
                      <a:schemeClr val="bg1"/>
                    </a:solidFill>
                  </a:tcPr>
                </a:tc>
                <a:extLst>
                  <a:ext uri="{0D108BD9-81ED-4DB2-BD59-A6C34878D82A}">
                    <a16:rowId xmlns:a16="http://schemas.microsoft.com/office/drawing/2014/main" val="3559203289"/>
                  </a:ext>
                </a:extLst>
              </a:tr>
            </a:tbl>
          </a:graphicData>
        </a:graphic>
      </p:graphicFrame>
      <p:pic>
        <p:nvPicPr>
          <p:cNvPr id="145" name="Picture 35">
            <a:extLst>
              <a:ext uri="{FF2B5EF4-FFF2-40B4-BE49-F238E27FC236}">
                <a16:creationId xmlns:a16="http://schemas.microsoft.com/office/drawing/2014/main" id="{3CAD1D64-C275-F319-FA47-C3017CF6F20A}"/>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258103" y="6333854"/>
            <a:ext cx="359736" cy="359736"/>
          </a:xfrm>
          <a:prstGeom prst="rect">
            <a:avLst/>
          </a:prstGeom>
        </p:spPr>
      </p:pic>
      <p:pic>
        <p:nvPicPr>
          <p:cNvPr id="146" name="Picture 36">
            <a:extLst>
              <a:ext uri="{FF2B5EF4-FFF2-40B4-BE49-F238E27FC236}">
                <a16:creationId xmlns:a16="http://schemas.microsoft.com/office/drawing/2014/main" id="{33525B29-4602-499D-0EF1-E7C672FDCF05}"/>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1147925" y="6327358"/>
            <a:ext cx="359737" cy="359737"/>
          </a:xfrm>
          <a:prstGeom prst="rect">
            <a:avLst/>
          </a:prstGeom>
        </p:spPr>
      </p:pic>
      <p:pic>
        <p:nvPicPr>
          <p:cNvPr id="147" name="Picture 32">
            <a:extLst>
              <a:ext uri="{FF2B5EF4-FFF2-40B4-BE49-F238E27FC236}">
                <a16:creationId xmlns:a16="http://schemas.microsoft.com/office/drawing/2014/main" id="{F43ADFDC-1065-7E46-6394-C3F13B475E3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7481342" y="6315001"/>
            <a:ext cx="379828" cy="379828"/>
          </a:xfrm>
          <a:prstGeom prst="rect">
            <a:avLst/>
          </a:prstGeom>
        </p:spPr>
      </p:pic>
      <p:pic>
        <p:nvPicPr>
          <p:cNvPr id="148" name="Picture 37">
            <a:extLst>
              <a:ext uri="{FF2B5EF4-FFF2-40B4-BE49-F238E27FC236}">
                <a16:creationId xmlns:a16="http://schemas.microsoft.com/office/drawing/2014/main" id="{8FF37051-773E-B1C7-C5FB-0BD416AB5A5F}"/>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955213" y="6313478"/>
            <a:ext cx="379828" cy="379828"/>
          </a:xfrm>
          <a:prstGeom prst="rect">
            <a:avLst/>
          </a:prstGeom>
        </p:spPr>
      </p:pic>
      <p:pic>
        <p:nvPicPr>
          <p:cNvPr id="149" name="Picture 38">
            <a:extLst>
              <a:ext uri="{FF2B5EF4-FFF2-40B4-BE49-F238E27FC236}">
                <a16:creationId xmlns:a16="http://schemas.microsoft.com/office/drawing/2014/main" id="{200D96B9-8ED6-9A2D-4D5A-2A5117EEB469}"/>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3815338" y="6282542"/>
            <a:ext cx="472440" cy="472440"/>
          </a:xfrm>
          <a:prstGeom prst="rect">
            <a:avLst/>
          </a:prstGeom>
        </p:spPr>
      </p:pic>
      <p:pic>
        <p:nvPicPr>
          <p:cNvPr id="150" name="Picture 34">
            <a:extLst>
              <a:ext uri="{FF2B5EF4-FFF2-40B4-BE49-F238E27FC236}">
                <a16:creationId xmlns:a16="http://schemas.microsoft.com/office/drawing/2014/main" id="{44A3FAE2-EFB8-285C-22B2-EF61F57B845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2045450" y="6305198"/>
            <a:ext cx="401533" cy="400749"/>
          </a:xfrm>
          <a:prstGeom prst="rect">
            <a:avLst/>
          </a:prstGeom>
        </p:spPr>
      </p:pic>
      <p:pic>
        <p:nvPicPr>
          <p:cNvPr id="151" name="Picture 93">
            <a:extLst>
              <a:ext uri="{FF2B5EF4-FFF2-40B4-BE49-F238E27FC236}">
                <a16:creationId xmlns:a16="http://schemas.microsoft.com/office/drawing/2014/main" id="{BF098300-073A-E3B6-B53D-EAA4598BFE8A}"/>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5678939" y="6321497"/>
            <a:ext cx="363422" cy="363422"/>
          </a:xfrm>
          <a:prstGeom prst="rect">
            <a:avLst/>
          </a:prstGeom>
        </p:spPr>
      </p:pic>
      <p:pic>
        <p:nvPicPr>
          <p:cNvPr id="152" name="Picture 51">
            <a:extLst>
              <a:ext uri="{FF2B5EF4-FFF2-40B4-BE49-F238E27FC236}">
                <a16:creationId xmlns:a16="http://schemas.microsoft.com/office/drawing/2014/main" id="{01F7C854-8535-CE8F-7A10-50C9EDBF4748}"/>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6586354" y="6330593"/>
            <a:ext cx="363422" cy="363422"/>
          </a:xfrm>
          <a:prstGeom prst="rect">
            <a:avLst/>
          </a:prstGeom>
        </p:spPr>
      </p:pic>
      <p:pic>
        <p:nvPicPr>
          <p:cNvPr id="153" name="Picture 97">
            <a:extLst>
              <a:ext uri="{FF2B5EF4-FFF2-40B4-BE49-F238E27FC236}">
                <a16:creationId xmlns:a16="http://schemas.microsoft.com/office/drawing/2014/main" id="{50BF496D-C75C-C8E0-D491-A02E2C10C969}"/>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4770702" y="6309529"/>
            <a:ext cx="377090" cy="377090"/>
          </a:xfrm>
          <a:prstGeom prst="rect">
            <a:avLst/>
          </a:prstGeom>
        </p:spPr>
      </p:pic>
      <p:sp>
        <p:nvSpPr>
          <p:cNvPr id="155" name="Rounded Rectangular Callout 9">
            <a:extLst>
              <a:ext uri="{FF2B5EF4-FFF2-40B4-BE49-F238E27FC236}">
                <a16:creationId xmlns:a16="http://schemas.microsoft.com/office/drawing/2014/main" id="{99FA7AAF-CF41-538E-1237-975D356A2244}"/>
              </a:ext>
            </a:extLst>
          </p:cNvPr>
          <p:cNvSpPr/>
          <p:nvPr/>
        </p:nvSpPr>
        <p:spPr>
          <a:xfrm>
            <a:off x="3420477" y="738058"/>
            <a:ext cx="3155772" cy="1147592"/>
          </a:xfrm>
          <a:prstGeom prst="wedgeRoundRectCallout">
            <a:avLst>
              <a:gd name="adj1" fmla="val -40075"/>
              <a:gd name="adj2" fmla="val 67722"/>
              <a:gd name="adj3" fmla="val 16667"/>
            </a:avLst>
          </a:prstGeom>
          <a:solidFill>
            <a:srgbClr val="EBE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omic Sans MS" panose="030F0702030302020204" pitchFamily="66" charset="0"/>
            </a:endParaRPr>
          </a:p>
        </p:txBody>
      </p:sp>
      <p:sp>
        <p:nvSpPr>
          <p:cNvPr id="156" name="CuadroTexto 12">
            <a:extLst>
              <a:ext uri="{FF2B5EF4-FFF2-40B4-BE49-F238E27FC236}">
                <a16:creationId xmlns:a16="http://schemas.microsoft.com/office/drawing/2014/main" id="{491D5E44-95D3-CE87-5B2D-8254FE4A4E51}"/>
              </a:ext>
            </a:extLst>
          </p:cNvPr>
          <p:cNvSpPr txBox="1"/>
          <p:nvPr/>
        </p:nvSpPr>
        <p:spPr>
          <a:xfrm>
            <a:off x="3443955" y="803940"/>
            <a:ext cx="3133342" cy="1015663"/>
          </a:xfrm>
          <a:prstGeom prst="rect">
            <a:avLst/>
          </a:prstGeom>
          <a:noFill/>
        </p:spPr>
        <p:txBody>
          <a:bodyPr wrap="square" rtlCol="0">
            <a:spAutoFit/>
          </a:bodyPr>
          <a:lstStyle/>
          <a:p>
            <a:pPr algn="ctr"/>
            <a:r>
              <a:rPr lang="es-ES" sz="2000" dirty="0">
                <a:latin typeface="Patrick Hand" panose="00000500000000000000" pitchFamily="2" charset="0"/>
                <a:ea typeface="coffee+tea Medium" panose="02000603000000000000" pitchFamily="50" charset="0"/>
              </a:rPr>
              <a:t>2. I have </a:t>
            </a:r>
            <a:r>
              <a:rPr lang="es-ES" sz="2000" dirty="0" err="1">
                <a:latin typeface="Patrick Hand" panose="00000500000000000000" pitchFamily="2" charset="0"/>
                <a:ea typeface="coffee+tea Medium" panose="02000603000000000000" pitchFamily="50" charset="0"/>
              </a:rPr>
              <a:t>brown</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eyes</a:t>
            </a:r>
            <a:r>
              <a:rPr lang="es-ES" sz="2000" dirty="0">
                <a:latin typeface="Patrick Hand" panose="00000500000000000000" pitchFamily="2" charset="0"/>
                <a:ea typeface="coffee+tea Medium" panose="02000603000000000000" pitchFamily="50" charset="0"/>
              </a:rPr>
              <a:t>. I am a bit </a:t>
            </a:r>
            <a:r>
              <a:rPr lang="es-ES" sz="2000" dirty="0" err="1">
                <a:latin typeface="Patrick Hand" panose="00000500000000000000" pitchFamily="2" charset="0"/>
                <a:ea typeface="coffee+tea Medium" panose="02000603000000000000" pitchFamily="50" charset="0"/>
              </a:rPr>
              <a:t>bald</a:t>
            </a:r>
            <a:r>
              <a:rPr lang="es-ES" sz="2000" dirty="0">
                <a:latin typeface="Patrick Hand" panose="00000500000000000000" pitchFamily="2" charset="0"/>
                <a:ea typeface="coffee+tea Medium" panose="02000603000000000000" pitchFamily="50" charset="0"/>
              </a:rPr>
              <a:t> and I have </a:t>
            </a:r>
            <a:r>
              <a:rPr lang="es-ES" sz="2000" dirty="0" err="1">
                <a:latin typeface="Patrick Hand" panose="00000500000000000000" pitchFamily="2" charset="0"/>
                <a:ea typeface="coffee+tea Medium" panose="02000603000000000000" pitchFamily="50" charset="0"/>
              </a:rPr>
              <a:t>black</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hair</a:t>
            </a:r>
            <a:r>
              <a:rPr lang="es-ES" sz="2000" dirty="0">
                <a:latin typeface="Patrick Hand" panose="00000500000000000000" pitchFamily="2" charset="0"/>
                <a:ea typeface="coffee+tea Medium" panose="02000603000000000000" pitchFamily="50" charset="0"/>
              </a:rPr>
              <a:t>. I </a:t>
            </a:r>
            <a:r>
              <a:rPr lang="es-ES" sz="2000" dirty="0" err="1">
                <a:latin typeface="Patrick Hand" panose="00000500000000000000" pitchFamily="2" charset="0"/>
                <a:ea typeface="coffee+tea Medium" panose="02000603000000000000" pitchFamily="50" charset="0"/>
              </a:rPr>
              <a:t>wear</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glasses</a:t>
            </a:r>
            <a:r>
              <a:rPr lang="es-ES" sz="2000" dirty="0">
                <a:latin typeface="Patrick Hand" panose="00000500000000000000" pitchFamily="2" charset="0"/>
                <a:ea typeface="coffee+tea Medium" panose="02000603000000000000" pitchFamily="50" charset="0"/>
              </a:rPr>
              <a:t> and a blue jumper. </a:t>
            </a:r>
          </a:p>
        </p:txBody>
      </p:sp>
      <p:sp>
        <p:nvSpPr>
          <p:cNvPr id="157" name="Rounded Rectangular Callout 9">
            <a:extLst>
              <a:ext uri="{FF2B5EF4-FFF2-40B4-BE49-F238E27FC236}">
                <a16:creationId xmlns:a16="http://schemas.microsoft.com/office/drawing/2014/main" id="{407A59C3-B0C3-FC76-76A8-2267028D63CB}"/>
              </a:ext>
            </a:extLst>
          </p:cNvPr>
          <p:cNvSpPr/>
          <p:nvPr/>
        </p:nvSpPr>
        <p:spPr>
          <a:xfrm>
            <a:off x="89955" y="2321334"/>
            <a:ext cx="3155772" cy="1147592"/>
          </a:xfrm>
          <a:prstGeom prst="wedgeRoundRectCallout">
            <a:avLst>
              <a:gd name="adj1" fmla="val -40075"/>
              <a:gd name="adj2" fmla="val 67722"/>
              <a:gd name="adj3" fmla="val 16667"/>
            </a:avLst>
          </a:prstGeom>
          <a:solidFill>
            <a:srgbClr val="EBE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omic Sans MS" panose="030F0702030302020204" pitchFamily="66" charset="0"/>
            </a:endParaRPr>
          </a:p>
        </p:txBody>
      </p:sp>
      <p:sp>
        <p:nvSpPr>
          <p:cNvPr id="158" name="CuadroTexto 12">
            <a:extLst>
              <a:ext uri="{FF2B5EF4-FFF2-40B4-BE49-F238E27FC236}">
                <a16:creationId xmlns:a16="http://schemas.microsoft.com/office/drawing/2014/main" id="{633E884A-817B-6BE4-CC2A-27F1A78DA766}"/>
              </a:ext>
            </a:extLst>
          </p:cNvPr>
          <p:cNvSpPr txBox="1"/>
          <p:nvPr/>
        </p:nvSpPr>
        <p:spPr>
          <a:xfrm>
            <a:off x="112385" y="2385580"/>
            <a:ext cx="3133342" cy="1015663"/>
          </a:xfrm>
          <a:prstGeom prst="rect">
            <a:avLst/>
          </a:prstGeom>
          <a:noFill/>
        </p:spPr>
        <p:txBody>
          <a:bodyPr wrap="square" rtlCol="0">
            <a:spAutoFit/>
          </a:bodyPr>
          <a:lstStyle/>
          <a:p>
            <a:pPr algn="ctr"/>
            <a:r>
              <a:rPr lang="es-ES" sz="2000" dirty="0">
                <a:latin typeface="Patrick Hand" panose="00000500000000000000" pitchFamily="2" charset="0"/>
                <a:ea typeface="coffee+tea Medium" panose="02000603000000000000" pitchFamily="50" charset="0"/>
              </a:rPr>
              <a:t>3. I have </a:t>
            </a:r>
            <a:r>
              <a:rPr lang="es-ES" sz="2000" dirty="0" err="1">
                <a:latin typeface="Patrick Hand" panose="00000500000000000000" pitchFamily="2" charset="0"/>
                <a:ea typeface="coffee+tea Medium" panose="02000603000000000000" pitchFamily="50" charset="0"/>
              </a:rPr>
              <a:t>brown</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eyes</a:t>
            </a:r>
            <a:r>
              <a:rPr lang="es-ES" sz="2000" dirty="0">
                <a:latin typeface="Patrick Hand" panose="00000500000000000000" pitchFamily="2" charset="0"/>
                <a:ea typeface="coffee+tea Medium" panose="02000603000000000000" pitchFamily="50" charset="0"/>
              </a:rPr>
              <a:t> and I have a </a:t>
            </a:r>
            <a:r>
              <a:rPr lang="es-ES" sz="2000" dirty="0" err="1">
                <a:latin typeface="Patrick Hand" panose="00000500000000000000" pitchFamily="2" charset="0"/>
                <a:ea typeface="coffee+tea Medium" panose="02000603000000000000" pitchFamily="50" charset="0"/>
              </a:rPr>
              <a:t>moustache</a:t>
            </a:r>
            <a:r>
              <a:rPr lang="es-ES" sz="2000" dirty="0">
                <a:latin typeface="Patrick Hand" panose="00000500000000000000" pitchFamily="2" charset="0"/>
                <a:ea typeface="coffee+tea Medium" panose="02000603000000000000" pitchFamily="50" charset="0"/>
              </a:rPr>
              <a:t>. I </a:t>
            </a:r>
            <a:r>
              <a:rPr lang="es-ES" sz="2000" dirty="0" err="1">
                <a:latin typeface="Patrick Hand" panose="00000500000000000000" pitchFamily="2" charset="0"/>
                <a:ea typeface="coffee+tea Medium" panose="02000603000000000000" pitchFamily="50" charset="0"/>
              </a:rPr>
              <a:t>wear</a:t>
            </a:r>
            <a:r>
              <a:rPr lang="es-ES" sz="2000" dirty="0">
                <a:latin typeface="Patrick Hand" panose="00000500000000000000" pitchFamily="2" charset="0"/>
                <a:ea typeface="coffee+tea Medium" panose="02000603000000000000" pitchFamily="50" charset="0"/>
              </a:rPr>
              <a:t> a red jumper and a </a:t>
            </a:r>
            <a:r>
              <a:rPr lang="es-ES" sz="2000" dirty="0" err="1">
                <a:latin typeface="Patrick Hand" panose="00000500000000000000" pitchFamily="2" charset="0"/>
                <a:ea typeface="coffee+tea Medium" panose="02000603000000000000" pitchFamily="50" charset="0"/>
              </a:rPr>
              <a:t>white</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shirt</a:t>
            </a:r>
            <a:r>
              <a:rPr lang="es-ES" sz="2000" dirty="0">
                <a:latin typeface="Patrick Hand" panose="00000500000000000000" pitchFamily="2" charset="0"/>
                <a:ea typeface="coffee+tea Medium" panose="02000603000000000000" pitchFamily="50" charset="0"/>
              </a:rPr>
              <a:t>. </a:t>
            </a:r>
          </a:p>
        </p:txBody>
      </p:sp>
      <p:sp>
        <p:nvSpPr>
          <p:cNvPr id="159" name="Rounded Rectangular Callout 9">
            <a:extLst>
              <a:ext uri="{FF2B5EF4-FFF2-40B4-BE49-F238E27FC236}">
                <a16:creationId xmlns:a16="http://schemas.microsoft.com/office/drawing/2014/main" id="{3DC2A187-3D8D-9743-4648-803F9E2D97D1}"/>
              </a:ext>
            </a:extLst>
          </p:cNvPr>
          <p:cNvSpPr/>
          <p:nvPr/>
        </p:nvSpPr>
        <p:spPr>
          <a:xfrm>
            <a:off x="3418709" y="2325397"/>
            <a:ext cx="3155772" cy="1147592"/>
          </a:xfrm>
          <a:prstGeom prst="wedgeRoundRectCallout">
            <a:avLst>
              <a:gd name="adj1" fmla="val -40075"/>
              <a:gd name="adj2" fmla="val 67722"/>
              <a:gd name="adj3" fmla="val 16667"/>
            </a:avLst>
          </a:prstGeom>
          <a:solidFill>
            <a:srgbClr val="EBE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omic Sans MS" panose="030F0702030302020204" pitchFamily="66" charset="0"/>
            </a:endParaRPr>
          </a:p>
        </p:txBody>
      </p:sp>
      <p:sp>
        <p:nvSpPr>
          <p:cNvPr id="160" name="CuadroTexto 12">
            <a:extLst>
              <a:ext uri="{FF2B5EF4-FFF2-40B4-BE49-F238E27FC236}">
                <a16:creationId xmlns:a16="http://schemas.microsoft.com/office/drawing/2014/main" id="{1E8A9534-55FB-7394-4E06-AD2CA4826C7C}"/>
              </a:ext>
            </a:extLst>
          </p:cNvPr>
          <p:cNvSpPr txBox="1"/>
          <p:nvPr/>
        </p:nvSpPr>
        <p:spPr>
          <a:xfrm>
            <a:off x="3441139" y="2389643"/>
            <a:ext cx="3133342" cy="1015663"/>
          </a:xfrm>
          <a:prstGeom prst="rect">
            <a:avLst/>
          </a:prstGeom>
          <a:noFill/>
        </p:spPr>
        <p:txBody>
          <a:bodyPr wrap="square" rtlCol="0">
            <a:spAutoFit/>
          </a:bodyPr>
          <a:lstStyle/>
          <a:p>
            <a:pPr algn="ctr"/>
            <a:r>
              <a:rPr lang="es-ES" sz="2000" dirty="0">
                <a:latin typeface="Patrick Hand" panose="00000500000000000000" pitchFamily="2" charset="0"/>
                <a:ea typeface="coffee+tea Medium" panose="02000603000000000000" pitchFamily="50" charset="0"/>
              </a:rPr>
              <a:t>4. I have </a:t>
            </a:r>
            <a:r>
              <a:rPr lang="es-ES" sz="2000" dirty="0" err="1">
                <a:latin typeface="Patrick Hand" panose="00000500000000000000" pitchFamily="2" charset="0"/>
                <a:ea typeface="coffee+tea Medium" panose="02000603000000000000" pitchFamily="50" charset="0"/>
              </a:rPr>
              <a:t>long</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blond</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curly</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hair</a:t>
            </a:r>
            <a:r>
              <a:rPr lang="es-ES" sz="2000" dirty="0">
                <a:latin typeface="Patrick Hand" panose="00000500000000000000" pitchFamily="2" charset="0"/>
                <a:ea typeface="coffee+tea Medium" panose="02000603000000000000" pitchFamily="50" charset="0"/>
              </a:rPr>
              <a:t>. I have </a:t>
            </a:r>
            <a:r>
              <a:rPr lang="es-ES" sz="2000" dirty="0" err="1">
                <a:latin typeface="Patrick Hand" panose="00000500000000000000" pitchFamily="2" charset="0"/>
                <a:ea typeface="coffee+tea Medium" panose="02000603000000000000" pitchFamily="50" charset="0"/>
              </a:rPr>
              <a:t>freckles</a:t>
            </a:r>
            <a:r>
              <a:rPr lang="es-ES" sz="2000" dirty="0">
                <a:latin typeface="Patrick Hand" panose="00000500000000000000" pitchFamily="2" charset="0"/>
                <a:ea typeface="coffee+tea Medium" panose="02000603000000000000" pitchFamily="50" charset="0"/>
              </a:rPr>
              <a:t>. I </a:t>
            </a:r>
            <a:r>
              <a:rPr lang="es-ES" sz="2000" dirty="0" err="1">
                <a:latin typeface="Patrick Hand" panose="00000500000000000000" pitchFamily="2" charset="0"/>
                <a:ea typeface="coffee+tea Medium" panose="02000603000000000000" pitchFamily="50" charset="0"/>
              </a:rPr>
              <a:t>wear</a:t>
            </a:r>
            <a:r>
              <a:rPr lang="es-ES" sz="2000" dirty="0">
                <a:latin typeface="Patrick Hand" panose="00000500000000000000" pitchFamily="2" charset="0"/>
                <a:ea typeface="coffee+tea Medium" panose="02000603000000000000" pitchFamily="50" charset="0"/>
              </a:rPr>
              <a:t> a </a:t>
            </a:r>
            <a:r>
              <a:rPr lang="es-ES" sz="2000" dirty="0" err="1">
                <a:latin typeface="Patrick Hand" panose="00000500000000000000" pitchFamily="2" charset="0"/>
                <a:ea typeface="coffee+tea Medium" panose="02000603000000000000" pitchFamily="50" charset="0"/>
              </a:rPr>
              <a:t>yellow</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dress</a:t>
            </a:r>
            <a:r>
              <a:rPr lang="es-ES" sz="2000" dirty="0">
                <a:latin typeface="Patrick Hand" panose="00000500000000000000" pitchFamily="2" charset="0"/>
                <a:ea typeface="coffee+tea Medium" panose="02000603000000000000" pitchFamily="50" charset="0"/>
              </a:rPr>
              <a:t>. I am </a:t>
            </a:r>
            <a:r>
              <a:rPr lang="es-ES" sz="2000" dirty="0" err="1">
                <a:latin typeface="Patrick Hand" panose="00000500000000000000" pitchFamily="2" charset="0"/>
                <a:ea typeface="coffee+tea Medium" panose="02000603000000000000" pitchFamily="50" charset="0"/>
              </a:rPr>
              <a:t>pretty</a:t>
            </a:r>
            <a:r>
              <a:rPr lang="es-ES" sz="2000" dirty="0">
                <a:latin typeface="Patrick Hand" panose="00000500000000000000" pitchFamily="2" charset="0"/>
                <a:ea typeface="coffee+tea Medium" panose="02000603000000000000" pitchFamily="50" charset="0"/>
              </a:rPr>
              <a:t>. </a:t>
            </a:r>
          </a:p>
        </p:txBody>
      </p:sp>
      <p:sp>
        <p:nvSpPr>
          <p:cNvPr id="161" name="Rounded Rectangular Callout 9">
            <a:extLst>
              <a:ext uri="{FF2B5EF4-FFF2-40B4-BE49-F238E27FC236}">
                <a16:creationId xmlns:a16="http://schemas.microsoft.com/office/drawing/2014/main" id="{E23788A9-6C09-855C-FA00-7CE7ADBEBD68}"/>
              </a:ext>
            </a:extLst>
          </p:cNvPr>
          <p:cNvSpPr/>
          <p:nvPr/>
        </p:nvSpPr>
        <p:spPr>
          <a:xfrm>
            <a:off x="84383" y="3938425"/>
            <a:ext cx="3155772" cy="1147592"/>
          </a:xfrm>
          <a:prstGeom prst="wedgeRoundRectCallout">
            <a:avLst>
              <a:gd name="adj1" fmla="val -40075"/>
              <a:gd name="adj2" fmla="val 67722"/>
              <a:gd name="adj3" fmla="val 16667"/>
            </a:avLst>
          </a:prstGeom>
          <a:solidFill>
            <a:srgbClr val="EBE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omic Sans MS" panose="030F0702030302020204" pitchFamily="66" charset="0"/>
            </a:endParaRPr>
          </a:p>
        </p:txBody>
      </p:sp>
      <p:sp>
        <p:nvSpPr>
          <p:cNvPr id="162" name="CuadroTexto 12">
            <a:extLst>
              <a:ext uri="{FF2B5EF4-FFF2-40B4-BE49-F238E27FC236}">
                <a16:creationId xmlns:a16="http://schemas.microsoft.com/office/drawing/2014/main" id="{384595A8-CD39-9F68-3F9D-CD71B319DEF7}"/>
              </a:ext>
            </a:extLst>
          </p:cNvPr>
          <p:cNvSpPr txBox="1"/>
          <p:nvPr/>
        </p:nvSpPr>
        <p:spPr>
          <a:xfrm>
            <a:off x="106813" y="4002671"/>
            <a:ext cx="3133342" cy="1015663"/>
          </a:xfrm>
          <a:prstGeom prst="rect">
            <a:avLst/>
          </a:prstGeom>
          <a:noFill/>
        </p:spPr>
        <p:txBody>
          <a:bodyPr wrap="square" rtlCol="0">
            <a:spAutoFit/>
          </a:bodyPr>
          <a:lstStyle/>
          <a:p>
            <a:pPr algn="ctr"/>
            <a:r>
              <a:rPr lang="es-ES" sz="2000" dirty="0">
                <a:latin typeface="Patrick Hand" panose="00000500000000000000" pitchFamily="2" charset="0"/>
                <a:ea typeface="coffee+tea Medium" panose="02000603000000000000" pitchFamily="50" charset="0"/>
              </a:rPr>
              <a:t>5. I have short, </a:t>
            </a:r>
            <a:r>
              <a:rPr lang="es-ES" sz="2000" dirty="0" err="1">
                <a:latin typeface="Patrick Hand" panose="00000500000000000000" pitchFamily="2" charset="0"/>
                <a:ea typeface="coffee+tea Medium" panose="02000603000000000000" pitchFamily="50" charset="0"/>
              </a:rPr>
              <a:t>straight</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blond</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hair</a:t>
            </a:r>
            <a:r>
              <a:rPr lang="es-ES" sz="2000" dirty="0">
                <a:latin typeface="Patrick Hand" panose="00000500000000000000" pitchFamily="2" charset="0"/>
                <a:ea typeface="coffee+tea Medium" panose="02000603000000000000" pitchFamily="50" charset="0"/>
              </a:rPr>
              <a:t>. I have </a:t>
            </a:r>
            <a:r>
              <a:rPr lang="es-ES" sz="2000" dirty="0" err="1">
                <a:latin typeface="Patrick Hand" panose="00000500000000000000" pitchFamily="2" charset="0"/>
                <a:ea typeface="coffee+tea Medium" panose="02000603000000000000" pitchFamily="50" charset="0"/>
              </a:rPr>
              <a:t>green</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eyes</a:t>
            </a:r>
            <a:r>
              <a:rPr lang="es-ES" sz="2000" dirty="0">
                <a:latin typeface="Patrick Hand" panose="00000500000000000000" pitchFamily="2" charset="0"/>
                <a:ea typeface="coffee+tea Medium" panose="02000603000000000000" pitchFamily="50" charset="0"/>
              </a:rPr>
              <a:t> and I </a:t>
            </a:r>
            <a:r>
              <a:rPr lang="es-ES" sz="2000" dirty="0" err="1">
                <a:latin typeface="Patrick Hand" panose="00000500000000000000" pitchFamily="2" charset="0"/>
                <a:ea typeface="coffee+tea Medium" panose="02000603000000000000" pitchFamily="50" charset="0"/>
              </a:rPr>
              <a:t>wear</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glasses</a:t>
            </a:r>
            <a:r>
              <a:rPr lang="es-ES" sz="2000" dirty="0">
                <a:latin typeface="Patrick Hand" panose="00000500000000000000" pitchFamily="2" charset="0"/>
                <a:ea typeface="coffee+tea Medium" panose="02000603000000000000" pitchFamily="50" charset="0"/>
              </a:rPr>
              <a:t>. </a:t>
            </a:r>
          </a:p>
        </p:txBody>
      </p:sp>
      <p:sp>
        <p:nvSpPr>
          <p:cNvPr id="163" name="Rounded Rectangular Callout 9">
            <a:extLst>
              <a:ext uri="{FF2B5EF4-FFF2-40B4-BE49-F238E27FC236}">
                <a16:creationId xmlns:a16="http://schemas.microsoft.com/office/drawing/2014/main" id="{BDDB298E-BD00-E032-7DC2-2B9B06677ACE}"/>
              </a:ext>
            </a:extLst>
          </p:cNvPr>
          <p:cNvSpPr/>
          <p:nvPr/>
        </p:nvSpPr>
        <p:spPr>
          <a:xfrm>
            <a:off x="3413137" y="3942488"/>
            <a:ext cx="3155772" cy="1147592"/>
          </a:xfrm>
          <a:prstGeom prst="wedgeRoundRectCallout">
            <a:avLst>
              <a:gd name="adj1" fmla="val -40075"/>
              <a:gd name="adj2" fmla="val 67722"/>
              <a:gd name="adj3" fmla="val 16667"/>
            </a:avLst>
          </a:prstGeom>
          <a:solidFill>
            <a:srgbClr val="EBE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omic Sans MS" panose="030F0702030302020204" pitchFamily="66" charset="0"/>
            </a:endParaRPr>
          </a:p>
        </p:txBody>
      </p:sp>
      <p:sp>
        <p:nvSpPr>
          <p:cNvPr id="164" name="CuadroTexto 12">
            <a:extLst>
              <a:ext uri="{FF2B5EF4-FFF2-40B4-BE49-F238E27FC236}">
                <a16:creationId xmlns:a16="http://schemas.microsoft.com/office/drawing/2014/main" id="{409E9B69-DB9F-B6EA-BCEA-759453281C85}"/>
              </a:ext>
            </a:extLst>
          </p:cNvPr>
          <p:cNvSpPr txBox="1"/>
          <p:nvPr/>
        </p:nvSpPr>
        <p:spPr>
          <a:xfrm>
            <a:off x="3435567" y="4006734"/>
            <a:ext cx="3133342" cy="1015663"/>
          </a:xfrm>
          <a:prstGeom prst="rect">
            <a:avLst/>
          </a:prstGeom>
          <a:noFill/>
        </p:spPr>
        <p:txBody>
          <a:bodyPr wrap="square" rtlCol="0">
            <a:spAutoFit/>
          </a:bodyPr>
          <a:lstStyle/>
          <a:p>
            <a:pPr algn="ctr"/>
            <a:r>
              <a:rPr lang="es-ES" sz="2000" dirty="0">
                <a:latin typeface="Patrick Hand" panose="00000500000000000000" pitchFamily="2" charset="0"/>
                <a:ea typeface="coffee+tea Medium" panose="02000603000000000000" pitchFamily="50" charset="0"/>
              </a:rPr>
              <a:t>6. I have </a:t>
            </a:r>
            <a:r>
              <a:rPr lang="es-ES" sz="2000" dirty="0" err="1">
                <a:latin typeface="Patrick Hand" panose="00000500000000000000" pitchFamily="2" charset="0"/>
                <a:ea typeface="coffee+tea Medium" panose="02000603000000000000" pitchFamily="50" charset="0"/>
              </a:rPr>
              <a:t>long</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wavy</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brown</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hair</a:t>
            </a:r>
            <a:r>
              <a:rPr lang="es-ES" sz="2000" dirty="0">
                <a:latin typeface="Patrick Hand" panose="00000500000000000000" pitchFamily="2" charset="0"/>
                <a:ea typeface="coffee+tea Medium" panose="02000603000000000000" pitchFamily="50" charset="0"/>
              </a:rPr>
              <a:t>. I have </a:t>
            </a:r>
            <a:r>
              <a:rPr lang="es-ES" sz="2000" dirty="0" err="1">
                <a:latin typeface="Patrick Hand" panose="00000500000000000000" pitchFamily="2" charset="0"/>
                <a:ea typeface="coffee+tea Medium" panose="02000603000000000000" pitchFamily="50" charset="0"/>
              </a:rPr>
              <a:t>brown</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eyes</a:t>
            </a:r>
            <a:r>
              <a:rPr lang="es-ES" sz="2000" dirty="0">
                <a:latin typeface="Patrick Hand" panose="00000500000000000000" pitchFamily="2" charset="0"/>
                <a:ea typeface="coffee+tea Medium" panose="02000603000000000000" pitchFamily="50" charset="0"/>
              </a:rPr>
              <a:t>. I </a:t>
            </a:r>
            <a:r>
              <a:rPr lang="es-ES" sz="2000" dirty="0" err="1">
                <a:latin typeface="Patrick Hand" panose="00000500000000000000" pitchFamily="2" charset="0"/>
                <a:ea typeface="coffee+tea Medium" panose="02000603000000000000" pitchFamily="50" charset="0"/>
              </a:rPr>
              <a:t>wear</a:t>
            </a:r>
            <a:r>
              <a:rPr lang="es-ES" sz="2000" dirty="0">
                <a:latin typeface="Patrick Hand" panose="00000500000000000000" pitchFamily="2" charset="0"/>
                <a:ea typeface="coffee+tea Medium" panose="02000603000000000000" pitchFamily="50" charset="0"/>
              </a:rPr>
              <a:t> a </a:t>
            </a:r>
            <a:r>
              <a:rPr lang="es-ES" sz="2000" dirty="0" err="1">
                <a:latin typeface="Patrick Hand" panose="00000500000000000000" pitchFamily="2" charset="0"/>
                <a:ea typeface="coffee+tea Medium" panose="02000603000000000000" pitchFamily="50" charset="0"/>
              </a:rPr>
              <a:t>necklace</a:t>
            </a:r>
            <a:r>
              <a:rPr lang="es-ES" sz="2000" dirty="0">
                <a:latin typeface="Patrick Hand" panose="00000500000000000000" pitchFamily="2" charset="0"/>
                <a:ea typeface="coffee+tea Medium" panose="02000603000000000000" pitchFamily="50" charset="0"/>
              </a:rPr>
              <a:t> with a </a:t>
            </a:r>
            <a:r>
              <a:rPr lang="es-ES" sz="2000" dirty="0" err="1">
                <a:latin typeface="Patrick Hand" panose="00000500000000000000" pitchFamily="2" charset="0"/>
                <a:ea typeface="coffee+tea Medium" panose="02000603000000000000" pitchFamily="50" charset="0"/>
              </a:rPr>
              <a:t>pink</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heart</a:t>
            </a:r>
            <a:r>
              <a:rPr lang="es-ES" sz="2000" dirty="0">
                <a:latin typeface="Patrick Hand" panose="00000500000000000000" pitchFamily="2" charset="0"/>
                <a:ea typeface="coffee+tea Medium" panose="02000603000000000000" pitchFamily="50" charset="0"/>
              </a:rPr>
              <a:t>.</a:t>
            </a:r>
          </a:p>
        </p:txBody>
      </p:sp>
      <p:sp>
        <p:nvSpPr>
          <p:cNvPr id="165" name="CuadroTexto 164">
            <a:extLst>
              <a:ext uri="{FF2B5EF4-FFF2-40B4-BE49-F238E27FC236}">
                <a16:creationId xmlns:a16="http://schemas.microsoft.com/office/drawing/2014/main" id="{CDDB4138-5A78-E3CC-5017-2A21529F07E6}"/>
              </a:ext>
            </a:extLst>
          </p:cNvPr>
          <p:cNvSpPr txBox="1"/>
          <p:nvPr/>
        </p:nvSpPr>
        <p:spPr>
          <a:xfrm>
            <a:off x="-2575" y="5264496"/>
            <a:ext cx="6737406" cy="1015663"/>
          </a:xfrm>
          <a:prstGeom prst="rect">
            <a:avLst/>
          </a:prstGeom>
          <a:noFill/>
        </p:spPr>
        <p:txBody>
          <a:bodyPr wrap="square" rtlCol="0">
            <a:spAutoFit/>
          </a:bodyPr>
          <a:lstStyle/>
          <a:p>
            <a:pPr algn="ctr"/>
            <a:r>
              <a:rPr lang="es-ES" sz="2000" dirty="0">
                <a:latin typeface="Patrick Hand" panose="00000500000000000000" pitchFamily="2" charset="0"/>
              </a:rPr>
              <a:t>Solo cuatro descripciones son correctas. Escribe el número al lado del símbolo correcto y luego escríbelos en el código en orden, de mayor a menor.</a:t>
            </a:r>
          </a:p>
        </p:txBody>
      </p:sp>
    </p:spTree>
    <p:extLst>
      <p:ext uri="{BB962C8B-B14F-4D97-AF65-F5344CB8AC3E}">
        <p14:creationId xmlns:p14="http://schemas.microsoft.com/office/powerpoint/2010/main" val="1940291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7: </a:t>
            </a:r>
            <a:r>
              <a:rPr lang="es-ES" sz="4000" b="1" dirty="0" err="1">
                <a:solidFill>
                  <a:schemeClr val="bg1"/>
                </a:solidFill>
                <a:latin typeface="Patrick Hand" panose="00000500000000000000" pitchFamily="2" charset="0"/>
              </a:rPr>
              <a:t>Translate</a:t>
            </a:r>
            <a:r>
              <a:rPr lang="es-ES" sz="4000" b="1" dirty="0">
                <a:solidFill>
                  <a:schemeClr val="bg1"/>
                </a:solidFill>
                <a:latin typeface="Patrick Hand" panose="00000500000000000000" pitchFamily="2" charset="0"/>
              </a:rPr>
              <a:t> and </a:t>
            </a:r>
            <a:r>
              <a:rPr lang="es-ES" sz="4000" b="1" dirty="0" err="1">
                <a:solidFill>
                  <a:schemeClr val="bg1"/>
                </a:solidFill>
                <a:latin typeface="Patrick Hand" panose="00000500000000000000" pitchFamily="2" charset="0"/>
              </a:rPr>
              <a:t>find</a:t>
            </a:r>
            <a:r>
              <a:rPr lang="es-ES" sz="4000" b="1" dirty="0">
                <a:solidFill>
                  <a:schemeClr val="bg1"/>
                </a:solidFill>
                <a:latin typeface="Patrick Hand" panose="00000500000000000000" pitchFamily="2" charset="0"/>
              </a:rPr>
              <a:t> the </a:t>
            </a:r>
            <a:r>
              <a:rPr lang="es-ES" sz="4000" b="1" dirty="0" err="1">
                <a:solidFill>
                  <a:schemeClr val="bg1"/>
                </a:solidFill>
                <a:latin typeface="Patrick Hand" panose="00000500000000000000" pitchFamily="2" charset="0"/>
              </a:rPr>
              <a:t>words</a:t>
            </a:r>
            <a:r>
              <a:rPr lang="es-ES" sz="4000" b="1" dirty="0">
                <a:solidFill>
                  <a:schemeClr val="bg1"/>
                </a:solidFill>
                <a:latin typeface="Patrick Hand" panose="00000500000000000000" pitchFamily="2" charset="0"/>
              </a:rPr>
              <a:t> in the </a:t>
            </a:r>
            <a:r>
              <a:rPr lang="es-ES" sz="4000" b="1" dirty="0" err="1">
                <a:solidFill>
                  <a:schemeClr val="bg1"/>
                </a:solidFill>
                <a:latin typeface="Patrick Hand" panose="00000500000000000000" pitchFamily="2" charset="0"/>
              </a:rPr>
              <a:t>wordsearch</a:t>
            </a:r>
            <a:endParaRPr lang="es-ES" sz="4000" b="1" dirty="0">
              <a:solidFill>
                <a:schemeClr val="bg1"/>
              </a:solidFill>
              <a:latin typeface="Patrick Hand" panose="00000500000000000000" pitchFamily="2" charset="0"/>
            </a:endParaRPr>
          </a:p>
        </p:txBody>
      </p:sp>
      <p:graphicFrame>
        <p:nvGraphicFramePr>
          <p:cNvPr id="33" name="Tabla 29">
            <a:extLst>
              <a:ext uri="{FF2B5EF4-FFF2-40B4-BE49-F238E27FC236}">
                <a16:creationId xmlns:a16="http://schemas.microsoft.com/office/drawing/2014/main" id="{BBF7B9D3-E714-EEA8-90B6-7CFE8F105176}"/>
              </a:ext>
            </a:extLst>
          </p:cNvPr>
          <p:cNvGraphicFramePr>
            <a:graphicFrameLocks noGrp="1"/>
          </p:cNvGraphicFramePr>
          <p:nvPr>
            <p:extLst>
              <p:ext uri="{D42A27DB-BD31-4B8C-83A1-F6EECF244321}">
                <p14:modId xmlns:p14="http://schemas.microsoft.com/office/powerpoint/2010/main" val="1478163065"/>
              </p:ext>
            </p:extLst>
          </p:nvPr>
        </p:nvGraphicFramePr>
        <p:xfrm>
          <a:off x="5057139" y="6030096"/>
          <a:ext cx="2592192" cy="718899"/>
        </p:xfrm>
        <a:graphic>
          <a:graphicData uri="http://schemas.openxmlformats.org/drawingml/2006/table">
            <a:tbl>
              <a:tblPr firstRow="1" bandRow="1">
                <a:tableStyleId>{5940675A-B579-460E-94D1-54222C63F5DA}</a:tableStyleId>
              </a:tblPr>
              <a:tblGrid>
                <a:gridCol w="648048">
                  <a:extLst>
                    <a:ext uri="{9D8B030D-6E8A-4147-A177-3AD203B41FA5}">
                      <a16:colId xmlns:a16="http://schemas.microsoft.com/office/drawing/2014/main" val="4142859001"/>
                    </a:ext>
                  </a:extLst>
                </a:gridCol>
                <a:gridCol w="648048">
                  <a:extLst>
                    <a:ext uri="{9D8B030D-6E8A-4147-A177-3AD203B41FA5}">
                      <a16:colId xmlns:a16="http://schemas.microsoft.com/office/drawing/2014/main" val="1465738722"/>
                    </a:ext>
                  </a:extLst>
                </a:gridCol>
                <a:gridCol w="648048">
                  <a:extLst>
                    <a:ext uri="{9D8B030D-6E8A-4147-A177-3AD203B41FA5}">
                      <a16:colId xmlns:a16="http://schemas.microsoft.com/office/drawing/2014/main" val="943696700"/>
                    </a:ext>
                  </a:extLst>
                </a:gridCol>
                <a:gridCol w="648048">
                  <a:extLst>
                    <a:ext uri="{9D8B030D-6E8A-4147-A177-3AD203B41FA5}">
                      <a16:colId xmlns:a16="http://schemas.microsoft.com/office/drawing/2014/main" val="694195423"/>
                    </a:ext>
                  </a:extLst>
                </a:gridCol>
              </a:tblGrid>
              <a:tr h="718899">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FF9900"/>
                      </a:solidFill>
                      <a:prstDash val="solid"/>
                      <a:round/>
                      <a:headEnd type="none" w="med" len="med"/>
                      <a:tailEnd type="none" w="med" len="med"/>
                    </a:lnL>
                    <a:lnR w="28575" cap="flat" cmpd="sng" algn="ctr">
                      <a:solidFill>
                        <a:srgbClr val="FF9900"/>
                      </a:solidFill>
                      <a:prstDash val="solid"/>
                      <a:round/>
                      <a:headEnd type="none" w="med" len="med"/>
                      <a:tailEnd type="none" w="med" len="med"/>
                    </a:lnR>
                    <a:lnT w="28575" cap="flat" cmpd="sng" algn="ctr">
                      <a:solidFill>
                        <a:srgbClr val="FF9900"/>
                      </a:solidFill>
                      <a:prstDash val="solid"/>
                      <a:round/>
                      <a:headEnd type="none" w="med" len="med"/>
                      <a:tailEnd type="none" w="med" len="med"/>
                    </a:lnT>
                    <a:lnB w="28575" cap="flat" cmpd="sng" algn="ctr">
                      <a:solidFill>
                        <a:srgbClr val="FF9900"/>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FF9900"/>
                      </a:solidFill>
                      <a:prstDash val="solid"/>
                      <a:round/>
                      <a:headEnd type="none" w="med" len="med"/>
                      <a:tailEnd type="none" w="med" len="med"/>
                    </a:lnL>
                    <a:lnR w="28575" cap="flat" cmpd="sng" algn="ctr">
                      <a:solidFill>
                        <a:srgbClr val="FF9900"/>
                      </a:solidFill>
                      <a:prstDash val="solid"/>
                      <a:round/>
                      <a:headEnd type="none" w="med" len="med"/>
                      <a:tailEnd type="none" w="med" len="med"/>
                    </a:lnR>
                    <a:lnT w="28575" cap="flat" cmpd="sng" algn="ctr">
                      <a:solidFill>
                        <a:srgbClr val="FF9900"/>
                      </a:solidFill>
                      <a:prstDash val="solid"/>
                      <a:round/>
                      <a:headEnd type="none" w="med" len="med"/>
                      <a:tailEnd type="none" w="med" len="med"/>
                    </a:lnT>
                    <a:lnB w="28575" cap="flat" cmpd="sng" algn="ctr">
                      <a:solidFill>
                        <a:srgbClr val="FF9900"/>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FF9900"/>
                      </a:solidFill>
                      <a:prstDash val="solid"/>
                      <a:round/>
                      <a:headEnd type="none" w="med" len="med"/>
                      <a:tailEnd type="none" w="med" len="med"/>
                    </a:lnL>
                    <a:lnR w="28575" cap="flat" cmpd="sng" algn="ctr">
                      <a:solidFill>
                        <a:srgbClr val="FF9900"/>
                      </a:solidFill>
                      <a:prstDash val="solid"/>
                      <a:round/>
                      <a:headEnd type="none" w="med" len="med"/>
                      <a:tailEnd type="none" w="med" len="med"/>
                    </a:lnR>
                    <a:lnT w="28575" cap="flat" cmpd="sng" algn="ctr">
                      <a:solidFill>
                        <a:srgbClr val="FF9900"/>
                      </a:solidFill>
                      <a:prstDash val="solid"/>
                      <a:round/>
                      <a:headEnd type="none" w="med" len="med"/>
                      <a:tailEnd type="none" w="med" len="med"/>
                    </a:lnT>
                    <a:lnB w="28575" cap="flat" cmpd="sng" algn="ctr">
                      <a:solidFill>
                        <a:srgbClr val="FF9900"/>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FF9900"/>
                      </a:solidFill>
                      <a:prstDash val="solid"/>
                      <a:round/>
                      <a:headEnd type="none" w="med" len="med"/>
                      <a:tailEnd type="none" w="med" len="med"/>
                    </a:lnL>
                    <a:lnR w="28575" cap="flat" cmpd="sng" algn="ctr">
                      <a:solidFill>
                        <a:srgbClr val="FF9900"/>
                      </a:solidFill>
                      <a:prstDash val="solid"/>
                      <a:round/>
                      <a:headEnd type="none" w="med" len="med"/>
                      <a:tailEnd type="none" w="med" len="med"/>
                    </a:lnR>
                    <a:lnT w="28575" cap="flat" cmpd="sng" algn="ctr">
                      <a:solidFill>
                        <a:srgbClr val="FF9900"/>
                      </a:solidFill>
                      <a:prstDash val="solid"/>
                      <a:round/>
                      <a:headEnd type="none" w="med" len="med"/>
                      <a:tailEnd type="none" w="med" len="med"/>
                    </a:lnT>
                    <a:lnB w="28575" cap="flat" cmpd="sng" algn="ctr">
                      <a:solidFill>
                        <a:srgbClr val="FF9900"/>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pic>
        <p:nvPicPr>
          <p:cNvPr id="52" name="Picture 99">
            <a:extLst>
              <a:ext uri="{FF2B5EF4-FFF2-40B4-BE49-F238E27FC236}">
                <a16:creationId xmlns:a16="http://schemas.microsoft.com/office/drawing/2014/main" id="{4E290099-3B3B-5936-7897-B636C4CC935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3987" y="7418293"/>
            <a:ext cx="391761" cy="391761"/>
          </a:xfrm>
          <a:prstGeom prst="rect">
            <a:avLst/>
          </a:prstGeom>
        </p:spPr>
      </p:pic>
      <p:sp>
        <p:nvSpPr>
          <p:cNvPr id="165" name="CuadroTexto 164">
            <a:extLst>
              <a:ext uri="{FF2B5EF4-FFF2-40B4-BE49-F238E27FC236}">
                <a16:creationId xmlns:a16="http://schemas.microsoft.com/office/drawing/2014/main" id="{CDDB4138-5A78-E3CC-5017-2A21529F07E6}"/>
              </a:ext>
            </a:extLst>
          </p:cNvPr>
          <p:cNvSpPr txBox="1"/>
          <p:nvPr/>
        </p:nvSpPr>
        <p:spPr>
          <a:xfrm>
            <a:off x="7834184" y="563394"/>
            <a:ext cx="4357815" cy="6555641"/>
          </a:xfrm>
          <a:prstGeom prst="rect">
            <a:avLst/>
          </a:prstGeom>
          <a:solidFill>
            <a:srgbClr val="FFE9C9"/>
          </a:solidFill>
        </p:spPr>
        <p:txBody>
          <a:bodyPr wrap="square" rtlCol="0">
            <a:spAutoFit/>
          </a:bodyPr>
          <a:lstStyle/>
          <a:p>
            <a:pPr indent="-457200">
              <a:buFont typeface="+mj-lt"/>
              <a:buAutoNum type="arabicPeriod"/>
            </a:pPr>
            <a:r>
              <a:rPr lang="es-ES" sz="2000" dirty="0">
                <a:latin typeface="Patrick Hand" panose="00000500000000000000" pitchFamily="2" charset="0"/>
              </a:rPr>
              <a:t>Siempre</a:t>
            </a:r>
          </a:p>
          <a:p>
            <a:pPr indent="-457200">
              <a:buFont typeface="+mj-lt"/>
              <a:buAutoNum type="arabicPeriod"/>
            </a:pPr>
            <a:r>
              <a:rPr lang="es-ES" sz="2000" dirty="0">
                <a:latin typeface="Patrick Hand" panose="00000500000000000000" pitchFamily="2" charset="0"/>
              </a:rPr>
              <a:t>Nunca</a:t>
            </a:r>
          </a:p>
          <a:p>
            <a:pPr indent="-457200">
              <a:buFont typeface="+mj-lt"/>
              <a:buAutoNum type="arabicPeriod"/>
            </a:pPr>
            <a:r>
              <a:rPr lang="es-ES" sz="2000" dirty="0">
                <a:latin typeface="Patrick Hand" panose="00000500000000000000" pitchFamily="2" charset="0"/>
              </a:rPr>
              <a:t>A veces</a:t>
            </a:r>
          </a:p>
          <a:p>
            <a:pPr indent="-457200">
              <a:buFont typeface="+mj-lt"/>
              <a:buAutoNum type="arabicPeriod"/>
            </a:pPr>
            <a:r>
              <a:rPr lang="es-ES" sz="2000" dirty="0">
                <a:latin typeface="Patrick Hand" panose="00000500000000000000" pitchFamily="2" charset="0"/>
              </a:rPr>
              <a:t>Pero</a:t>
            </a:r>
          </a:p>
          <a:p>
            <a:pPr indent="-457200">
              <a:buFont typeface="+mj-lt"/>
              <a:buAutoNum type="arabicPeriod"/>
            </a:pPr>
            <a:r>
              <a:rPr lang="es-ES" sz="2000" dirty="0">
                <a:latin typeface="Patrick Hand" panose="00000500000000000000" pitchFamily="2" charset="0"/>
              </a:rPr>
              <a:t>Porque</a:t>
            </a:r>
          </a:p>
          <a:p>
            <a:pPr indent="-457200">
              <a:buFont typeface="+mj-lt"/>
              <a:buAutoNum type="arabicPeriod"/>
            </a:pPr>
            <a:r>
              <a:rPr lang="es-ES" sz="2000" dirty="0">
                <a:latin typeface="Patrick Hand" panose="00000500000000000000" pitchFamily="2" charset="0"/>
              </a:rPr>
              <a:t>También</a:t>
            </a:r>
          </a:p>
          <a:p>
            <a:pPr indent="-457200">
              <a:buFont typeface="+mj-lt"/>
              <a:buAutoNum type="arabicPeriod"/>
            </a:pPr>
            <a:r>
              <a:rPr lang="es-ES" sz="2000" dirty="0">
                <a:latin typeface="Patrick Hand" panose="00000500000000000000" pitchFamily="2" charset="0"/>
              </a:rPr>
              <a:t>Más</a:t>
            </a:r>
          </a:p>
          <a:p>
            <a:pPr indent="-457200">
              <a:buFont typeface="+mj-lt"/>
              <a:buAutoNum type="arabicPeriod"/>
            </a:pPr>
            <a:r>
              <a:rPr lang="es-ES" sz="2000" dirty="0">
                <a:latin typeface="Patrick Hand" panose="00000500000000000000" pitchFamily="2" charset="0"/>
              </a:rPr>
              <a:t>Sobre</a:t>
            </a:r>
          </a:p>
          <a:p>
            <a:pPr indent="-457200">
              <a:buFont typeface="+mj-lt"/>
              <a:buAutoNum type="arabicPeriod"/>
            </a:pPr>
            <a:r>
              <a:rPr lang="es-ES" sz="2000" dirty="0">
                <a:latin typeface="Patrick Hand" panose="00000500000000000000" pitchFamily="2" charset="0"/>
              </a:rPr>
              <a:t>Ahora</a:t>
            </a:r>
          </a:p>
          <a:p>
            <a:pPr indent="-457200">
              <a:buFont typeface="+mj-lt"/>
              <a:buAutoNum type="arabicPeriod"/>
            </a:pPr>
            <a:r>
              <a:rPr lang="es-ES" sz="2000" dirty="0">
                <a:latin typeface="Patrick Hand" panose="00000500000000000000" pitchFamily="2" charset="0"/>
              </a:rPr>
              <a:t>Después</a:t>
            </a:r>
          </a:p>
          <a:p>
            <a:pPr indent="-457200">
              <a:buFont typeface="+mj-lt"/>
              <a:buAutoNum type="arabicPeriod"/>
            </a:pPr>
            <a:r>
              <a:rPr lang="es-ES" sz="2000" dirty="0">
                <a:latin typeface="Patrick Hand" panose="00000500000000000000" pitchFamily="2" charset="0"/>
              </a:rPr>
              <a:t>Muchos </a:t>
            </a:r>
          </a:p>
          <a:p>
            <a:pPr indent="-457200">
              <a:buFont typeface="+mj-lt"/>
              <a:buAutoNum type="arabicPeriod"/>
            </a:pPr>
            <a:r>
              <a:rPr lang="es-ES" sz="2000" dirty="0">
                <a:latin typeface="Patrick Hand" panose="00000500000000000000" pitchFamily="2" charset="0"/>
              </a:rPr>
              <a:t>Muy</a:t>
            </a:r>
          </a:p>
          <a:p>
            <a:pPr indent="-457200">
              <a:buFont typeface="+mj-lt"/>
              <a:buAutoNum type="arabicPeriod"/>
            </a:pPr>
            <a:r>
              <a:rPr lang="es-ES" sz="2000" dirty="0">
                <a:latin typeface="Patrick Hand" panose="00000500000000000000" pitchFamily="2" charset="0"/>
              </a:rPr>
              <a:t>Bastante</a:t>
            </a:r>
          </a:p>
          <a:p>
            <a:pPr indent="-457200">
              <a:buFont typeface="+mj-lt"/>
              <a:buAutoNum type="arabicPeriod"/>
            </a:pPr>
            <a:r>
              <a:rPr lang="es-ES" sz="2000" dirty="0">
                <a:latin typeface="Patrick Hand" panose="00000500000000000000" pitchFamily="2" charset="0"/>
              </a:rPr>
              <a:t>Cuando </a:t>
            </a:r>
          </a:p>
          <a:p>
            <a:pPr indent="-457200">
              <a:buFont typeface="+mj-lt"/>
              <a:buAutoNum type="arabicPeriod"/>
            </a:pPr>
            <a:r>
              <a:rPr lang="es-ES" sz="2000" dirty="0">
                <a:latin typeface="Patrick Hand" panose="00000500000000000000" pitchFamily="2" charset="0"/>
              </a:rPr>
              <a:t>Antes </a:t>
            </a:r>
          </a:p>
          <a:p>
            <a:pPr indent="-457200">
              <a:buFont typeface="+mj-lt"/>
              <a:buAutoNum type="arabicPeriod"/>
            </a:pPr>
            <a:r>
              <a:rPr lang="es-ES" sz="2000" dirty="0">
                <a:latin typeface="Patrick Hand" panose="00000500000000000000" pitchFamily="2" charset="0"/>
              </a:rPr>
              <a:t>Allí </a:t>
            </a:r>
          </a:p>
          <a:p>
            <a:pPr indent="-457200">
              <a:buFont typeface="+mj-lt"/>
              <a:buAutoNum type="arabicPeriod"/>
            </a:pPr>
            <a:r>
              <a:rPr lang="es-ES" sz="2000" dirty="0">
                <a:latin typeface="Patrick Hand" panose="00000500000000000000" pitchFamily="2" charset="0"/>
              </a:rPr>
              <a:t>Finalmente</a:t>
            </a:r>
          </a:p>
          <a:p>
            <a:pPr indent="-457200">
              <a:buFont typeface="+mj-lt"/>
              <a:buAutoNum type="arabicPeriod"/>
            </a:pPr>
            <a:r>
              <a:rPr lang="es-ES" sz="2000" dirty="0">
                <a:latin typeface="Patrick Hand" panose="00000500000000000000" pitchFamily="2" charset="0"/>
              </a:rPr>
              <a:t>Aún </a:t>
            </a:r>
          </a:p>
          <a:p>
            <a:pPr indent="-457200">
              <a:buFont typeface="+mj-lt"/>
              <a:buAutoNum type="arabicPeriod"/>
            </a:pPr>
            <a:r>
              <a:rPr lang="es-ES" sz="2000" dirty="0">
                <a:latin typeface="Patrick Hand" panose="00000500000000000000" pitchFamily="2" charset="0"/>
              </a:rPr>
              <a:t>Otra vez</a:t>
            </a:r>
          </a:p>
          <a:p>
            <a:pPr indent="-457200">
              <a:buFont typeface="+mj-lt"/>
              <a:buAutoNum type="arabicPeriod"/>
            </a:pPr>
            <a:r>
              <a:rPr lang="es-ES" sz="2000" dirty="0">
                <a:latin typeface="Patrick Hand" panose="00000500000000000000" pitchFamily="2" charset="0"/>
              </a:rPr>
              <a:t>Qué </a:t>
            </a:r>
            <a:endParaRPr lang="es-ES" sz="1000" dirty="0">
              <a:latin typeface="Patrick Hand" panose="00000500000000000000" pitchFamily="2" charset="0"/>
            </a:endParaRPr>
          </a:p>
          <a:p>
            <a:endParaRPr lang="es-ES" sz="2000" dirty="0">
              <a:latin typeface="Patrick Hand" panose="00000500000000000000" pitchFamily="2" charset="0"/>
            </a:endParaRPr>
          </a:p>
        </p:txBody>
      </p:sp>
      <p:pic>
        <p:nvPicPr>
          <p:cNvPr id="68" name="Imagen 67" descr="Icono&#10;&#10;Descripción generada automáticamente">
            <a:extLst>
              <a:ext uri="{FF2B5EF4-FFF2-40B4-BE49-F238E27FC236}">
                <a16:creationId xmlns:a16="http://schemas.microsoft.com/office/drawing/2014/main" id="{ACC8E343-5769-0D06-CCA9-9489A3A45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5365" y="5887221"/>
            <a:ext cx="861774" cy="861774"/>
          </a:xfrm>
          <a:prstGeom prst="rect">
            <a:avLst/>
          </a:prstGeom>
        </p:spPr>
      </p:pic>
      <p:graphicFrame>
        <p:nvGraphicFramePr>
          <p:cNvPr id="2" name="Tabla 2">
            <a:extLst>
              <a:ext uri="{FF2B5EF4-FFF2-40B4-BE49-F238E27FC236}">
                <a16:creationId xmlns:a16="http://schemas.microsoft.com/office/drawing/2014/main" id="{46DECEC5-AC53-4B80-35F4-0F4CE1A32F9B}"/>
              </a:ext>
            </a:extLst>
          </p:cNvPr>
          <p:cNvGraphicFramePr>
            <a:graphicFrameLocks noGrp="1"/>
          </p:cNvGraphicFramePr>
          <p:nvPr>
            <p:extLst>
              <p:ext uri="{D42A27DB-BD31-4B8C-83A1-F6EECF244321}">
                <p14:modId xmlns:p14="http://schemas.microsoft.com/office/powerpoint/2010/main" val="2787783133"/>
              </p:ext>
            </p:extLst>
          </p:nvPr>
        </p:nvGraphicFramePr>
        <p:xfrm>
          <a:off x="178486" y="719665"/>
          <a:ext cx="7433272" cy="4167279"/>
        </p:xfrm>
        <a:graphic>
          <a:graphicData uri="http://schemas.openxmlformats.org/drawingml/2006/table">
            <a:tbl>
              <a:tblPr firstRow="1" bandRow="1">
                <a:tableStyleId>{5940675A-B579-460E-94D1-54222C63F5DA}</a:tableStyleId>
              </a:tblPr>
              <a:tblGrid>
                <a:gridCol w="530948">
                  <a:extLst>
                    <a:ext uri="{9D8B030D-6E8A-4147-A177-3AD203B41FA5}">
                      <a16:colId xmlns:a16="http://schemas.microsoft.com/office/drawing/2014/main" val="2675705290"/>
                    </a:ext>
                  </a:extLst>
                </a:gridCol>
                <a:gridCol w="530948">
                  <a:extLst>
                    <a:ext uri="{9D8B030D-6E8A-4147-A177-3AD203B41FA5}">
                      <a16:colId xmlns:a16="http://schemas.microsoft.com/office/drawing/2014/main" val="2535459447"/>
                    </a:ext>
                  </a:extLst>
                </a:gridCol>
                <a:gridCol w="530948">
                  <a:extLst>
                    <a:ext uri="{9D8B030D-6E8A-4147-A177-3AD203B41FA5}">
                      <a16:colId xmlns:a16="http://schemas.microsoft.com/office/drawing/2014/main" val="461218786"/>
                    </a:ext>
                  </a:extLst>
                </a:gridCol>
                <a:gridCol w="530948">
                  <a:extLst>
                    <a:ext uri="{9D8B030D-6E8A-4147-A177-3AD203B41FA5}">
                      <a16:colId xmlns:a16="http://schemas.microsoft.com/office/drawing/2014/main" val="4020467328"/>
                    </a:ext>
                  </a:extLst>
                </a:gridCol>
                <a:gridCol w="530948">
                  <a:extLst>
                    <a:ext uri="{9D8B030D-6E8A-4147-A177-3AD203B41FA5}">
                      <a16:colId xmlns:a16="http://schemas.microsoft.com/office/drawing/2014/main" val="3721593956"/>
                    </a:ext>
                  </a:extLst>
                </a:gridCol>
                <a:gridCol w="530948">
                  <a:extLst>
                    <a:ext uri="{9D8B030D-6E8A-4147-A177-3AD203B41FA5}">
                      <a16:colId xmlns:a16="http://schemas.microsoft.com/office/drawing/2014/main" val="4292679451"/>
                    </a:ext>
                  </a:extLst>
                </a:gridCol>
                <a:gridCol w="530948">
                  <a:extLst>
                    <a:ext uri="{9D8B030D-6E8A-4147-A177-3AD203B41FA5}">
                      <a16:colId xmlns:a16="http://schemas.microsoft.com/office/drawing/2014/main" val="793206414"/>
                    </a:ext>
                  </a:extLst>
                </a:gridCol>
                <a:gridCol w="530948">
                  <a:extLst>
                    <a:ext uri="{9D8B030D-6E8A-4147-A177-3AD203B41FA5}">
                      <a16:colId xmlns:a16="http://schemas.microsoft.com/office/drawing/2014/main" val="1319232739"/>
                    </a:ext>
                  </a:extLst>
                </a:gridCol>
                <a:gridCol w="530948">
                  <a:extLst>
                    <a:ext uri="{9D8B030D-6E8A-4147-A177-3AD203B41FA5}">
                      <a16:colId xmlns:a16="http://schemas.microsoft.com/office/drawing/2014/main" val="1905915904"/>
                    </a:ext>
                  </a:extLst>
                </a:gridCol>
                <a:gridCol w="530948">
                  <a:extLst>
                    <a:ext uri="{9D8B030D-6E8A-4147-A177-3AD203B41FA5}">
                      <a16:colId xmlns:a16="http://schemas.microsoft.com/office/drawing/2014/main" val="3792945767"/>
                    </a:ext>
                  </a:extLst>
                </a:gridCol>
                <a:gridCol w="530948">
                  <a:extLst>
                    <a:ext uri="{9D8B030D-6E8A-4147-A177-3AD203B41FA5}">
                      <a16:colId xmlns:a16="http://schemas.microsoft.com/office/drawing/2014/main" val="3842417809"/>
                    </a:ext>
                  </a:extLst>
                </a:gridCol>
                <a:gridCol w="530948">
                  <a:extLst>
                    <a:ext uri="{9D8B030D-6E8A-4147-A177-3AD203B41FA5}">
                      <a16:colId xmlns:a16="http://schemas.microsoft.com/office/drawing/2014/main" val="3288609078"/>
                    </a:ext>
                  </a:extLst>
                </a:gridCol>
                <a:gridCol w="530948">
                  <a:extLst>
                    <a:ext uri="{9D8B030D-6E8A-4147-A177-3AD203B41FA5}">
                      <a16:colId xmlns:a16="http://schemas.microsoft.com/office/drawing/2014/main" val="2060800518"/>
                    </a:ext>
                  </a:extLst>
                </a:gridCol>
                <a:gridCol w="530948">
                  <a:extLst>
                    <a:ext uri="{9D8B030D-6E8A-4147-A177-3AD203B41FA5}">
                      <a16:colId xmlns:a16="http://schemas.microsoft.com/office/drawing/2014/main" val="4138881322"/>
                    </a:ext>
                  </a:extLst>
                </a:gridCol>
              </a:tblGrid>
              <a:tr h="463031">
                <a:tc>
                  <a:txBody>
                    <a:bodyPr/>
                    <a:lstStyle/>
                    <a:p>
                      <a:pPr algn="ctr"/>
                      <a:r>
                        <a:rPr lang="es-ES" sz="2200" dirty="0">
                          <a:latin typeface="Patrick Hand" panose="00000500000000000000" pitchFamily="2" charset="0"/>
                        </a:rPr>
                        <a:t>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O</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T</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I</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I</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G</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H</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T</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12835335"/>
                  </a:ext>
                </a:extLst>
              </a:tr>
              <a:tr h="463031">
                <a:tc>
                  <a:txBody>
                    <a:bodyPr/>
                    <a:lstStyle/>
                    <a:p>
                      <a:pPr algn="ctr"/>
                      <a:r>
                        <a:rPr lang="es-ES" sz="2200" dirty="0">
                          <a:latin typeface="Patrick Hand" panose="00000500000000000000" pitchFamily="2" charset="0"/>
                        </a:rPr>
                        <a:t>Q</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V</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Y</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7387768"/>
                  </a:ext>
                </a:extLst>
              </a:tr>
              <a:tr h="463031">
                <a:tc>
                  <a:txBody>
                    <a:bodyPr/>
                    <a:lstStyle/>
                    <a:p>
                      <a:pPr algn="ctr"/>
                      <a:r>
                        <a:rPr lang="es-ES" sz="2200" dirty="0">
                          <a:latin typeface="Patrick Hand" panose="00000500000000000000" pitchFamily="2" charset="0"/>
                        </a:rPr>
                        <a:t>U</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Y</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2371649"/>
                  </a:ext>
                </a:extLst>
              </a:tr>
              <a:tr h="463031">
                <a:tc>
                  <a:txBody>
                    <a:bodyPr/>
                    <a:lstStyle/>
                    <a:p>
                      <a:pPr algn="ctr"/>
                      <a:r>
                        <a:rPr lang="es-ES" sz="2200" dirty="0">
                          <a:latin typeface="Patrick Hand" panose="00000500000000000000" pitchFamily="2" charset="0"/>
                        </a:rPr>
                        <a:t>I</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V</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T</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6740899"/>
                  </a:ext>
                </a:extLst>
              </a:tr>
              <a:tr h="463031">
                <a:tc>
                  <a:txBody>
                    <a:bodyPr/>
                    <a:lstStyle/>
                    <a:p>
                      <a:pPr algn="ctr"/>
                      <a:r>
                        <a:rPr lang="es-ES" sz="2200" dirty="0">
                          <a:latin typeface="Patrick Hand" panose="00000500000000000000" pitchFamily="2" charset="0"/>
                        </a:rPr>
                        <a:t>T</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W</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8228867"/>
                  </a:ext>
                </a:extLst>
              </a:tr>
              <a:tr h="463031">
                <a:tc>
                  <a:txBody>
                    <a:bodyPr/>
                    <a:lstStyle/>
                    <a:p>
                      <a:pPr algn="ctr"/>
                      <a:r>
                        <a:rPr lang="es-ES" sz="2200" dirty="0">
                          <a:latin typeface="Patrick Hand" panose="00000500000000000000" pitchFamily="2" charset="0"/>
                        </a:rPr>
                        <a:t>E</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T</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7578396"/>
                  </a:ext>
                </a:extLst>
              </a:tr>
              <a:tr h="463031">
                <a:tc>
                  <a:txBody>
                    <a:bodyPr/>
                    <a:lstStyle/>
                    <a:p>
                      <a:pPr algn="ctr"/>
                      <a:r>
                        <a:rPr lang="es-ES" sz="2200" dirty="0">
                          <a:latin typeface="Patrick Hand" panose="00000500000000000000" pitchFamily="2" charset="0"/>
                        </a:rPr>
                        <a:t>X </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Y</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3329965"/>
                  </a:ext>
                </a:extLst>
              </a:tr>
              <a:tr h="463031">
                <a:tc>
                  <a:txBody>
                    <a:bodyPr/>
                    <a:lstStyle/>
                    <a:p>
                      <a:pPr algn="ctr"/>
                      <a:r>
                        <a:rPr lang="es-ES" sz="2200" dirty="0">
                          <a:latin typeface="Patrick Hand" panose="00000500000000000000" pitchFamily="2" charset="0"/>
                        </a:rPr>
                        <a:t>W</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O</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0293553"/>
                  </a:ext>
                </a:extLst>
              </a:tr>
              <a:tr h="463031">
                <a:tc>
                  <a:txBody>
                    <a:bodyPr/>
                    <a:lstStyle/>
                    <a:p>
                      <a:pPr algn="ctr"/>
                      <a:r>
                        <a:rPr lang="es-ES" sz="2200" dirty="0">
                          <a:latin typeface="Patrick Hand" panose="00000500000000000000" pitchFamily="2" charset="0"/>
                        </a:rPr>
                        <a:t>S</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V</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G</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I</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W</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H</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200" dirty="0">
                          <a:latin typeface="Patrick Hand" panose="00000500000000000000" pitchFamily="2" charset="0"/>
                        </a:rPr>
                        <a:t>T</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3506261"/>
                  </a:ext>
                </a:extLst>
              </a:tr>
            </a:tbl>
          </a:graphicData>
        </a:graphic>
      </p:graphicFrame>
      <p:sp>
        <p:nvSpPr>
          <p:cNvPr id="70" name="CuadroTexto 69">
            <a:extLst>
              <a:ext uri="{FF2B5EF4-FFF2-40B4-BE49-F238E27FC236}">
                <a16:creationId xmlns:a16="http://schemas.microsoft.com/office/drawing/2014/main" id="{A401FB8C-CDF4-8B53-9CA0-D0D3183389AC}"/>
              </a:ext>
            </a:extLst>
          </p:cNvPr>
          <p:cNvSpPr txBox="1"/>
          <p:nvPr/>
        </p:nvSpPr>
        <p:spPr>
          <a:xfrm>
            <a:off x="9319365" y="583468"/>
            <a:ext cx="3403980" cy="6247864"/>
          </a:xfrm>
          <a:prstGeom prst="rect">
            <a:avLst/>
          </a:prstGeom>
          <a:noFill/>
        </p:spPr>
        <p:txBody>
          <a:bodyPr wrap="square" rtlCol="0">
            <a:spAutoFit/>
          </a:bodyPr>
          <a:lstStyle/>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p:txBody>
      </p:sp>
      <p:sp>
        <p:nvSpPr>
          <p:cNvPr id="3" name="CuadroTexto 9">
            <a:extLst>
              <a:ext uri="{FF2B5EF4-FFF2-40B4-BE49-F238E27FC236}">
                <a16:creationId xmlns:a16="http://schemas.microsoft.com/office/drawing/2014/main" id="{C708A5F7-F829-C637-8374-7B8A05060D86}"/>
              </a:ext>
            </a:extLst>
          </p:cNvPr>
          <p:cNvSpPr txBox="1"/>
          <p:nvPr/>
        </p:nvSpPr>
        <p:spPr>
          <a:xfrm>
            <a:off x="-62630" y="4991686"/>
            <a:ext cx="4257995" cy="1862048"/>
          </a:xfrm>
          <a:prstGeom prst="rect">
            <a:avLst/>
          </a:prstGeom>
          <a:noFill/>
        </p:spPr>
        <p:txBody>
          <a:bodyPr wrap="square" rtlCol="0">
            <a:spAutoFit/>
          </a:bodyPr>
          <a:lstStyle/>
          <a:p>
            <a:pPr algn="r"/>
            <a:r>
              <a:rPr lang="es-ES" sz="2300" dirty="0">
                <a:latin typeface="Patrick Hand" panose="00000500000000000000" pitchFamily="2" charset="0"/>
              </a:rPr>
              <a:t>Cuando completes la sopa de letras, mira entre las letras que no has usado y descubrirás los cuatro números del código secreto. Escríbelos por orden, de arriba hacia abajo.</a:t>
            </a:r>
          </a:p>
        </p:txBody>
      </p:sp>
      <p:pic>
        <p:nvPicPr>
          <p:cNvPr id="5" name="Picture 4" descr="A blue magnifying glass&#10;&#10;Description automatically generated">
            <a:extLst>
              <a:ext uri="{FF2B5EF4-FFF2-40B4-BE49-F238E27FC236}">
                <a16:creationId xmlns:a16="http://schemas.microsoft.com/office/drawing/2014/main" id="{017C0ACA-02DC-4959-971D-1FBEA7366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8517" y="4995094"/>
            <a:ext cx="1143241" cy="1143241"/>
          </a:xfrm>
          <a:prstGeom prst="rect">
            <a:avLst/>
          </a:prstGeom>
        </p:spPr>
      </p:pic>
      <p:pic>
        <p:nvPicPr>
          <p:cNvPr id="9" name="Picture 8" descr="A cartoon of a green lizard&#10;&#10;Description automatically generated">
            <a:extLst>
              <a:ext uri="{FF2B5EF4-FFF2-40B4-BE49-F238E27FC236}">
                <a16:creationId xmlns:a16="http://schemas.microsoft.com/office/drawing/2014/main" id="{D4E9C33E-3A7C-2045-52F6-D61FC7AF6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05877">
            <a:off x="4831670" y="4614611"/>
            <a:ext cx="1646022" cy="1646022"/>
          </a:xfrm>
          <a:prstGeom prst="rect">
            <a:avLst/>
          </a:prstGeom>
        </p:spPr>
      </p:pic>
    </p:spTree>
    <p:extLst>
      <p:ext uri="{BB962C8B-B14F-4D97-AF65-F5344CB8AC3E}">
        <p14:creationId xmlns:p14="http://schemas.microsoft.com/office/powerpoint/2010/main" val="2216231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147AABC-235F-9570-2BA9-65B91FB022C5}"/>
              </a:ext>
            </a:extLst>
          </p:cNvPr>
          <p:cNvSpPr/>
          <p:nvPr/>
        </p:nvSpPr>
        <p:spPr>
          <a:xfrm>
            <a:off x="0" y="563394"/>
            <a:ext cx="12192000" cy="24022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21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8: </a:t>
            </a:r>
            <a:r>
              <a:rPr lang="es-ES" sz="4000" b="1" dirty="0" err="1">
                <a:solidFill>
                  <a:schemeClr val="bg1"/>
                </a:solidFill>
                <a:latin typeface="Patrick Hand" panose="00000500000000000000" pitchFamily="2" charset="0"/>
              </a:rPr>
              <a:t>Choose</a:t>
            </a:r>
            <a:r>
              <a:rPr lang="es-ES" sz="4000" b="1" dirty="0">
                <a:solidFill>
                  <a:schemeClr val="bg1"/>
                </a:solidFill>
                <a:latin typeface="Patrick Hand" panose="00000500000000000000" pitchFamily="2" charset="0"/>
              </a:rPr>
              <a:t> the </a:t>
            </a:r>
            <a:r>
              <a:rPr lang="es-ES" sz="4000" b="1" dirty="0" err="1">
                <a:solidFill>
                  <a:schemeClr val="bg1"/>
                </a:solidFill>
                <a:latin typeface="Patrick Hand" panose="00000500000000000000" pitchFamily="2" charset="0"/>
              </a:rPr>
              <a:t>correct</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answer</a:t>
            </a:r>
            <a:endParaRPr lang="es-ES" sz="4000" b="1" dirty="0">
              <a:solidFill>
                <a:schemeClr val="bg1"/>
              </a:solidFill>
              <a:latin typeface="Patrick Hand" panose="00000500000000000000" pitchFamily="2" charset="0"/>
            </a:endParaRPr>
          </a:p>
        </p:txBody>
      </p:sp>
      <p:graphicFrame>
        <p:nvGraphicFramePr>
          <p:cNvPr id="33" name="Tabla 29">
            <a:extLst>
              <a:ext uri="{FF2B5EF4-FFF2-40B4-BE49-F238E27FC236}">
                <a16:creationId xmlns:a16="http://schemas.microsoft.com/office/drawing/2014/main" id="{BBF7B9D3-E714-EEA8-90B6-7CFE8F105176}"/>
              </a:ext>
            </a:extLst>
          </p:cNvPr>
          <p:cNvGraphicFramePr>
            <a:graphicFrameLocks noGrp="1"/>
          </p:cNvGraphicFramePr>
          <p:nvPr>
            <p:extLst>
              <p:ext uri="{D42A27DB-BD31-4B8C-83A1-F6EECF244321}">
                <p14:modId xmlns:p14="http://schemas.microsoft.com/office/powerpoint/2010/main" val="1501513601"/>
              </p:ext>
            </p:extLst>
          </p:nvPr>
        </p:nvGraphicFramePr>
        <p:xfrm>
          <a:off x="9391135" y="6030096"/>
          <a:ext cx="2592192" cy="718899"/>
        </p:xfrm>
        <a:graphic>
          <a:graphicData uri="http://schemas.openxmlformats.org/drawingml/2006/table">
            <a:tbl>
              <a:tblPr firstRow="1" bandRow="1">
                <a:tableStyleId>{5940675A-B579-460E-94D1-54222C63F5DA}</a:tableStyleId>
              </a:tblPr>
              <a:tblGrid>
                <a:gridCol w="648048">
                  <a:extLst>
                    <a:ext uri="{9D8B030D-6E8A-4147-A177-3AD203B41FA5}">
                      <a16:colId xmlns:a16="http://schemas.microsoft.com/office/drawing/2014/main" val="4142859001"/>
                    </a:ext>
                  </a:extLst>
                </a:gridCol>
                <a:gridCol w="648048">
                  <a:extLst>
                    <a:ext uri="{9D8B030D-6E8A-4147-A177-3AD203B41FA5}">
                      <a16:colId xmlns:a16="http://schemas.microsoft.com/office/drawing/2014/main" val="1465738722"/>
                    </a:ext>
                  </a:extLst>
                </a:gridCol>
                <a:gridCol w="648048">
                  <a:extLst>
                    <a:ext uri="{9D8B030D-6E8A-4147-A177-3AD203B41FA5}">
                      <a16:colId xmlns:a16="http://schemas.microsoft.com/office/drawing/2014/main" val="943696700"/>
                    </a:ext>
                  </a:extLst>
                </a:gridCol>
                <a:gridCol w="648048">
                  <a:extLst>
                    <a:ext uri="{9D8B030D-6E8A-4147-A177-3AD203B41FA5}">
                      <a16:colId xmlns:a16="http://schemas.microsoft.com/office/drawing/2014/main" val="694195423"/>
                    </a:ext>
                  </a:extLst>
                </a:gridCol>
              </a:tblGrid>
              <a:tr h="718899">
                <a:tc>
                  <a:txBody>
                    <a:bodyPr/>
                    <a:lstStyle/>
                    <a:p>
                      <a:pPr algn="ctr"/>
                      <a:r>
                        <a:rPr lang="es-ES" sz="2500" b="1" dirty="0">
                          <a:solidFill>
                            <a:schemeClr val="tx1">
                              <a:lumMod val="50000"/>
                              <a:lumOff val="50000"/>
                            </a:schemeClr>
                          </a:solidFill>
                          <a:latin typeface="Patrick Hand" panose="00000500000000000000" pitchFamily="2" charset="0"/>
                        </a:rPr>
                        <a:t>1</a:t>
                      </a:r>
                    </a:p>
                  </a:txBody>
                  <a:tcPr anchor="ctr">
                    <a:lnL w="28575" cap="flat" cmpd="sng" algn="ctr">
                      <a:solidFill>
                        <a:srgbClr val="477FFF"/>
                      </a:solidFill>
                      <a:prstDash val="solid"/>
                      <a:round/>
                      <a:headEnd type="none" w="med" len="med"/>
                      <a:tailEnd type="none" w="med" len="med"/>
                    </a:lnL>
                    <a:lnR w="28575" cap="flat" cmpd="sng" algn="ctr">
                      <a:solidFill>
                        <a:srgbClr val="477FFF"/>
                      </a:solidFill>
                      <a:prstDash val="solid"/>
                      <a:round/>
                      <a:headEnd type="none" w="med" len="med"/>
                      <a:tailEnd type="none" w="med" len="med"/>
                    </a:lnR>
                    <a:lnT w="28575" cap="flat" cmpd="sng" algn="ctr">
                      <a:solidFill>
                        <a:srgbClr val="477FFF"/>
                      </a:solidFill>
                      <a:prstDash val="solid"/>
                      <a:round/>
                      <a:headEnd type="none" w="med" len="med"/>
                      <a:tailEnd type="none" w="med" len="med"/>
                    </a:lnT>
                    <a:lnB w="28575" cap="flat" cmpd="sng" algn="ctr">
                      <a:solidFill>
                        <a:srgbClr val="477FFF"/>
                      </a:solidFill>
                      <a:prstDash val="solid"/>
                      <a:round/>
                      <a:headEnd type="none" w="med" len="med"/>
                      <a:tailEnd type="none" w="med" len="med"/>
                    </a:lnB>
                    <a:noFill/>
                  </a:tcPr>
                </a:tc>
                <a:tc>
                  <a:txBody>
                    <a:bodyPr/>
                    <a:lstStyle/>
                    <a:p>
                      <a:pPr algn="ctr"/>
                      <a:r>
                        <a:rPr lang="es-ES" sz="2500" b="1" dirty="0">
                          <a:solidFill>
                            <a:schemeClr val="tx1">
                              <a:lumMod val="50000"/>
                              <a:lumOff val="50000"/>
                            </a:schemeClr>
                          </a:solidFill>
                          <a:latin typeface="Patrick Hand" panose="00000500000000000000" pitchFamily="2" charset="0"/>
                        </a:rPr>
                        <a:t>2</a:t>
                      </a:r>
                    </a:p>
                  </a:txBody>
                  <a:tcPr anchor="ctr">
                    <a:lnL w="28575" cap="flat" cmpd="sng" algn="ctr">
                      <a:solidFill>
                        <a:srgbClr val="477FFF"/>
                      </a:solidFill>
                      <a:prstDash val="solid"/>
                      <a:round/>
                      <a:headEnd type="none" w="med" len="med"/>
                      <a:tailEnd type="none" w="med" len="med"/>
                    </a:lnL>
                    <a:lnR w="28575" cap="flat" cmpd="sng" algn="ctr">
                      <a:solidFill>
                        <a:srgbClr val="477FFF"/>
                      </a:solidFill>
                      <a:prstDash val="solid"/>
                      <a:round/>
                      <a:headEnd type="none" w="med" len="med"/>
                      <a:tailEnd type="none" w="med" len="med"/>
                    </a:lnR>
                    <a:lnT w="28575" cap="flat" cmpd="sng" algn="ctr">
                      <a:solidFill>
                        <a:srgbClr val="477FFF"/>
                      </a:solidFill>
                      <a:prstDash val="solid"/>
                      <a:round/>
                      <a:headEnd type="none" w="med" len="med"/>
                      <a:tailEnd type="none" w="med" len="med"/>
                    </a:lnT>
                    <a:lnB w="28575" cap="flat" cmpd="sng" algn="ctr">
                      <a:solidFill>
                        <a:srgbClr val="477FFF"/>
                      </a:solidFill>
                      <a:prstDash val="solid"/>
                      <a:round/>
                      <a:headEnd type="none" w="med" len="med"/>
                      <a:tailEnd type="none" w="med" len="med"/>
                    </a:lnB>
                    <a:noFill/>
                  </a:tcPr>
                </a:tc>
                <a:tc>
                  <a:txBody>
                    <a:bodyPr/>
                    <a:lstStyle/>
                    <a:p>
                      <a:pPr algn="ctr"/>
                      <a:r>
                        <a:rPr lang="es-ES" sz="2500" b="1" dirty="0">
                          <a:solidFill>
                            <a:schemeClr val="tx1">
                              <a:lumMod val="50000"/>
                              <a:lumOff val="50000"/>
                            </a:schemeClr>
                          </a:solidFill>
                          <a:latin typeface="Patrick Hand" panose="00000500000000000000" pitchFamily="2" charset="0"/>
                        </a:rPr>
                        <a:t>3</a:t>
                      </a:r>
                    </a:p>
                  </a:txBody>
                  <a:tcPr anchor="ctr">
                    <a:lnL w="28575" cap="flat" cmpd="sng" algn="ctr">
                      <a:solidFill>
                        <a:srgbClr val="477FFF"/>
                      </a:solidFill>
                      <a:prstDash val="solid"/>
                      <a:round/>
                      <a:headEnd type="none" w="med" len="med"/>
                      <a:tailEnd type="none" w="med" len="med"/>
                    </a:lnL>
                    <a:lnR w="28575" cap="flat" cmpd="sng" algn="ctr">
                      <a:solidFill>
                        <a:srgbClr val="477FFF"/>
                      </a:solidFill>
                      <a:prstDash val="solid"/>
                      <a:round/>
                      <a:headEnd type="none" w="med" len="med"/>
                      <a:tailEnd type="none" w="med" len="med"/>
                    </a:lnR>
                    <a:lnT w="28575" cap="flat" cmpd="sng" algn="ctr">
                      <a:solidFill>
                        <a:srgbClr val="477FFF"/>
                      </a:solidFill>
                      <a:prstDash val="solid"/>
                      <a:round/>
                      <a:headEnd type="none" w="med" len="med"/>
                      <a:tailEnd type="none" w="med" len="med"/>
                    </a:lnT>
                    <a:lnB w="28575" cap="flat" cmpd="sng" algn="ctr">
                      <a:solidFill>
                        <a:srgbClr val="477FFF"/>
                      </a:solidFill>
                      <a:prstDash val="solid"/>
                      <a:round/>
                      <a:headEnd type="none" w="med" len="med"/>
                      <a:tailEnd type="none" w="med" len="med"/>
                    </a:lnB>
                    <a:noFill/>
                  </a:tcPr>
                </a:tc>
                <a:tc>
                  <a:txBody>
                    <a:bodyPr/>
                    <a:lstStyle/>
                    <a:p>
                      <a:pPr algn="ctr"/>
                      <a:r>
                        <a:rPr lang="es-ES" sz="2500" b="1" dirty="0">
                          <a:solidFill>
                            <a:schemeClr val="tx1">
                              <a:lumMod val="50000"/>
                              <a:lumOff val="50000"/>
                            </a:schemeClr>
                          </a:solidFill>
                          <a:latin typeface="Patrick Hand" panose="00000500000000000000" pitchFamily="2" charset="0"/>
                        </a:rPr>
                        <a:t>4</a:t>
                      </a:r>
                    </a:p>
                  </a:txBody>
                  <a:tcPr anchor="ctr">
                    <a:lnL w="28575" cap="flat" cmpd="sng" algn="ctr">
                      <a:solidFill>
                        <a:srgbClr val="477FFF"/>
                      </a:solidFill>
                      <a:prstDash val="solid"/>
                      <a:round/>
                      <a:headEnd type="none" w="med" len="med"/>
                      <a:tailEnd type="none" w="med" len="med"/>
                    </a:lnL>
                    <a:lnR w="28575" cap="flat" cmpd="sng" algn="ctr">
                      <a:solidFill>
                        <a:srgbClr val="477FFF"/>
                      </a:solidFill>
                      <a:prstDash val="solid"/>
                      <a:round/>
                      <a:headEnd type="none" w="med" len="med"/>
                      <a:tailEnd type="none" w="med" len="med"/>
                    </a:lnR>
                    <a:lnT w="28575" cap="flat" cmpd="sng" algn="ctr">
                      <a:solidFill>
                        <a:srgbClr val="477FFF"/>
                      </a:solidFill>
                      <a:prstDash val="solid"/>
                      <a:round/>
                      <a:headEnd type="none" w="med" len="med"/>
                      <a:tailEnd type="none" w="med" len="med"/>
                    </a:lnT>
                    <a:lnB w="28575" cap="flat" cmpd="sng" algn="ctr">
                      <a:solidFill>
                        <a:srgbClr val="477FFF"/>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pic>
        <p:nvPicPr>
          <p:cNvPr id="18" name="Picture 33">
            <a:extLst>
              <a:ext uri="{FF2B5EF4-FFF2-40B4-BE49-F238E27FC236}">
                <a16:creationId xmlns:a16="http://schemas.microsoft.com/office/drawing/2014/main" id="{8FE41266-3395-09EA-A073-5C6C17DADC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83316" y="7015243"/>
            <a:ext cx="501841" cy="501841"/>
          </a:xfrm>
          <a:prstGeom prst="rect">
            <a:avLst/>
          </a:prstGeom>
        </p:spPr>
      </p:pic>
      <p:pic>
        <p:nvPicPr>
          <p:cNvPr id="52" name="Picture 99">
            <a:extLst>
              <a:ext uri="{FF2B5EF4-FFF2-40B4-BE49-F238E27FC236}">
                <a16:creationId xmlns:a16="http://schemas.microsoft.com/office/drawing/2014/main" id="{4E290099-3B3B-5936-7897-B636C4CC93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43987" y="7418293"/>
            <a:ext cx="391761" cy="391761"/>
          </a:xfrm>
          <a:prstGeom prst="rect">
            <a:avLst/>
          </a:prstGeom>
        </p:spPr>
      </p:pic>
      <p:pic>
        <p:nvPicPr>
          <p:cNvPr id="11" name="Imagen 10" descr="Icono&#10;&#10;Descripción generada automáticamente">
            <a:extLst>
              <a:ext uri="{FF2B5EF4-FFF2-40B4-BE49-F238E27FC236}">
                <a16:creationId xmlns:a16="http://schemas.microsoft.com/office/drawing/2014/main" id="{D30FB567-BABA-6470-10EB-324AA2DF8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2086" y="6019946"/>
            <a:ext cx="729049" cy="729049"/>
          </a:xfrm>
          <a:prstGeom prst="rect">
            <a:avLst/>
          </a:prstGeom>
        </p:spPr>
      </p:pic>
      <p:pic>
        <p:nvPicPr>
          <p:cNvPr id="4" name="Imagen 3" descr="Icono&#10;&#10;Descripción generada automáticamente">
            <a:extLst>
              <a:ext uri="{FF2B5EF4-FFF2-40B4-BE49-F238E27FC236}">
                <a16:creationId xmlns:a16="http://schemas.microsoft.com/office/drawing/2014/main" id="{4349F679-520A-DADE-0167-6BCD9AB98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8334" y="697001"/>
            <a:ext cx="2085565" cy="2085565"/>
          </a:xfrm>
          <a:prstGeom prst="rect">
            <a:avLst/>
          </a:prstGeom>
        </p:spPr>
      </p:pic>
      <p:graphicFrame>
        <p:nvGraphicFramePr>
          <p:cNvPr id="6" name="Tabla 6">
            <a:extLst>
              <a:ext uri="{FF2B5EF4-FFF2-40B4-BE49-F238E27FC236}">
                <a16:creationId xmlns:a16="http://schemas.microsoft.com/office/drawing/2014/main" id="{4F656222-883B-3F1F-9A1B-A60606FC7D5A}"/>
              </a:ext>
            </a:extLst>
          </p:cNvPr>
          <p:cNvGraphicFramePr>
            <a:graphicFrameLocks noGrp="1"/>
          </p:cNvGraphicFramePr>
          <p:nvPr>
            <p:extLst>
              <p:ext uri="{D42A27DB-BD31-4B8C-83A1-F6EECF244321}">
                <p14:modId xmlns:p14="http://schemas.microsoft.com/office/powerpoint/2010/main" val="3991038891"/>
              </p:ext>
            </p:extLst>
          </p:nvPr>
        </p:nvGraphicFramePr>
        <p:xfrm>
          <a:off x="190844" y="3203374"/>
          <a:ext cx="2610022" cy="2651760"/>
        </p:xfrm>
        <a:graphic>
          <a:graphicData uri="http://schemas.openxmlformats.org/drawingml/2006/table">
            <a:tbl>
              <a:tblPr firstRow="1" bandRow="1">
                <a:tableStyleId>{5940675A-B579-460E-94D1-54222C63F5DA}</a:tableStyleId>
              </a:tblPr>
              <a:tblGrid>
                <a:gridCol w="398365">
                  <a:extLst>
                    <a:ext uri="{9D8B030D-6E8A-4147-A177-3AD203B41FA5}">
                      <a16:colId xmlns:a16="http://schemas.microsoft.com/office/drawing/2014/main" val="2859330085"/>
                    </a:ext>
                  </a:extLst>
                </a:gridCol>
                <a:gridCol w="2211657">
                  <a:extLst>
                    <a:ext uri="{9D8B030D-6E8A-4147-A177-3AD203B41FA5}">
                      <a16:colId xmlns:a16="http://schemas.microsoft.com/office/drawing/2014/main" val="3855913608"/>
                    </a:ext>
                  </a:extLst>
                </a:gridCol>
              </a:tblGrid>
              <a:tr h="370840">
                <a:tc gridSpan="2">
                  <a:txBody>
                    <a:bodyPr/>
                    <a:lstStyle/>
                    <a:p>
                      <a:r>
                        <a:rPr lang="es-ES" sz="2400" b="1" dirty="0">
                          <a:latin typeface="Patrick Hand" panose="00000500000000000000" pitchFamily="2" charset="0"/>
                        </a:rPr>
                        <a:t>1. A George le gusta su casa porque es…</a:t>
                      </a:r>
                    </a:p>
                  </a:txBody>
                  <a:tcPr>
                    <a:solidFill>
                      <a:schemeClr val="accent4">
                        <a:lumMod val="20000"/>
                        <a:lumOff val="80000"/>
                      </a:schemeClr>
                    </a:solidFill>
                  </a:tcPr>
                </a:tc>
                <a:tc hMerge="1">
                  <a:txBody>
                    <a:bodyPr/>
                    <a:lstStyle/>
                    <a:p>
                      <a:endParaRPr lang="es-ES" sz="2200" dirty="0">
                        <a:latin typeface="Patrick Hand" panose="00000500000000000000" pitchFamily="2" charset="0"/>
                      </a:endParaRPr>
                    </a:p>
                  </a:txBody>
                  <a:tcPr/>
                </a:tc>
                <a:extLst>
                  <a:ext uri="{0D108BD9-81ED-4DB2-BD59-A6C34878D82A}">
                    <a16:rowId xmlns:a16="http://schemas.microsoft.com/office/drawing/2014/main" val="3727062593"/>
                  </a:ext>
                </a:extLst>
              </a:tr>
              <a:tr h="370840">
                <a:tc>
                  <a:txBody>
                    <a:bodyPr/>
                    <a:lstStyle/>
                    <a:p>
                      <a:pPr algn="ctr"/>
                      <a:r>
                        <a:rPr lang="es-ES" sz="2400" b="1" dirty="0">
                          <a:latin typeface="Patrick Hand" panose="00000500000000000000" pitchFamily="2" charset="0"/>
                        </a:rPr>
                        <a:t>1</a:t>
                      </a:r>
                    </a:p>
                  </a:txBody>
                  <a:tcPr>
                    <a:solidFill>
                      <a:schemeClr val="bg2">
                        <a:lumMod val="90000"/>
                      </a:schemeClr>
                    </a:solidFill>
                  </a:tcPr>
                </a:tc>
                <a:tc>
                  <a:txBody>
                    <a:bodyPr/>
                    <a:lstStyle/>
                    <a:p>
                      <a:r>
                        <a:rPr lang="es-ES" sz="2400" dirty="0">
                          <a:latin typeface="Patrick Hand" panose="00000500000000000000" pitchFamily="2" charset="0"/>
                        </a:rPr>
                        <a:t>Vieja</a:t>
                      </a:r>
                    </a:p>
                  </a:txBody>
                  <a:tcPr/>
                </a:tc>
                <a:extLst>
                  <a:ext uri="{0D108BD9-81ED-4DB2-BD59-A6C34878D82A}">
                    <a16:rowId xmlns:a16="http://schemas.microsoft.com/office/drawing/2014/main" val="427608728"/>
                  </a:ext>
                </a:extLst>
              </a:tr>
              <a:tr h="370840">
                <a:tc>
                  <a:txBody>
                    <a:bodyPr/>
                    <a:lstStyle/>
                    <a:p>
                      <a:pPr algn="ctr"/>
                      <a:r>
                        <a:rPr lang="es-ES" sz="2400" b="1" dirty="0">
                          <a:latin typeface="Patrick Hand" panose="00000500000000000000" pitchFamily="2" charset="0"/>
                        </a:rPr>
                        <a:t>2</a:t>
                      </a:r>
                    </a:p>
                  </a:txBody>
                  <a:tcPr>
                    <a:solidFill>
                      <a:schemeClr val="bg2">
                        <a:lumMod val="90000"/>
                      </a:schemeClr>
                    </a:solidFill>
                  </a:tcPr>
                </a:tc>
                <a:tc>
                  <a:txBody>
                    <a:bodyPr/>
                    <a:lstStyle/>
                    <a:p>
                      <a:r>
                        <a:rPr lang="es-ES" sz="2400" dirty="0">
                          <a:latin typeface="Patrick Hand" panose="00000500000000000000" pitchFamily="2" charset="0"/>
                        </a:rPr>
                        <a:t>Cómoda</a:t>
                      </a:r>
                    </a:p>
                  </a:txBody>
                  <a:tcPr>
                    <a:noFill/>
                  </a:tcPr>
                </a:tc>
                <a:extLst>
                  <a:ext uri="{0D108BD9-81ED-4DB2-BD59-A6C34878D82A}">
                    <a16:rowId xmlns:a16="http://schemas.microsoft.com/office/drawing/2014/main" val="3080419476"/>
                  </a:ext>
                </a:extLst>
              </a:tr>
              <a:tr h="370840">
                <a:tc>
                  <a:txBody>
                    <a:bodyPr/>
                    <a:lstStyle/>
                    <a:p>
                      <a:pPr algn="ctr"/>
                      <a:r>
                        <a:rPr lang="es-ES" sz="2400" b="1" dirty="0">
                          <a:latin typeface="Patrick Hand" panose="00000500000000000000" pitchFamily="2" charset="0"/>
                        </a:rPr>
                        <a:t>3</a:t>
                      </a:r>
                    </a:p>
                  </a:txBody>
                  <a:tcPr>
                    <a:solidFill>
                      <a:schemeClr val="bg2">
                        <a:lumMod val="90000"/>
                      </a:schemeClr>
                    </a:solidFill>
                  </a:tcPr>
                </a:tc>
                <a:tc>
                  <a:txBody>
                    <a:bodyPr/>
                    <a:lstStyle/>
                    <a:p>
                      <a:r>
                        <a:rPr lang="es-ES" sz="2400" dirty="0">
                          <a:latin typeface="Patrick Hand" panose="00000500000000000000" pitchFamily="2" charset="0"/>
                        </a:rPr>
                        <a:t>Big</a:t>
                      </a:r>
                    </a:p>
                  </a:txBody>
                  <a:tcPr/>
                </a:tc>
                <a:extLst>
                  <a:ext uri="{0D108BD9-81ED-4DB2-BD59-A6C34878D82A}">
                    <a16:rowId xmlns:a16="http://schemas.microsoft.com/office/drawing/2014/main" val="2612786910"/>
                  </a:ext>
                </a:extLst>
              </a:tr>
              <a:tr h="370840">
                <a:tc>
                  <a:txBody>
                    <a:bodyPr/>
                    <a:lstStyle/>
                    <a:p>
                      <a:pPr algn="ctr"/>
                      <a:r>
                        <a:rPr lang="es-ES" sz="2400" b="1" dirty="0">
                          <a:latin typeface="Patrick Hand" panose="00000500000000000000" pitchFamily="2" charset="0"/>
                        </a:rPr>
                        <a:t>4</a:t>
                      </a:r>
                    </a:p>
                  </a:txBody>
                  <a:tcPr>
                    <a:solidFill>
                      <a:schemeClr val="bg2">
                        <a:lumMod val="90000"/>
                      </a:schemeClr>
                    </a:solidFill>
                  </a:tcPr>
                </a:tc>
                <a:tc>
                  <a:txBody>
                    <a:bodyPr/>
                    <a:lstStyle/>
                    <a:p>
                      <a:r>
                        <a:rPr lang="es-ES" sz="2400" dirty="0">
                          <a:latin typeface="Patrick Hand" panose="00000500000000000000" pitchFamily="2" charset="0"/>
                        </a:rPr>
                        <a:t>Small</a:t>
                      </a:r>
                    </a:p>
                  </a:txBody>
                  <a:tcPr/>
                </a:tc>
                <a:extLst>
                  <a:ext uri="{0D108BD9-81ED-4DB2-BD59-A6C34878D82A}">
                    <a16:rowId xmlns:a16="http://schemas.microsoft.com/office/drawing/2014/main" val="1977187013"/>
                  </a:ext>
                </a:extLst>
              </a:tr>
            </a:tbl>
          </a:graphicData>
        </a:graphic>
      </p:graphicFrame>
      <p:graphicFrame>
        <p:nvGraphicFramePr>
          <p:cNvPr id="16" name="Tabla 6">
            <a:extLst>
              <a:ext uri="{FF2B5EF4-FFF2-40B4-BE49-F238E27FC236}">
                <a16:creationId xmlns:a16="http://schemas.microsoft.com/office/drawing/2014/main" id="{302795C7-AEA6-6D0D-16C5-0B11471540CD}"/>
              </a:ext>
            </a:extLst>
          </p:cNvPr>
          <p:cNvGraphicFramePr>
            <a:graphicFrameLocks noGrp="1"/>
          </p:cNvGraphicFramePr>
          <p:nvPr>
            <p:extLst>
              <p:ext uri="{D42A27DB-BD31-4B8C-83A1-F6EECF244321}">
                <p14:modId xmlns:p14="http://schemas.microsoft.com/office/powerpoint/2010/main" val="1001085088"/>
              </p:ext>
            </p:extLst>
          </p:nvPr>
        </p:nvGraphicFramePr>
        <p:xfrm>
          <a:off x="2969876" y="3203374"/>
          <a:ext cx="2610022" cy="2651760"/>
        </p:xfrm>
        <a:graphic>
          <a:graphicData uri="http://schemas.openxmlformats.org/drawingml/2006/table">
            <a:tbl>
              <a:tblPr firstRow="1" bandRow="1">
                <a:tableStyleId>{5940675A-B579-460E-94D1-54222C63F5DA}</a:tableStyleId>
              </a:tblPr>
              <a:tblGrid>
                <a:gridCol w="398365">
                  <a:extLst>
                    <a:ext uri="{9D8B030D-6E8A-4147-A177-3AD203B41FA5}">
                      <a16:colId xmlns:a16="http://schemas.microsoft.com/office/drawing/2014/main" val="2859330085"/>
                    </a:ext>
                  </a:extLst>
                </a:gridCol>
                <a:gridCol w="2211657">
                  <a:extLst>
                    <a:ext uri="{9D8B030D-6E8A-4147-A177-3AD203B41FA5}">
                      <a16:colId xmlns:a16="http://schemas.microsoft.com/office/drawing/2014/main" val="3855913608"/>
                    </a:ext>
                  </a:extLst>
                </a:gridCol>
              </a:tblGrid>
              <a:tr h="370840">
                <a:tc gridSpan="2">
                  <a:txBody>
                    <a:bodyPr/>
                    <a:lstStyle/>
                    <a:p>
                      <a:r>
                        <a:rPr lang="es-ES" sz="2400" b="1" dirty="0">
                          <a:latin typeface="Patrick Hand" panose="00000500000000000000" pitchFamily="2" charset="0"/>
                        </a:rPr>
                        <a:t>2. Su casa tiene tres habitaciones y…</a:t>
                      </a:r>
                    </a:p>
                  </a:txBody>
                  <a:tcPr>
                    <a:solidFill>
                      <a:schemeClr val="accent4">
                        <a:lumMod val="20000"/>
                        <a:lumOff val="80000"/>
                      </a:schemeClr>
                    </a:solidFill>
                  </a:tcPr>
                </a:tc>
                <a:tc hMerge="1">
                  <a:txBody>
                    <a:bodyPr/>
                    <a:lstStyle/>
                    <a:p>
                      <a:endParaRPr lang="es-ES" sz="2200" dirty="0">
                        <a:latin typeface="Patrick Hand" panose="00000500000000000000" pitchFamily="2" charset="0"/>
                      </a:endParaRPr>
                    </a:p>
                  </a:txBody>
                  <a:tcPr/>
                </a:tc>
                <a:extLst>
                  <a:ext uri="{0D108BD9-81ED-4DB2-BD59-A6C34878D82A}">
                    <a16:rowId xmlns:a16="http://schemas.microsoft.com/office/drawing/2014/main" val="3727062593"/>
                  </a:ext>
                </a:extLst>
              </a:tr>
              <a:tr h="370840">
                <a:tc>
                  <a:txBody>
                    <a:bodyPr/>
                    <a:lstStyle/>
                    <a:p>
                      <a:pPr algn="ctr"/>
                      <a:r>
                        <a:rPr lang="es-ES" sz="2400" b="1" dirty="0">
                          <a:latin typeface="Patrick Hand" panose="00000500000000000000" pitchFamily="2" charset="0"/>
                        </a:rPr>
                        <a:t>1</a:t>
                      </a:r>
                    </a:p>
                  </a:txBody>
                  <a:tcPr>
                    <a:solidFill>
                      <a:schemeClr val="bg2">
                        <a:lumMod val="90000"/>
                      </a:schemeClr>
                    </a:solidFill>
                  </a:tcPr>
                </a:tc>
                <a:tc>
                  <a:txBody>
                    <a:bodyPr/>
                    <a:lstStyle/>
                    <a:p>
                      <a:r>
                        <a:rPr lang="es-ES" sz="2400" dirty="0">
                          <a:latin typeface="Patrick Hand" panose="00000500000000000000" pitchFamily="2" charset="0"/>
                        </a:rPr>
                        <a:t>Un cuarto de baño</a:t>
                      </a:r>
                    </a:p>
                  </a:txBody>
                  <a:tcPr/>
                </a:tc>
                <a:extLst>
                  <a:ext uri="{0D108BD9-81ED-4DB2-BD59-A6C34878D82A}">
                    <a16:rowId xmlns:a16="http://schemas.microsoft.com/office/drawing/2014/main" val="427608728"/>
                  </a:ext>
                </a:extLst>
              </a:tr>
              <a:tr h="370840">
                <a:tc>
                  <a:txBody>
                    <a:bodyPr/>
                    <a:lstStyle/>
                    <a:p>
                      <a:pPr algn="ctr"/>
                      <a:r>
                        <a:rPr lang="es-ES" sz="2400" b="1" dirty="0">
                          <a:latin typeface="Patrick Hand" panose="00000500000000000000" pitchFamily="2" charset="0"/>
                        </a:rPr>
                        <a:t>2</a:t>
                      </a:r>
                    </a:p>
                  </a:txBody>
                  <a:tcPr>
                    <a:solidFill>
                      <a:schemeClr val="bg2">
                        <a:lumMod val="90000"/>
                      </a:schemeClr>
                    </a:solidFill>
                  </a:tcPr>
                </a:tc>
                <a:tc>
                  <a:txBody>
                    <a:bodyPr/>
                    <a:lstStyle/>
                    <a:p>
                      <a:r>
                        <a:rPr lang="es-ES" sz="2400" dirty="0">
                          <a:latin typeface="Patrick Hand" panose="00000500000000000000" pitchFamily="2" charset="0"/>
                        </a:rPr>
                        <a:t>Una cocina grande</a:t>
                      </a:r>
                    </a:p>
                  </a:txBody>
                  <a:tcPr/>
                </a:tc>
                <a:extLst>
                  <a:ext uri="{0D108BD9-81ED-4DB2-BD59-A6C34878D82A}">
                    <a16:rowId xmlns:a16="http://schemas.microsoft.com/office/drawing/2014/main" val="3080419476"/>
                  </a:ext>
                </a:extLst>
              </a:tr>
              <a:tr h="370840">
                <a:tc>
                  <a:txBody>
                    <a:bodyPr/>
                    <a:lstStyle/>
                    <a:p>
                      <a:pPr algn="ctr"/>
                      <a:r>
                        <a:rPr lang="es-ES" sz="2400" b="1" dirty="0">
                          <a:latin typeface="Patrick Hand" panose="00000500000000000000" pitchFamily="2" charset="0"/>
                        </a:rPr>
                        <a:t>3</a:t>
                      </a:r>
                    </a:p>
                  </a:txBody>
                  <a:tcPr>
                    <a:solidFill>
                      <a:schemeClr val="bg2">
                        <a:lumMod val="90000"/>
                      </a:schemeClr>
                    </a:solidFill>
                  </a:tcPr>
                </a:tc>
                <a:tc>
                  <a:txBody>
                    <a:bodyPr/>
                    <a:lstStyle/>
                    <a:p>
                      <a:r>
                        <a:rPr lang="es-ES" sz="2400" dirty="0">
                          <a:latin typeface="Patrick Hand" panose="00000500000000000000" pitchFamily="2" charset="0"/>
                        </a:rPr>
                        <a:t>Un jardín bonito</a:t>
                      </a:r>
                    </a:p>
                  </a:txBody>
                  <a:tcPr>
                    <a:noFill/>
                  </a:tcPr>
                </a:tc>
                <a:extLst>
                  <a:ext uri="{0D108BD9-81ED-4DB2-BD59-A6C34878D82A}">
                    <a16:rowId xmlns:a16="http://schemas.microsoft.com/office/drawing/2014/main" val="2612786910"/>
                  </a:ext>
                </a:extLst>
              </a:tr>
              <a:tr h="370840">
                <a:tc>
                  <a:txBody>
                    <a:bodyPr/>
                    <a:lstStyle/>
                    <a:p>
                      <a:pPr algn="ctr"/>
                      <a:r>
                        <a:rPr lang="es-ES" sz="2400" b="1" dirty="0">
                          <a:latin typeface="Patrick Hand" panose="00000500000000000000" pitchFamily="2" charset="0"/>
                        </a:rPr>
                        <a:t>4</a:t>
                      </a:r>
                    </a:p>
                  </a:txBody>
                  <a:tcPr>
                    <a:solidFill>
                      <a:schemeClr val="bg2">
                        <a:lumMod val="90000"/>
                      </a:schemeClr>
                    </a:solidFill>
                  </a:tcPr>
                </a:tc>
                <a:tc>
                  <a:txBody>
                    <a:bodyPr/>
                    <a:lstStyle/>
                    <a:p>
                      <a:r>
                        <a:rPr lang="es-ES" sz="2400" dirty="0">
                          <a:latin typeface="Patrick Hand" panose="00000500000000000000" pitchFamily="2" charset="0"/>
                        </a:rPr>
                        <a:t>Un salón amplio</a:t>
                      </a:r>
                    </a:p>
                  </a:txBody>
                  <a:tcPr/>
                </a:tc>
                <a:extLst>
                  <a:ext uri="{0D108BD9-81ED-4DB2-BD59-A6C34878D82A}">
                    <a16:rowId xmlns:a16="http://schemas.microsoft.com/office/drawing/2014/main" val="1977187013"/>
                  </a:ext>
                </a:extLst>
              </a:tr>
            </a:tbl>
          </a:graphicData>
        </a:graphic>
      </p:graphicFrame>
      <p:graphicFrame>
        <p:nvGraphicFramePr>
          <p:cNvPr id="17" name="Tabla 6">
            <a:extLst>
              <a:ext uri="{FF2B5EF4-FFF2-40B4-BE49-F238E27FC236}">
                <a16:creationId xmlns:a16="http://schemas.microsoft.com/office/drawing/2014/main" id="{188E64D9-EACC-D6AD-0F78-A4F334885E36}"/>
              </a:ext>
            </a:extLst>
          </p:cNvPr>
          <p:cNvGraphicFramePr>
            <a:graphicFrameLocks noGrp="1"/>
          </p:cNvGraphicFramePr>
          <p:nvPr>
            <p:extLst>
              <p:ext uri="{D42A27DB-BD31-4B8C-83A1-F6EECF244321}">
                <p14:modId xmlns:p14="http://schemas.microsoft.com/office/powerpoint/2010/main" val="2849932134"/>
              </p:ext>
            </p:extLst>
          </p:nvPr>
        </p:nvGraphicFramePr>
        <p:xfrm>
          <a:off x="5748906" y="3203374"/>
          <a:ext cx="2814325" cy="2651760"/>
        </p:xfrm>
        <a:graphic>
          <a:graphicData uri="http://schemas.openxmlformats.org/drawingml/2006/table">
            <a:tbl>
              <a:tblPr firstRow="1" bandRow="1">
                <a:tableStyleId>{5940675A-B579-460E-94D1-54222C63F5DA}</a:tableStyleId>
              </a:tblPr>
              <a:tblGrid>
                <a:gridCol w="429548">
                  <a:extLst>
                    <a:ext uri="{9D8B030D-6E8A-4147-A177-3AD203B41FA5}">
                      <a16:colId xmlns:a16="http://schemas.microsoft.com/office/drawing/2014/main" val="2859330085"/>
                    </a:ext>
                  </a:extLst>
                </a:gridCol>
                <a:gridCol w="2384777">
                  <a:extLst>
                    <a:ext uri="{9D8B030D-6E8A-4147-A177-3AD203B41FA5}">
                      <a16:colId xmlns:a16="http://schemas.microsoft.com/office/drawing/2014/main" val="3855913608"/>
                    </a:ext>
                  </a:extLst>
                </a:gridCol>
              </a:tblGrid>
              <a:tr h="370840">
                <a:tc gridSpan="2">
                  <a:txBody>
                    <a:bodyPr/>
                    <a:lstStyle/>
                    <a:p>
                      <a:r>
                        <a:rPr lang="es-ES" sz="2400" b="1" dirty="0">
                          <a:latin typeface="Patrick Hand" panose="00000500000000000000" pitchFamily="2" charset="0"/>
                        </a:rPr>
                        <a:t>3. En el pueblo de George hay…</a:t>
                      </a:r>
                    </a:p>
                  </a:txBody>
                  <a:tcPr>
                    <a:solidFill>
                      <a:schemeClr val="accent4">
                        <a:lumMod val="20000"/>
                        <a:lumOff val="80000"/>
                      </a:schemeClr>
                    </a:solidFill>
                  </a:tcPr>
                </a:tc>
                <a:tc hMerge="1">
                  <a:txBody>
                    <a:bodyPr/>
                    <a:lstStyle/>
                    <a:p>
                      <a:endParaRPr lang="es-ES" sz="2200" dirty="0">
                        <a:latin typeface="Patrick Hand" panose="00000500000000000000" pitchFamily="2" charset="0"/>
                      </a:endParaRPr>
                    </a:p>
                  </a:txBody>
                  <a:tcPr/>
                </a:tc>
                <a:extLst>
                  <a:ext uri="{0D108BD9-81ED-4DB2-BD59-A6C34878D82A}">
                    <a16:rowId xmlns:a16="http://schemas.microsoft.com/office/drawing/2014/main" val="3727062593"/>
                  </a:ext>
                </a:extLst>
              </a:tr>
              <a:tr h="370840">
                <a:tc>
                  <a:txBody>
                    <a:bodyPr/>
                    <a:lstStyle/>
                    <a:p>
                      <a:pPr algn="ctr"/>
                      <a:r>
                        <a:rPr lang="es-ES" sz="2400" b="1" dirty="0">
                          <a:latin typeface="Patrick Hand" panose="00000500000000000000" pitchFamily="2" charset="0"/>
                        </a:rPr>
                        <a:t>1</a:t>
                      </a:r>
                    </a:p>
                  </a:txBody>
                  <a:tcPr>
                    <a:solidFill>
                      <a:schemeClr val="bg2">
                        <a:lumMod val="90000"/>
                      </a:schemeClr>
                    </a:solidFill>
                  </a:tcPr>
                </a:tc>
                <a:tc>
                  <a:txBody>
                    <a:bodyPr/>
                    <a:lstStyle/>
                    <a:p>
                      <a:r>
                        <a:rPr lang="es-ES" sz="2400" dirty="0">
                          <a:latin typeface="Patrick Hand" panose="00000500000000000000" pitchFamily="2" charset="0"/>
                        </a:rPr>
                        <a:t>Varios cines</a:t>
                      </a:r>
                    </a:p>
                  </a:txBody>
                  <a:tcPr/>
                </a:tc>
                <a:extLst>
                  <a:ext uri="{0D108BD9-81ED-4DB2-BD59-A6C34878D82A}">
                    <a16:rowId xmlns:a16="http://schemas.microsoft.com/office/drawing/2014/main" val="427608728"/>
                  </a:ext>
                </a:extLst>
              </a:tr>
              <a:tr h="370840">
                <a:tc>
                  <a:txBody>
                    <a:bodyPr/>
                    <a:lstStyle/>
                    <a:p>
                      <a:pPr algn="ctr"/>
                      <a:r>
                        <a:rPr lang="es-ES" sz="2400" b="1" dirty="0">
                          <a:latin typeface="Patrick Hand" panose="00000500000000000000" pitchFamily="2" charset="0"/>
                        </a:rPr>
                        <a:t>2</a:t>
                      </a:r>
                    </a:p>
                  </a:txBody>
                  <a:tcPr>
                    <a:solidFill>
                      <a:schemeClr val="bg2">
                        <a:lumMod val="90000"/>
                      </a:schemeClr>
                    </a:solidFill>
                  </a:tcPr>
                </a:tc>
                <a:tc>
                  <a:txBody>
                    <a:bodyPr/>
                    <a:lstStyle/>
                    <a:p>
                      <a:r>
                        <a:rPr lang="es-ES" sz="2400" dirty="0">
                          <a:latin typeface="Patrick Hand" panose="00000500000000000000" pitchFamily="2" charset="0"/>
                        </a:rPr>
                        <a:t>Muchas tiendas</a:t>
                      </a:r>
                    </a:p>
                  </a:txBody>
                  <a:tcPr/>
                </a:tc>
                <a:extLst>
                  <a:ext uri="{0D108BD9-81ED-4DB2-BD59-A6C34878D82A}">
                    <a16:rowId xmlns:a16="http://schemas.microsoft.com/office/drawing/2014/main" val="3080419476"/>
                  </a:ext>
                </a:extLst>
              </a:tr>
              <a:tr h="370840">
                <a:tc>
                  <a:txBody>
                    <a:bodyPr/>
                    <a:lstStyle/>
                    <a:p>
                      <a:pPr algn="ctr"/>
                      <a:r>
                        <a:rPr lang="es-ES" sz="2400" b="1" dirty="0">
                          <a:latin typeface="Patrick Hand" panose="00000500000000000000" pitchFamily="2" charset="0"/>
                        </a:rPr>
                        <a:t>3</a:t>
                      </a:r>
                    </a:p>
                  </a:txBody>
                  <a:tcPr>
                    <a:solidFill>
                      <a:schemeClr val="bg2">
                        <a:lumMod val="90000"/>
                      </a:schemeClr>
                    </a:solidFill>
                  </a:tcPr>
                </a:tc>
                <a:tc>
                  <a:txBody>
                    <a:bodyPr/>
                    <a:lstStyle/>
                    <a:p>
                      <a:r>
                        <a:rPr lang="es-ES" sz="2400" dirty="0">
                          <a:latin typeface="Patrick Hand" panose="00000500000000000000" pitchFamily="2" charset="0"/>
                        </a:rPr>
                        <a:t>Muchos museos</a:t>
                      </a:r>
                    </a:p>
                  </a:txBody>
                  <a:tcPr/>
                </a:tc>
                <a:extLst>
                  <a:ext uri="{0D108BD9-81ED-4DB2-BD59-A6C34878D82A}">
                    <a16:rowId xmlns:a16="http://schemas.microsoft.com/office/drawing/2014/main" val="2612786910"/>
                  </a:ext>
                </a:extLst>
              </a:tr>
              <a:tr h="370840">
                <a:tc>
                  <a:txBody>
                    <a:bodyPr/>
                    <a:lstStyle/>
                    <a:p>
                      <a:pPr algn="ctr"/>
                      <a:r>
                        <a:rPr lang="es-ES" sz="2400" b="1" dirty="0">
                          <a:latin typeface="Patrick Hand" panose="00000500000000000000" pitchFamily="2" charset="0"/>
                        </a:rPr>
                        <a:t>4</a:t>
                      </a:r>
                    </a:p>
                  </a:txBody>
                  <a:tcPr>
                    <a:solidFill>
                      <a:schemeClr val="bg2">
                        <a:lumMod val="90000"/>
                      </a:schemeClr>
                    </a:solidFill>
                  </a:tcPr>
                </a:tc>
                <a:tc>
                  <a:txBody>
                    <a:bodyPr/>
                    <a:lstStyle/>
                    <a:p>
                      <a:r>
                        <a:rPr lang="es-ES" sz="2400" dirty="0">
                          <a:latin typeface="Patrick Hand" panose="00000500000000000000" pitchFamily="2" charset="0"/>
                        </a:rPr>
                        <a:t>A </a:t>
                      </a:r>
                      <a:r>
                        <a:rPr lang="es-ES" sz="2400" dirty="0" err="1">
                          <a:latin typeface="Patrick Hand" panose="00000500000000000000" pitchFamily="2" charset="0"/>
                        </a:rPr>
                        <a:t>big</a:t>
                      </a:r>
                      <a:r>
                        <a:rPr lang="es-ES" sz="2400" dirty="0">
                          <a:latin typeface="Patrick Hand" panose="00000500000000000000" pitchFamily="2" charset="0"/>
                        </a:rPr>
                        <a:t> </a:t>
                      </a:r>
                      <a:r>
                        <a:rPr lang="es-ES" sz="2400" dirty="0" err="1">
                          <a:latin typeface="Patrick Hand" panose="00000500000000000000" pitchFamily="2" charset="0"/>
                        </a:rPr>
                        <a:t>market</a:t>
                      </a:r>
                      <a:endParaRPr lang="es-ES" sz="2400" dirty="0">
                        <a:latin typeface="Patrick Hand" panose="00000500000000000000" pitchFamily="2" charset="0"/>
                      </a:endParaRPr>
                    </a:p>
                  </a:txBody>
                  <a:tcPr/>
                </a:tc>
                <a:extLst>
                  <a:ext uri="{0D108BD9-81ED-4DB2-BD59-A6C34878D82A}">
                    <a16:rowId xmlns:a16="http://schemas.microsoft.com/office/drawing/2014/main" val="1977187013"/>
                  </a:ext>
                </a:extLst>
              </a:tr>
            </a:tbl>
          </a:graphicData>
        </a:graphic>
      </p:graphicFrame>
      <p:graphicFrame>
        <p:nvGraphicFramePr>
          <p:cNvPr id="19" name="Tabla 6">
            <a:extLst>
              <a:ext uri="{FF2B5EF4-FFF2-40B4-BE49-F238E27FC236}">
                <a16:creationId xmlns:a16="http://schemas.microsoft.com/office/drawing/2014/main" id="{AA3428CE-DDDA-E08E-B5DA-48DE9C6B3201}"/>
              </a:ext>
            </a:extLst>
          </p:cNvPr>
          <p:cNvGraphicFramePr>
            <a:graphicFrameLocks noGrp="1"/>
          </p:cNvGraphicFramePr>
          <p:nvPr>
            <p:extLst>
              <p:ext uri="{D42A27DB-BD31-4B8C-83A1-F6EECF244321}">
                <p14:modId xmlns:p14="http://schemas.microsoft.com/office/powerpoint/2010/main" val="1471265052"/>
              </p:ext>
            </p:extLst>
          </p:nvPr>
        </p:nvGraphicFramePr>
        <p:xfrm>
          <a:off x="8732238" y="3207637"/>
          <a:ext cx="3268917" cy="2651760"/>
        </p:xfrm>
        <a:graphic>
          <a:graphicData uri="http://schemas.openxmlformats.org/drawingml/2006/table">
            <a:tbl>
              <a:tblPr firstRow="1" bandRow="1">
                <a:tableStyleId>{5940675A-B579-460E-94D1-54222C63F5DA}</a:tableStyleId>
              </a:tblPr>
              <a:tblGrid>
                <a:gridCol w="498932">
                  <a:extLst>
                    <a:ext uri="{9D8B030D-6E8A-4147-A177-3AD203B41FA5}">
                      <a16:colId xmlns:a16="http://schemas.microsoft.com/office/drawing/2014/main" val="2859330085"/>
                    </a:ext>
                  </a:extLst>
                </a:gridCol>
                <a:gridCol w="2769985">
                  <a:extLst>
                    <a:ext uri="{9D8B030D-6E8A-4147-A177-3AD203B41FA5}">
                      <a16:colId xmlns:a16="http://schemas.microsoft.com/office/drawing/2014/main" val="3855913608"/>
                    </a:ext>
                  </a:extLst>
                </a:gridCol>
              </a:tblGrid>
              <a:tr h="370840">
                <a:tc gridSpan="2">
                  <a:txBody>
                    <a:bodyPr/>
                    <a:lstStyle/>
                    <a:p>
                      <a:r>
                        <a:rPr lang="es-ES" sz="2400" b="1" dirty="0">
                          <a:latin typeface="Patrick Hand" panose="00000500000000000000" pitchFamily="2" charset="0"/>
                        </a:rPr>
                        <a:t>4. En el pueblo de George no hay…</a:t>
                      </a:r>
                    </a:p>
                  </a:txBody>
                  <a:tcPr>
                    <a:solidFill>
                      <a:schemeClr val="accent4">
                        <a:lumMod val="20000"/>
                        <a:lumOff val="80000"/>
                      </a:schemeClr>
                    </a:solidFill>
                  </a:tcPr>
                </a:tc>
                <a:tc hMerge="1">
                  <a:txBody>
                    <a:bodyPr/>
                    <a:lstStyle/>
                    <a:p>
                      <a:endParaRPr lang="es-ES" sz="2200" dirty="0">
                        <a:latin typeface="Patrick Hand" panose="00000500000000000000" pitchFamily="2" charset="0"/>
                      </a:endParaRPr>
                    </a:p>
                  </a:txBody>
                  <a:tcPr/>
                </a:tc>
                <a:extLst>
                  <a:ext uri="{0D108BD9-81ED-4DB2-BD59-A6C34878D82A}">
                    <a16:rowId xmlns:a16="http://schemas.microsoft.com/office/drawing/2014/main" val="3727062593"/>
                  </a:ext>
                </a:extLst>
              </a:tr>
              <a:tr h="370840">
                <a:tc>
                  <a:txBody>
                    <a:bodyPr/>
                    <a:lstStyle/>
                    <a:p>
                      <a:pPr algn="ctr"/>
                      <a:r>
                        <a:rPr lang="es-ES" sz="2400" b="1" dirty="0">
                          <a:latin typeface="Patrick Hand" panose="00000500000000000000" pitchFamily="2" charset="0"/>
                        </a:rPr>
                        <a:t>1</a:t>
                      </a:r>
                    </a:p>
                  </a:txBody>
                  <a:tcPr>
                    <a:solidFill>
                      <a:schemeClr val="bg2">
                        <a:lumMod val="90000"/>
                      </a:schemeClr>
                    </a:solidFill>
                  </a:tcPr>
                </a:tc>
                <a:tc>
                  <a:txBody>
                    <a:bodyPr/>
                    <a:lstStyle/>
                    <a:p>
                      <a:r>
                        <a:rPr lang="es-ES" sz="2400" dirty="0">
                          <a:latin typeface="Patrick Hand" panose="00000500000000000000" pitchFamily="2" charset="0"/>
                        </a:rPr>
                        <a:t>Un supermercado </a:t>
                      </a:r>
                    </a:p>
                  </a:txBody>
                  <a:tcPr/>
                </a:tc>
                <a:extLst>
                  <a:ext uri="{0D108BD9-81ED-4DB2-BD59-A6C34878D82A}">
                    <a16:rowId xmlns:a16="http://schemas.microsoft.com/office/drawing/2014/main" val="427608728"/>
                  </a:ext>
                </a:extLst>
              </a:tr>
              <a:tr h="370840">
                <a:tc>
                  <a:txBody>
                    <a:bodyPr/>
                    <a:lstStyle/>
                    <a:p>
                      <a:pPr algn="ctr"/>
                      <a:r>
                        <a:rPr lang="es-ES" sz="2400" b="1" dirty="0">
                          <a:latin typeface="Patrick Hand" panose="00000500000000000000" pitchFamily="2" charset="0"/>
                        </a:rPr>
                        <a:t>2</a:t>
                      </a:r>
                    </a:p>
                  </a:txBody>
                  <a:tcPr>
                    <a:solidFill>
                      <a:schemeClr val="bg2">
                        <a:lumMod val="90000"/>
                      </a:schemeClr>
                    </a:solidFill>
                  </a:tcPr>
                </a:tc>
                <a:tc>
                  <a:txBody>
                    <a:bodyPr/>
                    <a:lstStyle/>
                    <a:p>
                      <a:r>
                        <a:rPr lang="es-ES" sz="2400" dirty="0">
                          <a:latin typeface="Patrick Hand" panose="00000500000000000000" pitchFamily="2" charset="0"/>
                        </a:rPr>
                        <a:t>Un mercado</a:t>
                      </a:r>
                    </a:p>
                  </a:txBody>
                  <a:tcPr/>
                </a:tc>
                <a:extLst>
                  <a:ext uri="{0D108BD9-81ED-4DB2-BD59-A6C34878D82A}">
                    <a16:rowId xmlns:a16="http://schemas.microsoft.com/office/drawing/2014/main" val="3080419476"/>
                  </a:ext>
                </a:extLst>
              </a:tr>
              <a:tr h="370840">
                <a:tc>
                  <a:txBody>
                    <a:bodyPr/>
                    <a:lstStyle/>
                    <a:p>
                      <a:pPr algn="ctr"/>
                      <a:r>
                        <a:rPr lang="es-ES" sz="2400" b="1" dirty="0">
                          <a:latin typeface="Patrick Hand" panose="00000500000000000000" pitchFamily="2" charset="0"/>
                        </a:rPr>
                        <a:t>3</a:t>
                      </a:r>
                    </a:p>
                  </a:txBody>
                  <a:tcPr>
                    <a:solidFill>
                      <a:schemeClr val="bg2">
                        <a:lumMod val="90000"/>
                      </a:schemeClr>
                    </a:solidFill>
                  </a:tcPr>
                </a:tc>
                <a:tc>
                  <a:txBody>
                    <a:bodyPr/>
                    <a:lstStyle/>
                    <a:p>
                      <a:r>
                        <a:rPr lang="es-ES" sz="2400" dirty="0">
                          <a:latin typeface="Patrick Hand" panose="00000500000000000000" pitchFamily="2" charset="0"/>
                        </a:rPr>
                        <a:t>Una catedral</a:t>
                      </a:r>
                    </a:p>
                  </a:txBody>
                  <a:tcPr/>
                </a:tc>
                <a:extLst>
                  <a:ext uri="{0D108BD9-81ED-4DB2-BD59-A6C34878D82A}">
                    <a16:rowId xmlns:a16="http://schemas.microsoft.com/office/drawing/2014/main" val="2612786910"/>
                  </a:ext>
                </a:extLst>
              </a:tr>
              <a:tr h="370840">
                <a:tc>
                  <a:txBody>
                    <a:bodyPr/>
                    <a:lstStyle/>
                    <a:p>
                      <a:pPr algn="ctr"/>
                      <a:r>
                        <a:rPr lang="es-ES" sz="2400" b="1" dirty="0">
                          <a:latin typeface="Patrick Hand" panose="00000500000000000000" pitchFamily="2" charset="0"/>
                        </a:rPr>
                        <a:t>4</a:t>
                      </a:r>
                    </a:p>
                  </a:txBody>
                  <a:tcPr>
                    <a:solidFill>
                      <a:schemeClr val="bg2">
                        <a:lumMod val="90000"/>
                      </a:schemeClr>
                    </a:solidFill>
                  </a:tcPr>
                </a:tc>
                <a:tc>
                  <a:txBody>
                    <a:bodyPr/>
                    <a:lstStyle/>
                    <a:p>
                      <a:r>
                        <a:rPr lang="es-ES" sz="2400" dirty="0">
                          <a:latin typeface="Patrick Hand" panose="00000500000000000000" pitchFamily="2" charset="0"/>
                        </a:rPr>
                        <a:t>Muchas tiendas</a:t>
                      </a:r>
                    </a:p>
                  </a:txBody>
                  <a:tcPr/>
                </a:tc>
                <a:extLst>
                  <a:ext uri="{0D108BD9-81ED-4DB2-BD59-A6C34878D82A}">
                    <a16:rowId xmlns:a16="http://schemas.microsoft.com/office/drawing/2014/main" val="1977187013"/>
                  </a:ext>
                </a:extLst>
              </a:tr>
            </a:tbl>
          </a:graphicData>
        </a:graphic>
      </p:graphicFrame>
      <p:sp>
        <p:nvSpPr>
          <p:cNvPr id="20" name="CuadroTexto 19">
            <a:extLst>
              <a:ext uri="{FF2B5EF4-FFF2-40B4-BE49-F238E27FC236}">
                <a16:creationId xmlns:a16="http://schemas.microsoft.com/office/drawing/2014/main" id="{0CF6E890-3ED0-892E-CA5F-19E169574852}"/>
              </a:ext>
            </a:extLst>
          </p:cNvPr>
          <p:cNvSpPr txBox="1"/>
          <p:nvPr/>
        </p:nvSpPr>
        <p:spPr>
          <a:xfrm>
            <a:off x="4349578" y="5955900"/>
            <a:ext cx="4188942" cy="861774"/>
          </a:xfrm>
          <a:prstGeom prst="rect">
            <a:avLst/>
          </a:prstGeom>
          <a:noFill/>
        </p:spPr>
        <p:txBody>
          <a:bodyPr wrap="square" rtlCol="0">
            <a:spAutoFit/>
          </a:bodyPr>
          <a:lstStyle/>
          <a:p>
            <a:pPr algn="r"/>
            <a:r>
              <a:rPr lang="es-ES" sz="2500" dirty="0">
                <a:latin typeface="Patrick Hand" panose="00000500000000000000" pitchFamily="2" charset="0"/>
              </a:rPr>
              <a:t>Escribe los números de cada respuesta para averiguar el código.</a:t>
            </a:r>
          </a:p>
        </p:txBody>
      </p:sp>
      <p:sp>
        <p:nvSpPr>
          <p:cNvPr id="2" name="CuadroTexto 9">
            <a:extLst>
              <a:ext uri="{FF2B5EF4-FFF2-40B4-BE49-F238E27FC236}">
                <a16:creationId xmlns:a16="http://schemas.microsoft.com/office/drawing/2014/main" id="{09007F87-9BC7-BE43-312F-1F8DC20D3833}"/>
              </a:ext>
            </a:extLst>
          </p:cNvPr>
          <p:cNvSpPr txBox="1"/>
          <p:nvPr/>
        </p:nvSpPr>
        <p:spPr>
          <a:xfrm>
            <a:off x="74138" y="595135"/>
            <a:ext cx="9774196" cy="2400657"/>
          </a:xfrm>
          <a:prstGeom prst="rect">
            <a:avLst/>
          </a:prstGeom>
          <a:noFill/>
        </p:spPr>
        <p:txBody>
          <a:bodyPr wrap="square" rtlCol="0">
            <a:spAutoFit/>
          </a:bodyPr>
          <a:lstStyle/>
          <a:p>
            <a:r>
              <a:rPr lang="es-ES" sz="2500" dirty="0">
                <a:latin typeface="Patrick Hand" panose="00000500000000000000" pitchFamily="2" charset="0"/>
              </a:rPr>
              <a:t>I live in a </a:t>
            </a:r>
            <a:r>
              <a:rPr lang="es-ES" sz="2500" dirty="0" err="1">
                <a:latin typeface="Patrick Hand" panose="00000500000000000000" pitchFamily="2" charset="0"/>
              </a:rPr>
              <a:t>big</a:t>
            </a:r>
            <a:r>
              <a:rPr lang="es-ES" sz="2500" dirty="0">
                <a:latin typeface="Patrick Hand" panose="00000500000000000000" pitchFamily="2" charset="0"/>
              </a:rPr>
              <a:t> </a:t>
            </a:r>
            <a:r>
              <a:rPr lang="es-ES" sz="2500" dirty="0" err="1">
                <a:latin typeface="Patrick Hand" panose="00000500000000000000" pitchFamily="2" charset="0"/>
              </a:rPr>
              <a:t>house</a:t>
            </a:r>
            <a:r>
              <a:rPr lang="es-ES" sz="2500" dirty="0">
                <a:latin typeface="Patrick Hand" panose="00000500000000000000" pitchFamily="2" charset="0"/>
              </a:rPr>
              <a:t> </a:t>
            </a:r>
            <a:r>
              <a:rPr lang="es-ES" sz="2500" dirty="0" err="1">
                <a:latin typeface="Patrick Hand" panose="00000500000000000000" pitchFamily="2" charset="0"/>
              </a:rPr>
              <a:t>located</a:t>
            </a:r>
            <a:r>
              <a:rPr lang="es-ES" sz="2500" dirty="0">
                <a:latin typeface="Patrick Hand" panose="00000500000000000000" pitchFamily="2" charset="0"/>
              </a:rPr>
              <a:t> in a </a:t>
            </a:r>
            <a:r>
              <a:rPr lang="es-ES" sz="2500" dirty="0" err="1">
                <a:latin typeface="Patrick Hand" panose="00000500000000000000" pitchFamily="2" charset="0"/>
              </a:rPr>
              <a:t>small</a:t>
            </a:r>
            <a:r>
              <a:rPr lang="es-ES" sz="2500" dirty="0">
                <a:latin typeface="Patrick Hand" panose="00000500000000000000" pitchFamily="2" charset="0"/>
              </a:rPr>
              <a:t> </a:t>
            </a:r>
            <a:r>
              <a:rPr lang="es-ES" sz="2500" dirty="0" err="1">
                <a:latin typeface="Patrick Hand" panose="00000500000000000000" pitchFamily="2" charset="0"/>
              </a:rPr>
              <a:t>town</a:t>
            </a:r>
            <a:r>
              <a:rPr lang="es-ES" sz="2500" dirty="0">
                <a:latin typeface="Patrick Hand" panose="00000500000000000000" pitchFamily="2" charset="0"/>
              </a:rPr>
              <a:t> in the </a:t>
            </a:r>
            <a:r>
              <a:rPr lang="es-ES" sz="2500" dirty="0" err="1">
                <a:latin typeface="Patrick Hand" panose="00000500000000000000" pitchFamily="2" charset="0"/>
              </a:rPr>
              <a:t>north</a:t>
            </a:r>
            <a:r>
              <a:rPr lang="es-ES" sz="2500" dirty="0">
                <a:latin typeface="Patrick Hand" panose="00000500000000000000" pitchFamily="2" charset="0"/>
              </a:rPr>
              <a:t> of </a:t>
            </a:r>
            <a:r>
              <a:rPr lang="es-ES" sz="2500" dirty="0" err="1">
                <a:latin typeface="Patrick Hand" panose="00000500000000000000" pitchFamily="2" charset="0"/>
              </a:rPr>
              <a:t>Spain</a:t>
            </a:r>
            <a:r>
              <a:rPr lang="es-ES" sz="2500" dirty="0">
                <a:latin typeface="Patrick Hand" panose="00000500000000000000" pitchFamily="2" charset="0"/>
              </a:rPr>
              <a:t>. I </a:t>
            </a:r>
            <a:r>
              <a:rPr lang="es-ES" sz="2500" dirty="0" err="1">
                <a:latin typeface="Patrick Hand" panose="00000500000000000000" pitchFamily="2" charset="0"/>
              </a:rPr>
              <a:t>like</a:t>
            </a:r>
            <a:r>
              <a:rPr lang="es-ES" sz="2500" dirty="0">
                <a:latin typeface="Patrick Hand" panose="00000500000000000000" pitchFamily="2" charset="0"/>
              </a:rPr>
              <a:t> my </a:t>
            </a:r>
            <a:r>
              <a:rPr lang="es-ES" sz="2500" dirty="0" err="1">
                <a:latin typeface="Patrick Hand" panose="00000500000000000000" pitchFamily="2" charset="0"/>
              </a:rPr>
              <a:t>house</a:t>
            </a:r>
            <a:r>
              <a:rPr lang="es-ES" sz="2500" dirty="0">
                <a:latin typeface="Patrick Hand" panose="00000500000000000000" pitchFamily="2" charset="0"/>
              </a:rPr>
              <a:t> because is </a:t>
            </a:r>
            <a:r>
              <a:rPr lang="es-ES" sz="2500" dirty="0" err="1">
                <a:latin typeface="Patrick Hand" panose="00000500000000000000" pitchFamily="2" charset="0"/>
              </a:rPr>
              <a:t>comfortable</a:t>
            </a:r>
            <a:r>
              <a:rPr lang="es-ES" sz="2500" dirty="0">
                <a:latin typeface="Patrick Hand" panose="00000500000000000000" pitchFamily="2" charset="0"/>
              </a:rPr>
              <a:t>, </a:t>
            </a:r>
            <a:r>
              <a:rPr lang="es-ES" sz="2500" dirty="0" err="1">
                <a:latin typeface="Patrick Hand" panose="00000500000000000000" pitchFamily="2" charset="0"/>
              </a:rPr>
              <a:t>although</a:t>
            </a:r>
            <a:r>
              <a:rPr lang="es-ES" sz="2500" dirty="0">
                <a:latin typeface="Patrick Hand" panose="00000500000000000000" pitchFamily="2" charset="0"/>
              </a:rPr>
              <a:t> </a:t>
            </a:r>
            <a:r>
              <a:rPr lang="es-ES" sz="2500" dirty="0" err="1">
                <a:latin typeface="Patrick Hand" panose="00000500000000000000" pitchFamily="2" charset="0"/>
              </a:rPr>
              <a:t>it</a:t>
            </a:r>
            <a:r>
              <a:rPr lang="es-ES" sz="2500" dirty="0">
                <a:latin typeface="Patrick Hand" panose="00000500000000000000" pitchFamily="2" charset="0"/>
              </a:rPr>
              <a:t> is </a:t>
            </a:r>
            <a:r>
              <a:rPr lang="es-ES" sz="2500" dirty="0" err="1">
                <a:latin typeface="Patrick Hand" panose="00000500000000000000" pitchFamily="2" charset="0"/>
              </a:rPr>
              <a:t>also</a:t>
            </a:r>
            <a:r>
              <a:rPr lang="es-ES" sz="2500" dirty="0">
                <a:latin typeface="Patrick Hand" panose="00000500000000000000" pitchFamily="2" charset="0"/>
              </a:rPr>
              <a:t> a bit </a:t>
            </a:r>
            <a:r>
              <a:rPr lang="es-ES" sz="2500" dirty="0" err="1">
                <a:latin typeface="Patrick Hand" panose="00000500000000000000" pitchFamily="2" charset="0"/>
              </a:rPr>
              <a:t>old</a:t>
            </a:r>
            <a:r>
              <a:rPr lang="es-ES" sz="2500" dirty="0">
                <a:latin typeface="Patrick Hand" panose="00000500000000000000" pitchFamily="2" charset="0"/>
              </a:rPr>
              <a:t>. </a:t>
            </a:r>
            <a:r>
              <a:rPr lang="es-ES" sz="2500" dirty="0" err="1">
                <a:latin typeface="Patrick Hand" panose="00000500000000000000" pitchFamily="2" charset="0"/>
              </a:rPr>
              <a:t>It</a:t>
            </a:r>
            <a:r>
              <a:rPr lang="es-ES" sz="2500" dirty="0">
                <a:latin typeface="Patrick Hand" panose="00000500000000000000" pitchFamily="2" charset="0"/>
              </a:rPr>
              <a:t> has three </a:t>
            </a:r>
            <a:r>
              <a:rPr lang="es-ES" sz="2500" dirty="0" err="1">
                <a:latin typeface="Patrick Hand" panose="00000500000000000000" pitchFamily="2" charset="0"/>
              </a:rPr>
              <a:t>bedrooms</a:t>
            </a:r>
            <a:r>
              <a:rPr lang="es-ES" sz="2500" dirty="0">
                <a:latin typeface="Patrick Hand" panose="00000500000000000000" pitchFamily="2" charset="0"/>
              </a:rPr>
              <a:t>, two </a:t>
            </a:r>
            <a:r>
              <a:rPr lang="es-ES" sz="2500" dirty="0" err="1">
                <a:latin typeface="Patrick Hand" panose="00000500000000000000" pitchFamily="2" charset="0"/>
              </a:rPr>
              <a:t>bathrooms</a:t>
            </a:r>
            <a:r>
              <a:rPr lang="es-ES" sz="2500" dirty="0">
                <a:latin typeface="Patrick Hand" panose="00000500000000000000" pitchFamily="2" charset="0"/>
              </a:rPr>
              <a:t>, a </a:t>
            </a:r>
            <a:r>
              <a:rPr lang="es-ES" sz="2500" dirty="0" err="1">
                <a:latin typeface="Patrick Hand" panose="00000500000000000000" pitchFamily="2" charset="0"/>
              </a:rPr>
              <a:t>modern</a:t>
            </a:r>
            <a:r>
              <a:rPr lang="es-ES" sz="2500" dirty="0">
                <a:latin typeface="Patrick Hand" panose="00000500000000000000" pitchFamily="2" charset="0"/>
              </a:rPr>
              <a:t> </a:t>
            </a:r>
            <a:r>
              <a:rPr lang="es-ES" sz="2500" dirty="0" err="1">
                <a:latin typeface="Patrick Hand" panose="00000500000000000000" pitchFamily="2" charset="0"/>
              </a:rPr>
              <a:t>kitchen</a:t>
            </a:r>
            <a:r>
              <a:rPr lang="es-ES" sz="2500" dirty="0">
                <a:latin typeface="Patrick Hand" panose="00000500000000000000" pitchFamily="2" charset="0"/>
              </a:rPr>
              <a:t> and a </a:t>
            </a:r>
            <a:r>
              <a:rPr lang="es-ES" sz="2500" dirty="0" err="1">
                <a:latin typeface="Patrick Hand" panose="00000500000000000000" pitchFamily="2" charset="0"/>
              </a:rPr>
              <a:t>beautiful</a:t>
            </a:r>
            <a:r>
              <a:rPr lang="es-ES" sz="2500" dirty="0">
                <a:latin typeface="Patrick Hand" panose="00000500000000000000" pitchFamily="2" charset="0"/>
              </a:rPr>
              <a:t> </a:t>
            </a:r>
            <a:r>
              <a:rPr lang="es-ES" sz="2500" dirty="0" err="1">
                <a:latin typeface="Patrick Hand" panose="00000500000000000000" pitchFamily="2" charset="0"/>
              </a:rPr>
              <a:t>garden</a:t>
            </a:r>
            <a:r>
              <a:rPr lang="es-ES" sz="2500" dirty="0">
                <a:latin typeface="Patrick Hand" panose="00000500000000000000" pitchFamily="2" charset="0"/>
              </a:rPr>
              <a:t> with </a:t>
            </a:r>
            <a:r>
              <a:rPr lang="es-ES" sz="2500" dirty="0" err="1">
                <a:latin typeface="Patrick Hand" panose="00000500000000000000" pitchFamily="2" charset="0"/>
              </a:rPr>
              <a:t>lots</a:t>
            </a:r>
            <a:r>
              <a:rPr lang="es-ES" sz="2500" dirty="0">
                <a:latin typeface="Patrick Hand" panose="00000500000000000000" pitchFamily="2" charset="0"/>
              </a:rPr>
              <a:t> of </a:t>
            </a:r>
            <a:r>
              <a:rPr lang="es-ES" sz="2500" dirty="0" err="1">
                <a:latin typeface="Patrick Hand" panose="00000500000000000000" pitchFamily="2" charset="0"/>
              </a:rPr>
              <a:t>flowers</a:t>
            </a:r>
            <a:r>
              <a:rPr lang="es-ES" sz="2500" dirty="0">
                <a:latin typeface="Patrick Hand" panose="00000500000000000000" pitchFamily="2" charset="0"/>
              </a:rPr>
              <a:t>. </a:t>
            </a:r>
          </a:p>
          <a:p>
            <a:r>
              <a:rPr lang="es-ES" sz="2500" dirty="0">
                <a:latin typeface="Patrick Hand" panose="00000500000000000000" pitchFamily="2" charset="0"/>
              </a:rPr>
              <a:t>In my </a:t>
            </a:r>
            <a:r>
              <a:rPr lang="es-ES" sz="2500" dirty="0" err="1">
                <a:latin typeface="Patrick Hand" panose="00000500000000000000" pitchFamily="2" charset="0"/>
              </a:rPr>
              <a:t>town</a:t>
            </a:r>
            <a:r>
              <a:rPr lang="es-ES" sz="2500" dirty="0">
                <a:latin typeface="Patrick Hand" panose="00000500000000000000" pitchFamily="2" charset="0"/>
              </a:rPr>
              <a:t> </a:t>
            </a:r>
            <a:r>
              <a:rPr lang="es-ES" sz="2500" dirty="0" err="1">
                <a:latin typeface="Patrick Hand" panose="00000500000000000000" pitchFamily="2" charset="0"/>
              </a:rPr>
              <a:t>there’s</a:t>
            </a:r>
            <a:r>
              <a:rPr lang="es-ES" sz="2500" dirty="0">
                <a:latin typeface="Patrick Hand" panose="00000500000000000000" pitchFamily="2" charset="0"/>
              </a:rPr>
              <a:t> </a:t>
            </a:r>
            <a:r>
              <a:rPr lang="es-ES" sz="2500" dirty="0" err="1">
                <a:latin typeface="Patrick Hand" panose="00000500000000000000" pitchFamily="2" charset="0"/>
              </a:rPr>
              <a:t>lots</a:t>
            </a:r>
            <a:r>
              <a:rPr lang="es-ES" sz="2500" dirty="0">
                <a:latin typeface="Patrick Hand" panose="00000500000000000000" pitchFamily="2" charset="0"/>
              </a:rPr>
              <a:t> to do! There is a cinema, </a:t>
            </a:r>
            <a:r>
              <a:rPr lang="es-ES" sz="2500" dirty="0" err="1">
                <a:latin typeface="Patrick Hand" panose="00000500000000000000" pitchFamily="2" charset="0"/>
              </a:rPr>
              <a:t>lots</a:t>
            </a:r>
            <a:r>
              <a:rPr lang="es-ES" sz="2500" dirty="0">
                <a:latin typeface="Patrick Hand" panose="00000500000000000000" pitchFamily="2" charset="0"/>
              </a:rPr>
              <a:t> of restaurants and </a:t>
            </a:r>
            <a:r>
              <a:rPr lang="es-ES" sz="2500" dirty="0" err="1">
                <a:latin typeface="Patrick Hand" panose="00000500000000000000" pitchFamily="2" charset="0"/>
              </a:rPr>
              <a:t>also</a:t>
            </a:r>
            <a:r>
              <a:rPr lang="es-ES" sz="2500" dirty="0">
                <a:latin typeface="Patrick Hand" panose="00000500000000000000" pitchFamily="2" charset="0"/>
              </a:rPr>
              <a:t> a </a:t>
            </a:r>
            <a:r>
              <a:rPr lang="es-ES" sz="2500" dirty="0" err="1">
                <a:latin typeface="Patrick Hand" panose="00000500000000000000" pitchFamily="2" charset="0"/>
              </a:rPr>
              <a:t>sports</a:t>
            </a:r>
            <a:r>
              <a:rPr lang="es-ES" sz="2500" dirty="0">
                <a:latin typeface="Patrick Hand" panose="00000500000000000000" pitchFamily="2" charset="0"/>
              </a:rPr>
              <a:t> centre. In </a:t>
            </a:r>
            <a:r>
              <a:rPr lang="es-ES" sz="2500" dirty="0" err="1">
                <a:latin typeface="Patrick Hand" panose="00000500000000000000" pitchFamily="2" charset="0"/>
              </a:rPr>
              <a:t>addition</a:t>
            </a:r>
            <a:r>
              <a:rPr lang="es-ES" sz="2500" dirty="0">
                <a:latin typeface="Patrick Hand" panose="00000500000000000000" pitchFamily="2" charset="0"/>
              </a:rPr>
              <a:t>, </a:t>
            </a:r>
            <a:r>
              <a:rPr lang="es-ES" sz="2500" dirty="0" err="1">
                <a:latin typeface="Patrick Hand" panose="00000500000000000000" pitchFamily="2" charset="0"/>
              </a:rPr>
              <a:t>it</a:t>
            </a:r>
            <a:r>
              <a:rPr lang="es-ES" sz="2500" dirty="0">
                <a:latin typeface="Patrick Hand" panose="00000500000000000000" pitchFamily="2" charset="0"/>
              </a:rPr>
              <a:t> has a </a:t>
            </a:r>
            <a:r>
              <a:rPr lang="es-ES" sz="2500" dirty="0" err="1">
                <a:latin typeface="Patrick Hand" panose="00000500000000000000" pitchFamily="2" charset="0"/>
              </a:rPr>
              <a:t>cathedral</a:t>
            </a:r>
            <a:r>
              <a:rPr lang="es-ES" sz="2500" dirty="0">
                <a:latin typeface="Patrick Hand" panose="00000500000000000000" pitchFamily="2" charset="0"/>
              </a:rPr>
              <a:t>, a </a:t>
            </a:r>
            <a:r>
              <a:rPr lang="es-ES" sz="2500" dirty="0" err="1">
                <a:latin typeface="Patrick Hand" panose="00000500000000000000" pitchFamily="2" charset="0"/>
              </a:rPr>
              <a:t>museum</a:t>
            </a:r>
            <a:r>
              <a:rPr lang="es-ES" sz="2500" dirty="0">
                <a:latin typeface="Patrick Hand" panose="00000500000000000000" pitchFamily="2" charset="0"/>
              </a:rPr>
              <a:t> and </a:t>
            </a:r>
            <a:r>
              <a:rPr lang="es-ES" sz="2500" dirty="0" err="1">
                <a:latin typeface="Patrick Hand" panose="00000500000000000000" pitchFamily="2" charset="0"/>
              </a:rPr>
              <a:t>also</a:t>
            </a:r>
            <a:r>
              <a:rPr lang="es-ES" sz="2500" dirty="0">
                <a:latin typeface="Patrick Hand" panose="00000500000000000000" pitchFamily="2" charset="0"/>
              </a:rPr>
              <a:t> a </a:t>
            </a:r>
            <a:r>
              <a:rPr lang="es-ES" sz="2500" dirty="0" err="1">
                <a:latin typeface="Patrick Hand" panose="00000500000000000000" pitchFamily="2" charset="0"/>
              </a:rPr>
              <a:t>big</a:t>
            </a:r>
            <a:r>
              <a:rPr lang="es-ES" sz="2500" dirty="0">
                <a:latin typeface="Patrick Hand" panose="00000500000000000000" pitchFamily="2" charset="0"/>
              </a:rPr>
              <a:t> </a:t>
            </a:r>
            <a:r>
              <a:rPr lang="es-ES" sz="2500" dirty="0" err="1">
                <a:latin typeface="Patrick Hand" panose="00000500000000000000" pitchFamily="2" charset="0"/>
              </a:rPr>
              <a:t>park</a:t>
            </a:r>
            <a:r>
              <a:rPr lang="es-ES" sz="2500" dirty="0">
                <a:latin typeface="Patrick Hand" panose="00000500000000000000" pitchFamily="2" charset="0"/>
              </a:rPr>
              <a:t>. </a:t>
            </a:r>
            <a:r>
              <a:rPr lang="es-ES" sz="2500" dirty="0" err="1">
                <a:latin typeface="Patrick Hand" panose="00000500000000000000" pitchFamily="2" charset="0"/>
              </a:rPr>
              <a:t>However</a:t>
            </a:r>
            <a:r>
              <a:rPr lang="es-ES" sz="2500" dirty="0">
                <a:latin typeface="Patrick Hand" panose="00000500000000000000" pitchFamily="2" charset="0"/>
              </a:rPr>
              <a:t>, </a:t>
            </a:r>
            <a:r>
              <a:rPr lang="es-ES" sz="2500" dirty="0" err="1">
                <a:latin typeface="Patrick Hand" panose="00000500000000000000" pitchFamily="2" charset="0"/>
              </a:rPr>
              <a:t>it</a:t>
            </a:r>
            <a:r>
              <a:rPr lang="es-ES" sz="2500" dirty="0">
                <a:latin typeface="Patrick Hand" panose="00000500000000000000" pitchFamily="2" charset="0"/>
              </a:rPr>
              <a:t> </a:t>
            </a:r>
            <a:r>
              <a:rPr lang="es-ES" sz="2500" dirty="0" err="1">
                <a:latin typeface="Patrick Hand" panose="00000500000000000000" pitchFamily="2" charset="0"/>
              </a:rPr>
              <a:t>doesn’t</a:t>
            </a:r>
            <a:r>
              <a:rPr lang="es-ES" sz="2500" dirty="0">
                <a:latin typeface="Patrick Hand" panose="00000500000000000000" pitchFamily="2" charset="0"/>
              </a:rPr>
              <a:t> have </a:t>
            </a:r>
            <a:r>
              <a:rPr lang="es-ES" sz="2500" dirty="0" err="1">
                <a:latin typeface="Patrick Hand" panose="00000500000000000000" pitchFamily="2" charset="0"/>
              </a:rPr>
              <a:t>many</a:t>
            </a:r>
            <a:r>
              <a:rPr lang="es-ES" sz="2500" dirty="0">
                <a:latin typeface="Patrick Hand" panose="00000500000000000000" pitchFamily="2" charset="0"/>
              </a:rPr>
              <a:t> shops and the </a:t>
            </a:r>
            <a:r>
              <a:rPr lang="es-ES" sz="2500" dirty="0" err="1">
                <a:latin typeface="Patrick Hand" panose="00000500000000000000" pitchFamily="2" charset="0"/>
              </a:rPr>
              <a:t>supermarket</a:t>
            </a:r>
            <a:r>
              <a:rPr lang="es-ES" sz="2500" dirty="0">
                <a:latin typeface="Patrick Hand" panose="00000500000000000000" pitchFamily="2" charset="0"/>
              </a:rPr>
              <a:t> is quite </a:t>
            </a:r>
            <a:r>
              <a:rPr lang="es-ES" sz="2500" dirty="0" err="1">
                <a:latin typeface="Patrick Hand" panose="00000500000000000000" pitchFamily="2" charset="0"/>
              </a:rPr>
              <a:t>small</a:t>
            </a:r>
            <a:r>
              <a:rPr lang="es-ES" sz="2500" dirty="0">
                <a:latin typeface="Patrick Hand" panose="00000500000000000000" pitchFamily="2" charset="0"/>
              </a:rPr>
              <a:t>.  </a:t>
            </a:r>
            <a:r>
              <a:rPr lang="es-ES" sz="2500" b="1" dirty="0">
                <a:latin typeface="Patrick Hand" panose="00000500000000000000" pitchFamily="2" charset="0"/>
              </a:rPr>
              <a:t>(George)</a:t>
            </a:r>
            <a:endParaRPr lang="es-ES" sz="2500" dirty="0">
              <a:latin typeface="Patrick Hand" panose="00000500000000000000" pitchFamily="2" charset="0"/>
            </a:endParaRPr>
          </a:p>
        </p:txBody>
      </p:sp>
    </p:spTree>
    <p:extLst>
      <p:ext uri="{BB962C8B-B14F-4D97-AF65-F5344CB8AC3E}">
        <p14:creationId xmlns:p14="http://schemas.microsoft.com/office/powerpoint/2010/main" val="1840151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824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9: </a:t>
            </a:r>
            <a:r>
              <a:rPr lang="es-ES" sz="4000" b="1" dirty="0" err="1">
                <a:solidFill>
                  <a:schemeClr val="bg1"/>
                </a:solidFill>
                <a:latin typeface="Patrick Hand" panose="00000500000000000000" pitchFamily="2" charset="0"/>
              </a:rPr>
              <a:t>Write</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down</a:t>
            </a:r>
            <a:r>
              <a:rPr lang="es-ES" sz="4000" b="1" dirty="0">
                <a:solidFill>
                  <a:schemeClr val="bg1"/>
                </a:solidFill>
                <a:latin typeface="Patrick Hand" panose="00000500000000000000" pitchFamily="2" charset="0"/>
              </a:rPr>
              <a:t> the </a:t>
            </a:r>
            <a:r>
              <a:rPr lang="es-ES" sz="4000" b="1" dirty="0" err="1">
                <a:solidFill>
                  <a:schemeClr val="bg1"/>
                </a:solidFill>
                <a:latin typeface="Patrick Hand" panose="00000500000000000000" pitchFamily="2" charset="0"/>
              </a:rPr>
              <a:t>correct</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number</a:t>
            </a:r>
            <a:endParaRPr lang="es-ES" sz="4000" b="1" dirty="0">
              <a:solidFill>
                <a:schemeClr val="bg1"/>
              </a:solidFill>
              <a:latin typeface="Patrick Hand" panose="00000500000000000000" pitchFamily="2" charset="0"/>
            </a:endParaRPr>
          </a:p>
        </p:txBody>
      </p:sp>
      <p:graphicFrame>
        <p:nvGraphicFramePr>
          <p:cNvPr id="33" name="Tabla 29">
            <a:extLst>
              <a:ext uri="{FF2B5EF4-FFF2-40B4-BE49-F238E27FC236}">
                <a16:creationId xmlns:a16="http://schemas.microsoft.com/office/drawing/2014/main" id="{BBF7B9D3-E714-EEA8-90B6-7CFE8F105176}"/>
              </a:ext>
            </a:extLst>
          </p:cNvPr>
          <p:cNvGraphicFramePr>
            <a:graphicFrameLocks noGrp="1"/>
          </p:cNvGraphicFramePr>
          <p:nvPr>
            <p:extLst>
              <p:ext uri="{D42A27DB-BD31-4B8C-83A1-F6EECF244321}">
                <p14:modId xmlns:p14="http://schemas.microsoft.com/office/powerpoint/2010/main" val="364979249"/>
              </p:ext>
            </p:extLst>
          </p:nvPr>
        </p:nvGraphicFramePr>
        <p:xfrm>
          <a:off x="9329351" y="6030096"/>
          <a:ext cx="2653976" cy="718899"/>
        </p:xfrm>
        <a:graphic>
          <a:graphicData uri="http://schemas.openxmlformats.org/drawingml/2006/table">
            <a:tbl>
              <a:tblPr firstRow="1" bandRow="1">
                <a:tableStyleId>{5940675A-B579-460E-94D1-54222C63F5DA}</a:tableStyleId>
              </a:tblPr>
              <a:tblGrid>
                <a:gridCol w="663494">
                  <a:extLst>
                    <a:ext uri="{9D8B030D-6E8A-4147-A177-3AD203B41FA5}">
                      <a16:colId xmlns:a16="http://schemas.microsoft.com/office/drawing/2014/main" val="4142859001"/>
                    </a:ext>
                  </a:extLst>
                </a:gridCol>
                <a:gridCol w="663494">
                  <a:extLst>
                    <a:ext uri="{9D8B030D-6E8A-4147-A177-3AD203B41FA5}">
                      <a16:colId xmlns:a16="http://schemas.microsoft.com/office/drawing/2014/main" val="1465738722"/>
                    </a:ext>
                  </a:extLst>
                </a:gridCol>
                <a:gridCol w="663494">
                  <a:extLst>
                    <a:ext uri="{9D8B030D-6E8A-4147-A177-3AD203B41FA5}">
                      <a16:colId xmlns:a16="http://schemas.microsoft.com/office/drawing/2014/main" val="943696700"/>
                    </a:ext>
                  </a:extLst>
                </a:gridCol>
                <a:gridCol w="663494">
                  <a:extLst>
                    <a:ext uri="{9D8B030D-6E8A-4147-A177-3AD203B41FA5}">
                      <a16:colId xmlns:a16="http://schemas.microsoft.com/office/drawing/2014/main" val="694195423"/>
                    </a:ext>
                  </a:extLst>
                </a:gridCol>
              </a:tblGrid>
              <a:tr h="718899">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824418"/>
                      </a:solidFill>
                      <a:prstDash val="solid"/>
                      <a:round/>
                      <a:headEnd type="none" w="med" len="med"/>
                      <a:tailEnd type="none" w="med" len="med"/>
                    </a:lnL>
                    <a:lnR w="28575" cap="flat" cmpd="sng" algn="ctr">
                      <a:solidFill>
                        <a:srgbClr val="824418"/>
                      </a:solidFill>
                      <a:prstDash val="solid"/>
                      <a:round/>
                      <a:headEnd type="none" w="med" len="med"/>
                      <a:tailEnd type="none" w="med" len="med"/>
                    </a:lnR>
                    <a:lnT w="28575" cap="flat" cmpd="sng" algn="ctr">
                      <a:solidFill>
                        <a:srgbClr val="824418"/>
                      </a:solidFill>
                      <a:prstDash val="solid"/>
                      <a:round/>
                      <a:headEnd type="none" w="med" len="med"/>
                      <a:tailEnd type="none" w="med" len="med"/>
                    </a:lnT>
                    <a:lnB w="28575" cap="flat" cmpd="sng" algn="ctr">
                      <a:solidFill>
                        <a:srgbClr val="824418"/>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824418"/>
                      </a:solidFill>
                      <a:prstDash val="solid"/>
                      <a:round/>
                      <a:headEnd type="none" w="med" len="med"/>
                      <a:tailEnd type="none" w="med" len="med"/>
                    </a:lnL>
                    <a:lnR w="28575" cap="flat" cmpd="sng" algn="ctr">
                      <a:solidFill>
                        <a:srgbClr val="824418"/>
                      </a:solidFill>
                      <a:prstDash val="solid"/>
                      <a:round/>
                      <a:headEnd type="none" w="med" len="med"/>
                      <a:tailEnd type="none" w="med" len="med"/>
                    </a:lnR>
                    <a:lnT w="28575" cap="flat" cmpd="sng" algn="ctr">
                      <a:solidFill>
                        <a:srgbClr val="824418"/>
                      </a:solidFill>
                      <a:prstDash val="solid"/>
                      <a:round/>
                      <a:headEnd type="none" w="med" len="med"/>
                      <a:tailEnd type="none" w="med" len="med"/>
                    </a:lnT>
                    <a:lnB w="28575" cap="flat" cmpd="sng" algn="ctr">
                      <a:solidFill>
                        <a:srgbClr val="824418"/>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824418"/>
                      </a:solidFill>
                      <a:prstDash val="solid"/>
                      <a:round/>
                      <a:headEnd type="none" w="med" len="med"/>
                      <a:tailEnd type="none" w="med" len="med"/>
                    </a:lnL>
                    <a:lnR w="28575" cap="flat" cmpd="sng" algn="ctr">
                      <a:solidFill>
                        <a:srgbClr val="824418"/>
                      </a:solidFill>
                      <a:prstDash val="solid"/>
                      <a:round/>
                      <a:headEnd type="none" w="med" len="med"/>
                      <a:tailEnd type="none" w="med" len="med"/>
                    </a:lnR>
                    <a:lnT w="28575" cap="flat" cmpd="sng" algn="ctr">
                      <a:solidFill>
                        <a:srgbClr val="824418"/>
                      </a:solidFill>
                      <a:prstDash val="solid"/>
                      <a:round/>
                      <a:headEnd type="none" w="med" len="med"/>
                      <a:tailEnd type="none" w="med" len="med"/>
                    </a:lnT>
                    <a:lnB w="28575" cap="flat" cmpd="sng" algn="ctr">
                      <a:solidFill>
                        <a:srgbClr val="824418"/>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824418"/>
                      </a:solidFill>
                      <a:prstDash val="solid"/>
                      <a:round/>
                      <a:headEnd type="none" w="med" len="med"/>
                      <a:tailEnd type="none" w="med" len="med"/>
                    </a:lnL>
                    <a:lnR w="28575" cap="flat" cmpd="sng" algn="ctr">
                      <a:solidFill>
                        <a:srgbClr val="824418"/>
                      </a:solidFill>
                      <a:prstDash val="solid"/>
                      <a:round/>
                      <a:headEnd type="none" w="med" len="med"/>
                      <a:tailEnd type="none" w="med" len="med"/>
                    </a:lnR>
                    <a:lnT w="28575" cap="flat" cmpd="sng" algn="ctr">
                      <a:solidFill>
                        <a:srgbClr val="824418"/>
                      </a:solidFill>
                      <a:prstDash val="solid"/>
                      <a:round/>
                      <a:headEnd type="none" w="med" len="med"/>
                      <a:tailEnd type="none" w="med" len="med"/>
                    </a:lnT>
                    <a:lnB w="28575" cap="flat" cmpd="sng" algn="ctr">
                      <a:solidFill>
                        <a:srgbClr val="824418"/>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sp>
        <p:nvSpPr>
          <p:cNvPr id="20" name="CuadroTexto 19">
            <a:extLst>
              <a:ext uri="{FF2B5EF4-FFF2-40B4-BE49-F238E27FC236}">
                <a16:creationId xmlns:a16="http://schemas.microsoft.com/office/drawing/2014/main" id="{0CF6E890-3ED0-892E-CA5F-19E169574852}"/>
              </a:ext>
            </a:extLst>
          </p:cNvPr>
          <p:cNvSpPr txBox="1"/>
          <p:nvPr/>
        </p:nvSpPr>
        <p:spPr>
          <a:xfrm>
            <a:off x="0" y="5919376"/>
            <a:ext cx="8377881" cy="1015663"/>
          </a:xfrm>
          <a:prstGeom prst="rect">
            <a:avLst/>
          </a:prstGeom>
          <a:noFill/>
        </p:spPr>
        <p:txBody>
          <a:bodyPr wrap="square" rtlCol="0">
            <a:spAutoFit/>
          </a:bodyPr>
          <a:lstStyle/>
          <a:p>
            <a:pPr algn="r"/>
            <a:r>
              <a:rPr lang="es-ES" sz="2000" dirty="0">
                <a:latin typeface="Patrick Hand" panose="00000500000000000000" pitchFamily="2" charset="0"/>
              </a:rPr>
              <a:t>Solo hay cuatro frases correctas en la tabla. Escribe los cuatro números en la caja del código en orden de apariencia (de arriba abajo, de izquierda a derecha – mira las flechas que lo indican). </a:t>
            </a:r>
          </a:p>
        </p:txBody>
      </p:sp>
      <p:pic>
        <p:nvPicPr>
          <p:cNvPr id="15" name="Imagen 14" descr="Icono&#10;&#10;Descripción generada automáticamente">
            <a:extLst>
              <a:ext uri="{FF2B5EF4-FFF2-40B4-BE49-F238E27FC236}">
                <a16:creationId xmlns:a16="http://schemas.microsoft.com/office/drawing/2014/main" id="{86C84802-5B9B-EF5F-DE02-D0E4A76D0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5364" y="5954329"/>
            <a:ext cx="794666" cy="794666"/>
          </a:xfrm>
          <a:prstGeom prst="rect">
            <a:avLst/>
          </a:prstGeom>
        </p:spPr>
      </p:pic>
      <p:grpSp>
        <p:nvGrpSpPr>
          <p:cNvPr id="9" name="Grupo 8">
            <a:extLst>
              <a:ext uri="{FF2B5EF4-FFF2-40B4-BE49-F238E27FC236}">
                <a16:creationId xmlns:a16="http://schemas.microsoft.com/office/drawing/2014/main" id="{738C3D2D-77EC-38EA-A014-012459D79503}"/>
              </a:ext>
            </a:extLst>
          </p:cNvPr>
          <p:cNvGrpSpPr/>
          <p:nvPr/>
        </p:nvGrpSpPr>
        <p:grpSpPr>
          <a:xfrm>
            <a:off x="673748" y="563394"/>
            <a:ext cx="1877922" cy="1877922"/>
            <a:chOff x="445148" y="563394"/>
            <a:chExt cx="1877922" cy="1877922"/>
          </a:xfrm>
        </p:grpSpPr>
        <p:pic>
          <p:nvPicPr>
            <p:cNvPr id="3" name="Imagen 2" descr="Icono&#10;&#10;Descripción generada automáticamente">
              <a:extLst>
                <a:ext uri="{FF2B5EF4-FFF2-40B4-BE49-F238E27FC236}">
                  <a16:creationId xmlns:a16="http://schemas.microsoft.com/office/drawing/2014/main" id="{CC7E0D16-F514-B43B-17C2-B2CEC7E19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7" name="Rectángulo: esquinas redondeadas 6">
              <a:extLst>
                <a:ext uri="{FF2B5EF4-FFF2-40B4-BE49-F238E27FC236}">
                  <a16:creationId xmlns:a16="http://schemas.microsoft.com/office/drawing/2014/main" id="{20903A86-52B8-333C-EDBE-690D08CC0E69}"/>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esquinas redondeadas 20">
              <a:extLst>
                <a:ext uri="{FF2B5EF4-FFF2-40B4-BE49-F238E27FC236}">
                  <a16:creationId xmlns:a16="http://schemas.microsoft.com/office/drawing/2014/main" id="{80051EFA-6BF7-69CB-DDC6-7C2A6286002E}"/>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esquinas redondeadas 21">
              <a:extLst>
                <a:ext uri="{FF2B5EF4-FFF2-40B4-BE49-F238E27FC236}">
                  <a16:creationId xmlns:a16="http://schemas.microsoft.com/office/drawing/2014/main" id="{7980A88F-603D-3CAF-DD13-035965FDB9B3}"/>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CuadroTexto 9">
            <a:extLst>
              <a:ext uri="{FF2B5EF4-FFF2-40B4-BE49-F238E27FC236}">
                <a16:creationId xmlns:a16="http://schemas.microsoft.com/office/drawing/2014/main" id="{926E41F9-3A29-E04F-2CEF-538EF036AA11}"/>
              </a:ext>
            </a:extLst>
          </p:cNvPr>
          <p:cNvSpPr txBox="1"/>
          <p:nvPr/>
        </p:nvSpPr>
        <p:spPr>
          <a:xfrm>
            <a:off x="872046" y="123647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7 : 1 0</a:t>
            </a:r>
          </a:p>
        </p:txBody>
      </p:sp>
      <p:grpSp>
        <p:nvGrpSpPr>
          <p:cNvPr id="23" name="Grupo 22">
            <a:extLst>
              <a:ext uri="{FF2B5EF4-FFF2-40B4-BE49-F238E27FC236}">
                <a16:creationId xmlns:a16="http://schemas.microsoft.com/office/drawing/2014/main" id="{E0656A3B-5E0F-7DCA-12CF-29F8A1122481}"/>
              </a:ext>
            </a:extLst>
          </p:cNvPr>
          <p:cNvGrpSpPr/>
          <p:nvPr/>
        </p:nvGrpSpPr>
        <p:grpSpPr>
          <a:xfrm>
            <a:off x="2996818" y="563394"/>
            <a:ext cx="1877922" cy="1877922"/>
            <a:chOff x="445148" y="563394"/>
            <a:chExt cx="1877922" cy="1877922"/>
          </a:xfrm>
        </p:grpSpPr>
        <p:pic>
          <p:nvPicPr>
            <p:cNvPr id="24" name="Imagen 23" descr="Icono&#10;&#10;Descripción generada automáticamente">
              <a:extLst>
                <a:ext uri="{FF2B5EF4-FFF2-40B4-BE49-F238E27FC236}">
                  <a16:creationId xmlns:a16="http://schemas.microsoft.com/office/drawing/2014/main" id="{FC4BA19E-07FD-CB17-03D4-20B040FDC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25" name="Rectángulo: esquinas redondeadas 24">
              <a:extLst>
                <a:ext uri="{FF2B5EF4-FFF2-40B4-BE49-F238E27FC236}">
                  <a16:creationId xmlns:a16="http://schemas.microsoft.com/office/drawing/2014/main" id="{43F0B0BD-354E-66C6-153F-D963BB4503E0}"/>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esquinas redondeadas 25">
              <a:extLst>
                <a:ext uri="{FF2B5EF4-FFF2-40B4-BE49-F238E27FC236}">
                  <a16:creationId xmlns:a16="http://schemas.microsoft.com/office/drawing/2014/main" id="{C8976DF3-16AA-B41E-6A1B-840D313DBCA1}"/>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esquinas redondeadas 26">
              <a:extLst>
                <a:ext uri="{FF2B5EF4-FFF2-40B4-BE49-F238E27FC236}">
                  <a16:creationId xmlns:a16="http://schemas.microsoft.com/office/drawing/2014/main" id="{6A11B852-1CC7-2D9D-6B02-BFC35654B212}"/>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8" name="CuadroTexto 27">
            <a:extLst>
              <a:ext uri="{FF2B5EF4-FFF2-40B4-BE49-F238E27FC236}">
                <a16:creationId xmlns:a16="http://schemas.microsoft.com/office/drawing/2014/main" id="{FDB598A4-FAB9-E4AA-37EF-5539E4CF1B58}"/>
              </a:ext>
            </a:extLst>
          </p:cNvPr>
          <p:cNvSpPr txBox="1"/>
          <p:nvPr/>
        </p:nvSpPr>
        <p:spPr>
          <a:xfrm>
            <a:off x="3195116" y="123647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11 : 15</a:t>
            </a:r>
          </a:p>
        </p:txBody>
      </p:sp>
      <p:grpSp>
        <p:nvGrpSpPr>
          <p:cNvPr id="29" name="Grupo 28">
            <a:extLst>
              <a:ext uri="{FF2B5EF4-FFF2-40B4-BE49-F238E27FC236}">
                <a16:creationId xmlns:a16="http://schemas.microsoft.com/office/drawing/2014/main" id="{39BE416B-E8E8-7CFC-F2B6-AA6CE742380F}"/>
              </a:ext>
            </a:extLst>
          </p:cNvPr>
          <p:cNvGrpSpPr/>
          <p:nvPr/>
        </p:nvGrpSpPr>
        <p:grpSpPr>
          <a:xfrm>
            <a:off x="5319888" y="563394"/>
            <a:ext cx="1877922" cy="1877922"/>
            <a:chOff x="445148" y="563394"/>
            <a:chExt cx="1877922" cy="1877922"/>
          </a:xfrm>
        </p:grpSpPr>
        <p:pic>
          <p:nvPicPr>
            <p:cNvPr id="31" name="Imagen 30" descr="Icono&#10;&#10;Descripción generada automáticamente">
              <a:extLst>
                <a:ext uri="{FF2B5EF4-FFF2-40B4-BE49-F238E27FC236}">
                  <a16:creationId xmlns:a16="http://schemas.microsoft.com/office/drawing/2014/main" id="{E0F02580-BBEA-A4C4-E71C-BC4A73C31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32" name="Rectángulo: esquinas redondeadas 31">
              <a:extLst>
                <a:ext uri="{FF2B5EF4-FFF2-40B4-BE49-F238E27FC236}">
                  <a16:creationId xmlns:a16="http://schemas.microsoft.com/office/drawing/2014/main" id="{3F6BCCCD-AB46-AA7B-80B2-131D5C53C8C2}"/>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esquinas redondeadas 33">
              <a:extLst>
                <a:ext uri="{FF2B5EF4-FFF2-40B4-BE49-F238E27FC236}">
                  <a16:creationId xmlns:a16="http://schemas.microsoft.com/office/drawing/2014/main" id="{F762CB14-A01D-3B86-E9B7-F7F47085FE6C}"/>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ángulo: esquinas redondeadas 34">
              <a:extLst>
                <a:ext uri="{FF2B5EF4-FFF2-40B4-BE49-F238E27FC236}">
                  <a16:creationId xmlns:a16="http://schemas.microsoft.com/office/drawing/2014/main" id="{4D2BBBAA-C147-B544-3514-299545C294AF}"/>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6" name="CuadroTexto 35">
            <a:extLst>
              <a:ext uri="{FF2B5EF4-FFF2-40B4-BE49-F238E27FC236}">
                <a16:creationId xmlns:a16="http://schemas.microsoft.com/office/drawing/2014/main" id="{5527EAF5-B4BE-6B0E-321E-46CBB797A91B}"/>
              </a:ext>
            </a:extLst>
          </p:cNvPr>
          <p:cNvSpPr txBox="1"/>
          <p:nvPr/>
        </p:nvSpPr>
        <p:spPr>
          <a:xfrm>
            <a:off x="5518186" y="123647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1 : 2 5</a:t>
            </a:r>
          </a:p>
        </p:txBody>
      </p:sp>
      <p:grpSp>
        <p:nvGrpSpPr>
          <p:cNvPr id="37" name="Grupo 36">
            <a:extLst>
              <a:ext uri="{FF2B5EF4-FFF2-40B4-BE49-F238E27FC236}">
                <a16:creationId xmlns:a16="http://schemas.microsoft.com/office/drawing/2014/main" id="{52C7264B-4D73-07B1-F751-94B8D43DDFD4}"/>
              </a:ext>
            </a:extLst>
          </p:cNvPr>
          <p:cNvGrpSpPr/>
          <p:nvPr/>
        </p:nvGrpSpPr>
        <p:grpSpPr>
          <a:xfrm>
            <a:off x="7642958" y="563394"/>
            <a:ext cx="1877922" cy="1877922"/>
            <a:chOff x="445148" y="563394"/>
            <a:chExt cx="1877922" cy="1877922"/>
          </a:xfrm>
        </p:grpSpPr>
        <p:pic>
          <p:nvPicPr>
            <p:cNvPr id="38" name="Imagen 37" descr="Icono&#10;&#10;Descripción generada automáticamente">
              <a:extLst>
                <a:ext uri="{FF2B5EF4-FFF2-40B4-BE49-F238E27FC236}">
                  <a16:creationId xmlns:a16="http://schemas.microsoft.com/office/drawing/2014/main" id="{37DDC6FC-CB6B-A5CC-FF67-EE1D3B556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39" name="Rectángulo: esquinas redondeadas 38">
              <a:extLst>
                <a:ext uri="{FF2B5EF4-FFF2-40B4-BE49-F238E27FC236}">
                  <a16:creationId xmlns:a16="http://schemas.microsoft.com/office/drawing/2014/main" id="{7F3AC7DE-DF90-CE0A-FC49-692E07358A17}"/>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Rectángulo: esquinas redondeadas 39">
              <a:extLst>
                <a:ext uri="{FF2B5EF4-FFF2-40B4-BE49-F238E27FC236}">
                  <a16:creationId xmlns:a16="http://schemas.microsoft.com/office/drawing/2014/main" id="{79B1839D-3878-C84D-6E9A-DFEAFF8ED603}"/>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esquinas redondeadas 40">
              <a:extLst>
                <a:ext uri="{FF2B5EF4-FFF2-40B4-BE49-F238E27FC236}">
                  <a16:creationId xmlns:a16="http://schemas.microsoft.com/office/drawing/2014/main" id="{203F9DE4-0AED-29ED-BF71-2BB786CAE816}"/>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2" name="CuadroTexto 41">
            <a:extLst>
              <a:ext uri="{FF2B5EF4-FFF2-40B4-BE49-F238E27FC236}">
                <a16:creationId xmlns:a16="http://schemas.microsoft.com/office/drawing/2014/main" id="{8BDB4B2B-978C-3260-BFAE-D5757BBF43CD}"/>
              </a:ext>
            </a:extLst>
          </p:cNvPr>
          <p:cNvSpPr txBox="1"/>
          <p:nvPr/>
        </p:nvSpPr>
        <p:spPr>
          <a:xfrm>
            <a:off x="7841256" y="123647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9 : 3 0</a:t>
            </a:r>
          </a:p>
        </p:txBody>
      </p:sp>
      <p:grpSp>
        <p:nvGrpSpPr>
          <p:cNvPr id="43" name="Grupo 42">
            <a:extLst>
              <a:ext uri="{FF2B5EF4-FFF2-40B4-BE49-F238E27FC236}">
                <a16:creationId xmlns:a16="http://schemas.microsoft.com/office/drawing/2014/main" id="{502E804A-6FF0-4597-4EBE-B0700B2267BA}"/>
              </a:ext>
            </a:extLst>
          </p:cNvPr>
          <p:cNvGrpSpPr/>
          <p:nvPr/>
        </p:nvGrpSpPr>
        <p:grpSpPr>
          <a:xfrm>
            <a:off x="9966028" y="563394"/>
            <a:ext cx="1877922" cy="1877922"/>
            <a:chOff x="445148" y="563394"/>
            <a:chExt cx="1877922" cy="1877922"/>
          </a:xfrm>
        </p:grpSpPr>
        <p:pic>
          <p:nvPicPr>
            <p:cNvPr id="44" name="Imagen 43" descr="Icono&#10;&#10;Descripción generada automáticamente">
              <a:extLst>
                <a:ext uri="{FF2B5EF4-FFF2-40B4-BE49-F238E27FC236}">
                  <a16:creationId xmlns:a16="http://schemas.microsoft.com/office/drawing/2014/main" id="{B8DA5908-926F-C95E-3594-CC32C533E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45" name="Rectángulo: esquinas redondeadas 44">
              <a:extLst>
                <a:ext uri="{FF2B5EF4-FFF2-40B4-BE49-F238E27FC236}">
                  <a16:creationId xmlns:a16="http://schemas.microsoft.com/office/drawing/2014/main" id="{E7313B99-6EAF-A84D-4D64-8046C77E2614}"/>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esquinas redondeadas 45">
              <a:extLst>
                <a:ext uri="{FF2B5EF4-FFF2-40B4-BE49-F238E27FC236}">
                  <a16:creationId xmlns:a16="http://schemas.microsoft.com/office/drawing/2014/main" id="{A3DCD1F9-C04C-7528-4CE9-18CFBFA7A036}"/>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Rectángulo: esquinas redondeadas 46">
              <a:extLst>
                <a:ext uri="{FF2B5EF4-FFF2-40B4-BE49-F238E27FC236}">
                  <a16:creationId xmlns:a16="http://schemas.microsoft.com/office/drawing/2014/main" id="{715BCDF3-A5E6-E0D5-94ED-95F7F603BFFF}"/>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8" name="CuadroTexto 47">
            <a:extLst>
              <a:ext uri="{FF2B5EF4-FFF2-40B4-BE49-F238E27FC236}">
                <a16:creationId xmlns:a16="http://schemas.microsoft.com/office/drawing/2014/main" id="{F949414B-F8BC-B882-1E07-CB3A836E85A0}"/>
              </a:ext>
            </a:extLst>
          </p:cNvPr>
          <p:cNvSpPr txBox="1"/>
          <p:nvPr/>
        </p:nvSpPr>
        <p:spPr>
          <a:xfrm>
            <a:off x="10164326" y="123647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4 : 4 5</a:t>
            </a:r>
          </a:p>
        </p:txBody>
      </p:sp>
      <p:grpSp>
        <p:nvGrpSpPr>
          <p:cNvPr id="49" name="Grupo 48">
            <a:extLst>
              <a:ext uri="{FF2B5EF4-FFF2-40B4-BE49-F238E27FC236}">
                <a16:creationId xmlns:a16="http://schemas.microsoft.com/office/drawing/2014/main" id="{2EFEE9B1-2409-A10A-0931-BFB52CF265BE}"/>
              </a:ext>
            </a:extLst>
          </p:cNvPr>
          <p:cNvGrpSpPr/>
          <p:nvPr/>
        </p:nvGrpSpPr>
        <p:grpSpPr>
          <a:xfrm>
            <a:off x="673748" y="2263774"/>
            <a:ext cx="1877922" cy="1877922"/>
            <a:chOff x="445148" y="563394"/>
            <a:chExt cx="1877922" cy="1877922"/>
          </a:xfrm>
        </p:grpSpPr>
        <p:pic>
          <p:nvPicPr>
            <p:cNvPr id="50" name="Imagen 49" descr="Icono&#10;&#10;Descripción generada automáticamente">
              <a:extLst>
                <a:ext uri="{FF2B5EF4-FFF2-40B4-BE49-F238E27FC236}">
                  <a16:creationId xmlns:a16="http://schemas.microsoft.com/office/drawing/2014/main" id="{3AFBDD19-2096-DF4D-9BCD-03826F2BB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51" name="Rectángulo: esquinas redondeadas 50">
              <a:extLst>
                <a:ext uri="{FF2B5EF4-FFF2-40B4-BE49-F238E27FC236}">
                  <a16:creationId xmlns:a16="http://schemas.microsoft.com/office/drawing/2014/main" id="{2EE34E17-05EE-7647-2B23-1E3517A9AEF6}"/>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Rectángulo: esquinas redondeadas 52">
              <a:extLst>
                <a:ext uri="{FF2B5EF4-FFF2-40B4-BE49-F238E27FC236}">
                  <a16:creationId xmlns:a16="http://schemas.microsoft.com/office/drawing/2014/main" id="{7428F8BF-6315-7F0E-EF12-6BBE43B085EF}"/>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ángulo: esquinas redondeadas 53">
              <a:extLst>
                <a:ext uri="{FF2B5EF4-FFF2-40B4-BE49-F238E27FC236}">
                  <a16:creationId xmlns:a16="http://schemas.microsoft.com/office/drawing/2014/main" id="{62F8F43E-9279-2132-422B-6E2AAE1F4528}"/>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55" name="CuadroTexto 54">
            <a:extLst>
              <a:ext uri="{FF2B5EF4-FFF2-40B4-BE49-F238E27FC236}">
                <a16:creationId xmlns:a16="http://schemas.microsoft.com/office/drawing/2014/main" id="{E356A39F-9BDD-A4FC-D373-CC4F3BD1D414}"/>
              </a:ext>
            </a:extLst>
          </p:cNvPr>
          <p:cNvSpPr txBox="1"/>
          <p:nvPr/>
        </p:nvSpPr>
        <p:spPr>
          <a:xfrm>
            <a:off x="872046" y="293685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3 : 3 5</a:t>
            </a:r>
          </a:p>
        </p:txBody>
      </p:sp>
      <p:grpSp>
        <p:nvGrpSpPr>
          <p:cNvPr id="56" name="Grupo 55">
            <a:extLst>
              <a:ext uri="{FF2B5EF4-FFF2-40B4-BE49-F238E27FC236}">
                <a16:creationId xmlns:a16="http://schemas.microsoft.com/office/drawing/2014/main" id="{843F94AE-CF60-0ABA-09FE-4A7D4915E166}"/>
              </a:ext>
            </a:extLst>
          </p:cNvPr>
          <p:cNvGrpSpPr/>
          <p:nvPr/>
        </p:nvGrpSpPr>
        <p:grpSpPr>
          <a:xfrm>
            <a:off x="2996818" y="2263774"/>
            <a:ext cx="1877922" cy="1877922"/>
            <a:chOff x="445148" y="563394"/>
            <a:chExt cx="1877922" cy="1877922"/>
          </a:xfrm>
        </p:grpSpPr>
        <p:pic>
          <p:nvPicPr>
            <p:cNvPr id="57" name="Imagen 56" descr="Icono&#10;&#10;Descripción generada automáticamente">
              <a:extLst>
                <a:ext uri="{FF2B5EF4-FFF2-40B4-BE49-F238E27FC236}">
                  <a16:creationId xmlns:a16="http://schemas.microsoft.com/office/drawing/2014/main" id="{CF8973E5-13E3-1590-0413-935D36E84F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58" name="Rectángulo: esquinas redondeadas 57">
              <a:extLst>
                <a:ext uri="{FF2B5EF4-FFF2-40B4-BE49-F238E27FC236}">
                  <a16:creationId xmlns:a16="http://schemas.microsoft.com/office/drawing/2014/main" id="{F9509995-1174-B6A3-DFCA-4BD98EB42856}"/>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Rectángulo: esquinas redondeadas 58">
              <a:extLst>
                <a:ext uri="{FF2B5EF4-FFF2-40B4-BE49-F238E27FC236}">
                  <a16:creationId xmlns:a16="http://schemas.microsoft.com/office/drawing/2014/main" id="{AE0898D8-A9FD-909C-58F7-0BF994E3AF05}"/>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Rectángulo: esquinas redondeadas 59">
              <a:extLst>
                <a:ext uri="{FF2B5EF4-FFF2-40B4-BE49-F238E27FC236}">
                  <a16:creationId xmlns:a16="http://schemas.microsoft.com/office/drawing/2014/main" id="{9BCCA46C-B31A-0AE4-5AD0-2C1981D31696}"/>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61" name="CuadroTexto 60">
            <a:extLst>
              <a:ext uri="{FF2B5EF4-FFF2-40B4-BE49-F238E27FC236}">
                <a16:creationId xmlns:a16="http://schemas.microsoft.com/office/drawing/2014/main" id="{43576329-3A4B-1C94-6E4C-F51FD10629A5}"/>
              </a:ext>
            </a:extLst>
          </p:cNvPr>
          <p:cNvSpPr txBox="1"/>
          <p:nvPr/>
        </p:nvSpPr>
        <p:spPr>
          <a:xfrm>
            <a:off x="2996818" y="2936858"/>
            <a:ext cx="1877922" cy="707886"/>
          </a:xfrm>
          <a:prstGeom prst="rect">
            <a:avLst/>
          </a:prstGeom>
          <a:noFill/>
        </p:spPr>
        <p:txBody>
          <a:bodyPr wrap="square" rtlCol="0">
            <a:spAutoFit/>
          </a:bodyPr>
          <a:lstStyle/>
          <a:p>
            <a:pPr algn="ctr"/>
            <a:r>
              <a:rPr lang="es-ES" sz="4000" dirty="0">
                <a:latin typeface="Bernard MT Condensed" panose="02050806060905020404" pitchFamily="18" charset="0"/>
              </a:rPr>
              <a:t>10 : 20</a:t>
            </a:r>
          </a:p>
        </p:txBody>
      </p:sp>
      <p:grpSp>
        <p:nvGrpSpPr>
          <p:cNvPr id="62" name="Grupo 61">
            <a:extLst>
              <a:ext uri="{FF2B5EF4-FFF2-40B4-BE49-F238E27FC236}">
                <a16:creationId xmlns:a16="http://schemas.microsoft.com/office/drawing/2014/main" id="{7ED7F594-F1DE-AE7C-FE03-1A4A17472EAF}"/>
              </a:ext>
            </a:extLst>
          </p:cNvPr>
          <p:cNvGrpSpPr/>
          <p:nvPr/>
        </p:nvGrpSpPr>
        <p:grpSpPr>
          <a:xfrm>
            <a:off x="5319888" y="2263774"/>
            <a:ext cx="1877922" cy="1877922"/>
            <a:chOff x="445148" y="563394"/>
            <a:chExt cx="1877922" cy="1877922"/>
          </a:xfrm>
        </p:grpSpPr>
        <p:pic>
          <p:nvPicPr>
            <p:cNvPr id="63" name="Imagen 62" descr="Icono&#10;&#10;Descripción generada automáticamente">
              <a:extLst>
                <a:ext uri="{FF2B5EF4-FFF2-40B4-BE49-F238E27FC236}">
                  <a16:creationId xmlns:a16="http://schemas.microsoft.com/office/drawing/2014/main" id="{5382EB5A-D5CB-63EA-DA30-1C8E26D00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64" name="Rectángulo: esquinas redondeadas 63">
              <a:extLst>
                <a:ext uri="{FF2B5EF4-FFF2-40B4-BE49-F238E27FC236}">
                  <a16:creationId xmlns:a16="http://schemas.microsoft.com/office/drawing/2014/main" id="{C645F37B-0A26-C827-19D9-4489BCD7A203}"/>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Rectángulo: esquinas redondeadas 64">
              <a:extLst>
                <a:ext uri="{FF2B5EF4-FFF2-40B4-BE49-F238E27FC236}">
                  <a16:creationId xmlns:a16="http://schemas.microsoft.com/office/drawing/2014/main" id="{C7B5E925-F6F4-F8A6-5BC2-788B5ECD945A}"/>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Rectángulo: esquinas redondeadas 65">
              <a:extLst>
                <a:ext uri="{FF2B5EF4-FFF2-40B4-BE49-F238E27FC236}">
                  <a16:creationId xmlns:a16="http://schemas.microsoft.com/office/drawing/2014/main" id="{D87D4776-F170-755F-75E5-E2EBC3656163}"/>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67" name="CuadroTexto 66">
            <a:extLst>
              <a:ext uri="{FF2B5EF4-FFF2-40B4-BE49-F238E27FC236}">
                <a16:creationId xmlns:a16="http://schemas.microsoft.com/office/drawing/2014/main" id="{B958FD29-9F90-EE00-1491-ED76CF0AFBF6}"/>
              </a:ext>
            </a:extLst>
          </p:cNvPr>
          <p:cNvSpPr txBox="1"/>
          <p:nvPr/>
        </p:nvSpPr>
        <p:spPr>
          <a:xfrm>
            <a:off x="5518186" y="293685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5 : 5 0</a:t>
            </a:r>
          </a:p>
        </p:txBody>
      </p:sp>
      <p:grpSp>
        <p:nvGrpSpPr>
          <p:cNvPr id="68" name="Grupo 67">
            <a:extLst>
              <a:ext uri="{FF2B5EF4-FFF2-40B4-BE49-F238E27FC236}">
                <a16:creationId xmlns:a16="http://schemas.microsoft.com/office/drawing/2014/main" id="{1DD8669E-1A71-6040-6903-526C84978C5F}"/>
              </a:ext>
            </a:extLst>
          </p:cNvPr>
          <p:cNvGrpSpPr/>
          <p:nvPr/>
        </p:nvGrpSpPr>
        <p:grpSpPr>
          <a:xfrm>
            <a:off x="7642958" y="2263774"/>
            <a:ext cx="1877922" cy="1877922"/>
            <a:chOff x="445148" y="563394"/>
            <a:chExt cx="1877922" cy="1877922"/>
          </a:xfrm>
        </p:grpSpPr>
        <p:pic>
          <p:nvPicPr>
            <p:cNvPr id="69" name="Imagen 68" descr="Icono&#10;&#10;Descripción generada automáticamente">
              <a:extLst>
                <a:ext uri="{FF2B5EF4-FFF2-40B4-BE49-F238E27FC236}">
                  <a16:creationId xmlns:a16="http://schemas.microsoft.com/office/drawing/2014/main" id="{4FA5AB00-D0E1-163D-7172-84153FF6C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70" name="Rectángulo: esquinas redondeadas 69">
              <a:extLst>
                <a:ext uri="{FF2B5EF4-FFF2-40B4-BE49-F238E27FC236}">
                  <a16:creationId xmlns:a16="http://schemas.microsoft.com/office/drawing/2014/main" id="{F0718934-F337-F2E4-4B9C-7B6315B7545F}"/>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Rectángulo: esquinas redondeadas 70">
              <a:extLst>
                <a:ext uri="{FF2B5EF4-FFF2-40B4-BE49-F238E27FC236}">
                  <a16:creationId xmlns:a16="http://schemas.microsoft.com/office/drawing/2014/main" id="{02BCD172-20A3-7D50-E2E0-237835C4BFDD}"/>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Rectángulo: esquinas redondeadas 71">
              <a:extLst>
                <a:ext uri="{FF2B5EF4-FFF2-40B4-BE49-F238E27FC236}">
                  <a16:creationId xmlns:a16="http://schemas.microsoft.com/office/drawing/2014/main" id="{C722C4E4-AB05-465E-5ABA-C90A96F1CA6B}"/>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73" name="CuadroTexto 72">
            <a:extLst>
              <a:ext uri="{FF2B5EF4-FFF2-40B4-BE49-F238E27FC236}">
                <a16:creationId xmlns:a16="http://schemas.microsoft.com/office/drawing/2014/main" id="{362B18C8-A4E6-42BB-4126-E438541B91C4}"/>
              </a:ext>
            </a:extLst>
          </p:cNvPr>
          <p:cNvSpPr txBox="1"/>
          <p:nvPr/>
        </p:nvSpPr>
        <p:spPr>
          <a:xfrm>
            <a:off x="7841256" y="293685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12: 35</a:t>
            </a:r>
          </a:p>
        </p:txBody>
      </p:sp>
      <p:grpSp>
        <p:nvGrpSpPr>
          <p:cNvPr id="74" name="Grupo 73">
            <a:extLst>
              <a:ext uri="{FF2B5EF4-FFF2-40B4-BE49-F238E27FC236}">
                <a16:creationId xmlns:a16="http://schemas.microsoft.com/office/drawing/2014/main" id="{E19A53D2-46A4-C072-45A9-AF01A579AE8F}"/>
              </a:ext>
            </a:extLst>
          </p:cNvPr>
          <p:cNvGrpSpPr/>
          <p:nvPr/>
        </p:nvGrpSpPr>
        <p:grpSpPr>
          <a:xfrm>
            <a:off x="9966028" y="2263774"/>
            <a:ext cx="1877922" cy="1877922"/>
            <a:chOff x="445148" y="563394"/>
            <a:chExt cx="1877922" cy="1877922"/>
          </a:xfrm>
        </p:grpSpPr>
        <p:pic>
          <p:nvPicPr>
            <p:cNvPr id="75" name="Imagen 74" descr="Icono&#10;&#10;Descripción generada automáticamente">
              <a:extLst>
                <a:ext uri="{FF2B5EF4-FFF2-40B4-BE49-F238E27FC236}">
                  <a16:creationId xmlns:a16="http://schemas.microsoft.com/office/drawing/2014/main" id="{DE483ED0-CAB8-386B-8A95-4D6582BEE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76" name="Rectángulo: esquinas redondeadas 75">
              <a:extLst>
                <a:ext uri="{FF2B5EF4-FFF2-40B4-BE49-F238E27FC236}">
                  <a16:creationId xmlns:a16="http://schemas.microsoft.com/office/drawing/2014/main" id="{31BE6F87-A111-4C0A-D251-C359A3D701FA}"/>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Rectángulo: esquinas redondeadas 76">
              <a:extLst>
                <a:ext uri="{FF2B5EF4-FFF2-40B4-BE49-F238E27FC236}">
                  <a16:creationId xmlns:a16="http://schemas.microsoft.com/office/drawing/2014/main" id="{EAFE62C0-2459-DB89-8B08-155986C65670}"/>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Rectángulo: esquinas redondeadas 77">
              <a:extLst>
                <a:ext uri="{FF2B5EF4-FFF2-40B4-BE49-F238E27FC236}">
                  <a16:creationId xmlns:a16="http://schemas.microsoft.com/office/drawing/2014/main" id="{6D763207-BD57-88D6-7B99-E28DE94D84F0}"/>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79" name="CuadroTexto 78">
            <a:extLst>
              <a:ext uri="{FF2B5EF4-FFF2-40B4-BE49-F238E27FC236}">
                <a16:creationId xmlns:a16="http://schemas.microsoft.com/office/drawing/2014/main" id="{596663ED-ABDB-7132-A2F4-C2B7858A1B3D}"/>
              </a:ext>
            </a:extLst>
          </p:cNvPr>
          <p:cNvSpPr txBox="1"/>
          <p:nvPr/>
        </p:nvSpPr>
        <p:spPr>
          <a:xfrm>
            <a:off x="10164326" y="293685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4 : 05</a:t>
            </a:r>
          </a:p>
        </p:txBody>
      </p:sp>
      <p:sp>
        <p:nvSpPr>
          <p:cNvPr id="12" name="Elipse 11">
            <a:extLst>
              <a:ext uri="{FF2B5EF4-FFF2-40B4-BE49-F238E27FC236}">
                <a16:creationId xmlns:a16="http://schemas.microsoft.com/office/drawing/2014/main" id="{D0F73484-6FD2-CC5A-06F8-3FBB5B873FC1}"/>
              </a:ext>
            </a:extLst>
          </p:cNvPr>
          <p:cNvSpPr/>
          <p:nvPr/>
        </p:nvSpPr>
        <p:spPr>
          <a:xfrm>
            <a:off x="293986" y="692923"/>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1</a:t>
            </a:r>
          </a:p>
        </p:txBody>
      </p:sp>
      <p:sp>
        <p:nvSpPr>
          <p:cNvPr id="80" name="Elipse 79">
            <a:extLst>
              <a:ext uri="{FF2B5EF4-FFF2-40B4-BE49-F238E27FC236}">
                <a16:creationId xmlns:a16="http://schemas.microsoft.com/office/drawing/2014/main" id="{03BC2265-31BC-E6E7-1C98-068503B6739C}"/>
              </a:ext>
            </a:extLst>
          </p:cNvPr>
          <p:cNvSpPr/>
          <p:nvPr/>
        </p:nvSpPr>
        <p:spPr>
          <a:xfrm>
            <a:off x="2638091" y="692923"/>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2</a:t>
            </a:r>
          </a:p>
        </p:txBody>
      </p:sp>
      <p:sp>
        <p:nvSpPr>
          <p:cNvPr id="81" name="Elipse 80">
            <a:extLst>
              <a:ext uri="{FF2B5EF4-FFF2-40B4-BE49-F238E27FC236}">
                <a16:creationId xmlns:a16="http://schemas.microsoft.com/office/drawing/2014/main" id="{BAB202E5-E2E3-06A2-8031-19DBA0E69B33}"/>
              </a:ext>
            </a:extLst>
          </p:cNvPr>
          <p:cNvSpPr/>
          <p:nvPr/>
        </p:nvSpPr>
        <p:spPr>
          <a:xfrm>
            <a:off x="4941434" y="692923"/>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3</a:t>
            </a:r>
          </a:p>
        </p:txBody>
      </p:sp>
      <p:sp>
        <p:nvSpPr>
          <p:cNvPr id="82" name="Elipse 81">
            <a:extLst>
              <a:ext uri="{FF2B5EF4-FFF2-40B4-BE49-F238E27FC236}">
                <a16:creationId xmlns:a16="http://schemas.microsoft.com/office/drawing/2014/main" id="{5A970F08-8FB0-C96A-35B7-540A735D0854}"/>
              </a:ext>
            </a:extLst>
          </p:cNvPr>
          <p:cNvSpPr/>
          <p:nvPr/>
        </p:nvSpPr>
        <p:spPr>
          <a:xfrm>
            <a:off x="7264504" y="692923"/>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4</a:t>
            </a:r>
          </a:p>
        </p:txBody>
      </p:sp>
      <p:sp>
        <p:nvSpPr>
          <p:cNvPr id="83" name="Elipse 82">
            <a:extLst>
              <a:ext uri="{FF2B5EF4-FFF2-40B4-BE49-F238E27FC236}">
                <a16:creationId xmlns:a16="http://schemas.microsoft.com/office/drawing/2014/main" id="{39B9E87D-8190-10F4-F42C-CA9D0C63FB5C}"/>
              </a:ext>
            </a:extLst>
          </p:cNvPr>
          <p:cNvSpPr/>
          <p:nvPr/>
        </p:nvSpPr>
        <p:spPr>
          <a:xfrm>
            <a:off x="9587574" y="692923"/>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5</a:t>
            </a:r>
          </a:p>
        </p:txBody>
      </p:sp>
      <p:sp>
        <p:nvSpPr>
          <p:cNvPr id="84" name="Elipse 83">
            <a:extLst>
              <a:ext uri="{FF2B5EF4-FFF2-40B4-BE49-F238E27FC236}">
                <a16:creationId xmlns:a16="http://schemas.microsoft.com/office/drawing/2014/main" id="{454BE545-C319-618F-27F4-136A0B406C7C}"/>
              </a:ext>
            </a:extLst>
          </p:cNvPr>
          <p:cNvSpPr/>
          <p:nvPr/>
        </p:nvSpPr>
        <p:spPr>
          <a:xfrm>
            <a:off x="293986" y="2355102"/>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6</a:t>
            </a:r>
          </a:p>
        </p:txBody>
      </p:sp>
      <p:sp>
        <p:nvSpPr>
          <p:cNvPr id="85" name="Elipse 84">
            <a:extLst>
              <a:ext uri="{FF2B5EF4-FFF2-40B4-BE49-F238E27FC236}">
                <a16:creationId xmlns:a16="http://schemas.microsoft.com/office/drawing/2014/main" id="{88BBDDE7-EC71-B725-ED3F-8AACE1451780}"/>
              </a:ext>
            </a:extLst>
          </p:cNvPr>
          <p:cNvSpPr/>
          <p:nvPr/>
        </p:nvSpPr>
        <p:spPr>
          <a:xfrm>
            <a:off x="2638091" y="2355102"/>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7</a:t>
            </a:r>
          </a:p>
        </p:txBody>
      </p:sp>
      <p:sp>
        <p:nvSpPr>
          <p:cNvPr id="86" name="Elipse 85">
            <a:extLst>
              <a:ext uri="{FF2B5EF4-FFF2-40B4-BE49-F238E27FC236}">
                <a16:creationId xmlns:a16="http://schemas.microsoft.com/office/drawing/2014/main" id="{50C40B72-FDBA-F0B1-7189-5B141DC09518}"/>
              </a:ext>
            </a:extLst>
          </p:cNvPr>
          <p:cNvSpPr/>
          <p:nvPr/>
        </p:nvSpPr>
        <p:spPr>
          <a:xfrm>
            <a:off x="4941434" y="2355102"/>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8</a:t>
            </a:r>
          </a:p>
        </p:txBody>
      </p:sp>
      <p:sp>
        <p:nvSpPr>
          <p:cNvPr id="87" name="Elipse 86">
            <a:extLst>
              <a:ext uri="{FF2B5EF4-FFF2-40B4-BE49-F238E27FC236}">
                <a16:creationId xmlns:a16="http://schemas.microsoft.com/office/drawing/2014/main" id="{F392813C-B235-49F1-B0C9-1D8796676101}"/>
              </a:ext>
            </a:extLst>
          </p:cNvPr>
          <p:cNvSpPr/>
          <p:nvPr/>
        </p:nvSpPr>
        <p:spPr>
          <a:xfrm>
            <a:off x="7264504" y="2355102"/>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9</a:t>
            </a:r>
          </a:p>
        </p:txBody>
      </p:sp>
      <p:sp>
        <p:nvSpPr>
          <p:cNvPr id="88" name="Elipse 87">
            <a:extLst>
              <a:ext uri="{FF2B5EF4-FFF2-40B4-BE49-F238E27FC236}">
                <a16:creationId xmlns:a16="http://schemas.microsoft.com/office/drawing/2014/main" id="{7C009323-7D0F-B230-24F8-3BE798FA6218}"/>
              </a:ext>
            </a:extLst>
          </p:cNvPr>
          <p:cNvSpPr/>
          <p:nvPr/>
        </p:nvSpPr>
        <p:spPr>
          <a:xfrm>
            <a:off x="9587574" y="2355102"/>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dirty="0"/>
          </a:p>
        </p:txBody>
      </p:sp>
      <p:sp>
        <p:nvSpPr>
          <p:cNvPr id="89" name="CuadroTexto 88">
            <a:extLst>
              <a:ext uri="{FF2B5EF4-FFF2-40B4-BE49-F238E27FC236}">
                <a16:creationId xmlns:a16="http://schemas.microsoft.com/office/drawing/2014/main" id="{A5EAD65A-F560-DEE8-3AE2-7F7B24D6E1CC}"/>
              </a:ext>
            </a:extLst>
          </p:cNvPr>
          <p:cNvSpPr txBox="1"/>
          <p:nvPr/>
        </p:nvSpPr>
        <p:spPr>
          <a:xfrm>
            <a:off x="9485130" y="2325084"/>
            <a:ext cx="515308" cy="408797"/>
          </a:xfrm>
          <a:prstGeom prst="rect">
            <a:avLst/>
          </a:prstGeom>
          <a:noFill/>
        </p:spPr>
        <p:txBody>
          <a:bodyPr wrap="square" rtlCol="0">
            <a:spAutoFit/>
          </a:bodyPr>
          <a:lstStyle/>
          <a:p>
            <a:pPr algn="r"/>
            <a:r>
              <a:rPr lang="es-ES" sz="2000" b="1" dirty="0">
                <a:solidFill>
                  <a:schemeClr val="bg1"/>
                </a:solidFill>
              </a:rPr>
              <a:t>10</a:t>
            </a:r>
          </a:p>
        </p:txBody>
      </p:sp>
      <p:graphicFrame>
        <p:nvGraphicFramePr>
          <p:cNvPr id="13" name="Tabla 13">
            <a:extLst>
              <a:ext uri="{FF2B5EF4-FFF2-40B4-BE49-F238E27FC236}">
                <a16:creationId xmlns:a16="http://schemas.microsoft.com/office/drawing/2014/main" id="{EB2EFDDF-3AD4-C033-FC55-3CA7C7620E07}"/>
              </a:ext>
            </a:extLst>
          </p:cNvPr>
          <p:cNvGraphicFramePr>
            <a:graphicFrameLocks noGrp="1"/>
          </p:cNvGraphicFramePr>
          <p:nvPr>
            <p:extLst>
              <p:ext uri="{D42A27DB-BD31-4B8C-83A1-F6EECF244321}">
                <p14:modId xmlns:p14="http://schemas.microsoft.com/office/powerpoint/2010/main" val="479100276"/>
              </p:ext>
            </p:extLst>
          </p:nvPr>
        </p:nvGraphicFramePr>
        <p:xfrm>
          <a:off x="293986" y="4154250"/>
          <a:ext cx="11549964" cy="1706880"/>
        </p:xfrm>
        <a:graphic>
          <a:graphicData uri="http://schemas.openxmlformats.org/drawingml/2006/table">
            <a:tbl>
              <a:tblPr firstRow="1" bandRow="1">
                <a:tableStyleId>{5940675A-B579-460E-94D1-54222C63F5DA}</a:tableStyleId>
              </a:tblPr>
              <a:tblGrid>
                <a:gridCol w="544214">
                  <a:extLst>
                    <a:ext uri="{9D8B030D-6E8A-4147-A177-3AD203B41FA5}">
                      <a16:colId xmlns:a16="http://schemas.microsoft.com/office/drawing/2014/main" val="822746054"/>
                    </a:ext>
                  </a:extLst>
                </a:gridCol>
                <a:gridCol w="3305774">
                  <a:extLst>
                    <a:ext uri="{9D8B030D-6E8A-4147-A177-3AD203B41FA5}">
                      <a16:colId xmlns:a16="http://schemas.microsoft.com/office/drawing/2014/main" val="3909274259"/>
                    </a:ext>
                  </a:extLst>
                </a:gridCol>
                <a:gridCol w="529626">
                  <a:extLst>
                    <a:ext uri="{9D8B030D-6E8A-4147-A177-3AD203B41FA5}">
                      <a16:colId xmlns:a16="http://schemas.microsoft.com/office/drawing/2014/main" val="378790240"/>
                    </a:ext>
                  </a:extLst>
                </a:gridCol>
                <a:gridCol w="3320362">
                  <a:extLst>
                    <a:ext uri="{9D8B030D-6E8A-4147-A177-3AD203B41FA5}">
                      <a16:colId xmlns:a16="http://schemas.microsoft.com/office/drawing/2014/main" val="2168021038"/>
                    </a:ext>
                  </a:extLst>
                </a:gridCol>
                <a:gridCol w="553138">
                  <a:extLst>
                    <a:ext uri="{9D8B030D-6E8A-4147-A177-3AD203B41FA5}">
                      <a16:colId xmlns:a16="http://schemas.microsoft.com/office/drawing/2014/main" val="936787595"/>
                    </a:ext>
                  </a:extLst>
                </a:gridCol>
                <a:gridCol w="3296850">
                  <a:extLst>
                    <a:ext uri="{9D8B030D-6E8A-4147-A177-3AD203B41FA5}">
                      <a16:colId xmlns:a16="http://schemas.microsoft.com/office/drawing/2014/main" val="2446195392"/>
                    </a:ext>
                  </a:extLst>
                </a:gridCol>
              </a:tblGrid>
              <a:tr h="370840">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twenty</a:t>
                      </a:r>
                      <a:r>
                        <a:rPr lang="es-ES" sz="2200" dirty="0">
                          <a:latin typeface="Patrick Hand" panose="00000500000000000000" pitchFamily="2" charset="0"/>
                        </a:rPr>
                        <a:t> </a:t>
                      </a:r>
                      <a:r>
                        <a:rPr lang="es-ES" sz="2200" dirty="0" err="1">
                          <a:latin typeface="Patrick Hand" panose="00000500000000000000" pitchFamily="2" charset="0"/>
                        </a:rPr>
                        <a:t>past</a:t>
                      </a:r>
                      <a:r>
                        <a:rPr lang="es-ES" sz="2200" dirty="0">
                          <a:latin typeface="Patrick Hand" panose="00000500000000000000" pitchFamily="2" charset="0"/>
                        </a:rPr>
                        <a:t> ten.</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half</a:t>
                      </a:r>
                      <a:r>
                        <a:rPr lang="es-ES" sz="2200" dirty="0">
                          <a:latin typeface="Patrick Hand" panose="00000500000000000000" pitchFamily="2" charset="0"/>
                        </a:rPr>
                        <a:t> </a:t>
                      </a:r>
                      <a:r>
                        <a:rPr lang="es-ES" sz="2200" dirty="0" err="1">
                          <a:latin typeface="Patrick Hand" panose="00000500000000000000" pitchFamily="2" charset="0"/>
                        </a:rPr>
                        <a:t>past</a:t>
                      </a:r>
                      <a:r>
                        <a:rPr lang="es-ES" sz="2200" dirty="0">
                          <a:latin typeface="Patrick Hand" panose="00000500000000000000" pitchFamily="2" charset="0"/>
                        </a:rPr>
                        <a:t> one.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ten to six.</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extLst>
                  <a:ext uri="{0D108BD9-81ED-4DB2-BD59-A6C34878D82A}">
                    <a16:rowId xmlns:a16="http://schemas.microsoft.com/office/drawing/2014/main" val="2803563786"/>
                  </a:ext>
                </a:extLst>
              </a:tr>
              <a:tr h="370840">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twenty</a:t>
                      </a:r>
                      <a:r>
                        <a:rPr lang="es-ES" sz="2200" dirty="0">
                          <a:latin typeface="Patrick Hand" panose="00000500000000000000" pitchFamily="2" charset="0"/>
                        </a:rPr>
                        <a:t> to </a:t>
                      </a:r>
                      <a:r>
                        <a:rPr lang="es-ES" sz="2200" dirty="0" err="1">
                          <a:latin typeface="Patrick Hand" panose="00000500000000000000" pitchFamily="2" charset="0"/>
                        </a:rPr>
                        <a:t>four</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twenty</a:t>
                      </a:r>
                      <a:r>
                        <a:rPr lang="es-ES" sz="2200" dirty="0">
                          <a:latin typeface="Patrick Hand" panose="00000500000000000000" pitchFamily="2" charset="0"/>
                        </a:rPr>
                        <a:t> to one.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twenty</a:t>
                      </a:r>
                      <a:r>
                        <a:rPr lang="es-ES" sz="2200" dirty="0">
                          <a:latin typeface="Patrick Hand" panose="00000500000000000000" pitchFamily="2" charset="0"/>
                        </a:rPr>
                        <a:t> to </a:t>
                      </a:r>
                      <a:r>
                        <a:rPr lang="es-ES" sz="2200" dirty="0" err="1">
                          <a:latin typeface="Patrick Hand" panose="00000500000000000000" pitchFamily="2" charset="0"/>
                        </a:rPr>
                        <a:t>eight</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extLst>
                  <a:ext uri="{0D108BD9-81ED-4DB2-BD59-A6C34878D82A}">
                    <a16:rowId xmlns:a16="http://schemas.microsoft.com/office/drawing/2014/main" val="1266678215"/>
                  </a:ext>
                </a:extLst>
              </a:tr>
              <a:tr h="370840">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quarter</a:t>
                      </a:r>
                      <a:r>
                        <a:rPr lang="es-ES" sz="2200" dirty="0">
                          <a:latin typeface="Patrick Hand" panose="00000500000000000000" pitchFamily="2" charset="0"/>
                        </a:rPr>
                        <a:t> to </a:t>
                      </a:r>
                      <a:r>
                        <a:rPr lang="es-ES" sz="2200" dirty="0" err="1">
                          <a:latin typeface="Patrick Hand" panose="00000500000000000000" pitchFamily="2" charset="0"/>
                        </a:rPr>
                        <a:t>five</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twenty</a:t>
                      </a:r>
                      <a:r>
                        <a:rPr lang="es-ES" sz="2200" dirty="0">
                          <a:latin typeface="Patrick Hand" panose="00000500000000000000" pitchFamily="2" charset="0"/>
                        </a:rPr>
                        <a:t> </a:t>
                      </a:r>
                      <a:r>
                        <a:rPr lang="es-ES" sz="2200" dirty="0" err="1">
                          <a:latin typeface="Patrick Hand" panose="00000500000000000000" pitchFamily="2" charset="0"/>
                        </a:rPr>
                        <a:t>past</a:t>
                      </a:r>
                      <a:r>
                        <a:rPr lang="es-ES" sz="2200" dirty="0">
                          <a:latin typeface="Patrick Hand" panose="00000500000000000000" pitchFamily="2" charset="0"/>
                        </a:rPr>
                        <a:t> </a:t>
                      </a:r>
                      <a:r>
                        <a:rPr lang="es-ES" sz="2200" dirty="0" err="1">
                          <a:latin typeface="Patrick Hand" panose="00000500000000000000" pitchFamily="2" charset="0"/>
                        </a:rPr>
                        <a:t>nine</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half</a:t>
                      </a:r>
                      <a:r>
                        <a:rPr lang="es-ES" sz="2200" dirty="0">
                          <a:latin typeface="Patrick Hand" panose="00000500000000000000" pitchFamily="2" charset="0"/>
                        </a:rPr>
                        <a:t> </a:t>
                      </a:r>
                      <a:r>
                        <a:rPr lang="es-ES" sz="2200" dirty="0" err="1">
                          <a:latin typeface="Patrick Hand" panose="00000500000000000000" pitchFamily="2" charset="0"/>
                        </a:rPr>
                        <a:t>past</a:t>
                      </a:r>
                      <a:r>
                        <a:rPr lang="es-ES" sz="2200" dirty="0">
                          <a:latin typeface="Patrick Hand" panose="00000500000000000000" pitchFamily="2" charset="0"/>
                        </a:rPr>
                        <a:t> eleven.</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extLst>
                  <a:ext uri="{0D108BD9-81ED-4DB2-BD59-A6C34878D82A}">
                    <a16:rowId xmlns:a16="http://schemas.microsoft.com/office/drawing/2014/main" val="3511403725"/>
                  </a:ext>
                </a:extLst>
              </a:tr>
              <a:tr h="370840">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quarter</a:t>
                      </a:r>
                      <a:r>
                        <a:rPr lang="es-ES" sz="2200" dirty="0">
                          <a:latin typeface="Patrick Hand" panose="00000500000000000000" pitchFamily="2" charset="0"/>
                        </a:rPr>
                        <a:t> to eleven.</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ten </a:t>
                      </a:r>
                      <a:r>
                        <a:rPr lang="es-ES" sz="2200" dirty="0" err="1">
                          <a:latin typeface="Patrick Hand" panose="00000500000000000000" pitchFamily="2" charset="0"/>
                        </a:rPr>
                        <a:t>past</a:t>
                      </a:r>
                      <a:r>
                        <a:rPr lang="es-ES" sz="2200" dirty="0">
                          <a:latin typeface="Patrick Hand" panose="00000500000000000000" pitchFamily="2" charset="0"/>
                        </a:rPr>
                        <a:t> </a:t>
                      </a:r>
                      <a:r>
                        <a:rPr lang="es-ES" sz="2200" dirty="0" err="1">
                          <a:latin typeface="Patrick Hand" panose="00000500000000000000" pitchFamily="2" charset="0"/>
                        </a:rPr>
                        <a:t>four</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twenty-five</a:t>
                      </a:r>
                      <a:r>
                        <a:rPr lang="es-ES" sz="2200" dirty="0">
                          <a:latin typeface="Patrick Hand" panose="00000500000000000000" pitchFamily="2" charset="0"/>
                        </a:rPr>
                        <a:t> </a:t>
                      </a:r>
                      <a:r>
                        <a:rPr lang="es-ES" sz="2200" dirty="0" err="1">
                          <a:latin typeface="Patrick Hand" panose="00000500000000000000" pitchFamily="2" charset="0"/>
                        </a:rPr>
                        <a:t>past</a:t>
                      </a:r>
                      <a:r>
                        <a:rPr lang="es-ES" sz="2200" dirty="0">
                          <a:latin typeface="Patrick Hand" panose="00000500000000000000" pitchFamily="2" charset="0"/>
                        </a:rPr>
                        <a:t> one.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extLst>
                  <a:ext uri="{0D108BD9-81ED-4DB2-BD59-A6C34878D82A}">
                    <a16:rowId xmlns:a16="http://schemas.microsoft.com/office/drawing/2014/main" val="907320265"/>
                  </a:ext>
                </a:extLst>
              </a:tr>
            </a:tbl>
          </a:graphicData>
        </a:graphic>
      </p:graphicFrame>
      <p:cxnSp>
        <p:nvCxnSpPr>
          <p:cNvPr id="4" name="Conector recto de flecha 3">
            <a:extLst>
              <a:ext uri="{FF2B5EF4-FFF2-40B4-BE49-F238E27FC236}">
                <a16:creationId xmlns:a16="http://schemas.microsoft.com/office/drawing/2014/main" id="{81CE1142-4937-5A5E-409F-272F03134E24}"/>
              </a:ext>
            </a:extLst>
          </p:cNvPr>
          <p:cNvCxnSpPr>
            <a:cxnSpLocks/>
          </p:cNvCxnSpPr>
          <p:nvPr/>
        </p:nvCxnSpPr>
        <p:spPr>
          <a:xfrm>
            <a:off x="172994" y="4178962"/>
            <a:ext cx="0" cy="16698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 name="Conector recto de flecha 3">
            <a:extLst>
              <a:ext uri="{FF2B5EF4-FFF2-40B4-BE49-F238E27FC236}">
                <a16:creationId xmlns:a16="http://schemas.microsoft.com/office/drawing/2014/main" id="{B2540990-ADED-A153-0B7F-A69DB084D3E4}"/>
              </a:ext>
            </a:extLst>
          </p:cNvPr>
          <p:cNvCxnSpPr>
            <a:cxnSpLocks/>
          </p:cNvCxnSpPr>
          <p:nvPr/>
        </p:nvCxnSpPr>
        <p:spPr>
          <a:xfrm>
            <a:off x="300546" y="5923002"/>
            <a:ext cx="353784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497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545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10: </a:t>
            </a:r>
            <a:r>
              <a:rPr lang="es-ES" sz="4000" b="1" dirty="0" err="1">
                <a:solidFill>
                  <a:schemeClr val="bg1"/>
                </a:solidFill>
                <a:latin typeface="Patrick Hand" panose="00000500000000000000" pitchFamily="2" charset="0"/>
              </a:rPr>
              <a:t>Write</a:t>
            </a:r>
            <a:r>
              <a:rPr lang="es-ES" sz="4000" b="1" dirty="0">
                <a:solidFill>
                  <a:schemeClr val="bg1"/>
                </a:solidFill>
                <a:latin typeface="Patrick Hand" panose="00000500000000000000" pitchFamily="2" charset="0"/>
              </a:rPr>
              <a:t> the </a:t>
            </a:r>
            <a:r>
              <a:rPr lang="es-ES" sz="4000" b="1" dirty="0" err="1">
                <a:solidFill>
                  <a:schemeClr val="bg1"/>
                </a:solidFill>
                <a:latin typeface="Patrick Hand" panose="00000500000000000000" pitchFamily="2" charset="0"/>
              </a:rPr>
              <a:t>Spanish</a:t>
            </a:r>
            <a:r>
              <a:rPr lang="es-ES" sz="4000" b="1" dirty="0">
                <a:solidFill>
                  <a:schemeClr val="bg1"/>
                </a:solidFill>
                <a:latin typeface="Patrick Hand" panose="00000500000000000000" pitchFamily="2" charset="0"/>
              </a:rPr>
              <a:t> of the </a:t>
            </a:r>
            <a:r>
              <a:rPr lang="es-ES" sz="4000" b="1" dirty="0" err="1">
                <a:solidFill>
                  <a:schemeClr val="bg1"/>
                </a:solidFill>
                <a:latin typeface="Patrick Hand" panose="00000500000000000000" pitchFamily="2" charset="0"/>
              </a:rPr>
              <a:t>following</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definitions</a:t>
            </a:r>
            <a:endParaRPr lang="es-ES" sz="4000" b="1" dirty="0">
              <a:solidFill>
                <a:schemeClr val="bg1"/>
              </a:solidFill>
              <a:latin typeface="Patrick Hand" panose="00000500000000000000" pitchFamily="2" charset="0"/>
            </a:endParaRPr>
          </a:p>
        </p:txBody>
      </p:sp>
      <p:pic>
        <p:nvPicPr>
          <p:cNvPr id="7" name="Picture 6" descr="A group of animals in a frame&#10;&#10;Description automatically generated">
            <a:extLst>
              <a:ext uri="{FF2B5EF4-FFF2-40B4-BE49-F238E27FC236}">
                <a16:creationId xmlns:a16="http://schemas.microsoft.com/office/drawing/2014/main" id="{3AB72AC2-3FC0-3CC5-D9B9-D7C7E80F42F2}"/>
              </a:ext>
            </a:extLst>
          </p:cNvPr>
          <p:cNvPicPr>
            <a:picLocks noChangeAspect="1"/>
          </p:cNvPicPr>
          <p:nvPr/>
        </p:nvPicPr>
        <p:blipFill rotWithShape="1">
          <a:blip r:embed="rId3">
            <a:extLst>
              <a:ext uri="{28A0092B-C50C-407E-A947-70E740481C1C}">
                <a14:useLocalDpi xmlns:a14="http://schemas.microsoft.com/office/drawing/2010/main" val="0"/>
              </a:ext>
            </a:extLst>
          </a:blip>
          <a:srcRect l="52326"/>
          <a:stretch/>
        </p:blipFill>
        <p:spPr>
          <a:xfrm>
            <a:off x="7690677" y="563394"/>
            <a:ext cx="4501322" cy="6294606"/>
          </a:xfrm>
          <a:prstGeom prst="rect">
            <a:avLst/>
          </a:prstGeom>
        </p:spPr>
      </p:pic>
      <p:sp>
        <p:nvSpPr>
          <p:cNvPr id="20" name="CuadroTexto 19">
            <a:extLst>
              <a:ext uri="{FF2B5EF4-FFF2-40B4-BE49-F238E27FC236}">
                <a16:creationId xmlns:a16="http://schemas.microsoft.com/office/drawing/2014/main" id="{0CF6E890-3ED0-892E-CA5F-19E169574852}"/>
              </a:ext>
            </a:extLst>
          </p:cNvPr>
          <p:cNvSpPr txBox="1"/>
          <p:nvPr/>
        </p:nvSpPr>
        <p:spPr>
          <a:xfrm>
            <a:off x="5366704" y="679315"/>
            <a:ext cx="3701096" cy="477054"/>
          </a:xfrm>
          <a:prstGeom prst="rect">
            <a:avLst/>
          </a:prstGeom>
          <a:noFill/>
        </p:spPr>
        <p:txBody>
          <a:bodyPr wrap="square" rtlCol="0">
            <a:spAutoFit/>
          </a:bodyPr>
          <a:lstStyle/>
          <a:p>
            <a:r>
              <a:rPr lang="es-ES" sz="2500" dirty="0">
                <a:latin typeface="Patrick Hand" panose="00000500000000000000" pitchFamily="2" charset="0"/>
              </a:rPr>
              <a:t>1. Gato</a:t>
            </a:r>
          </a:p>
        </p:txBody>
      </p:sp>
      <p:graphicFrame>
        <p:nvGraphicFramePr>
          <p:cNvPr id="2" name="Tabla 3">
            <a:extLst>
              <a:ext uri="{FF2B5EF4-FFF2-40B4-BE49-F238E27FC236}">
                <a16:creationId xmlns:a16="http://schemas.microsoft.com/office/drawing/2014/main" id="{4C9EBCB1-6F39-1EA3-DD0E-12D6F7D40D83}"/>
              </a:ext>
            </a:extLst>
          </p:cNvPr>
          <p:cNvGraphicFramePr>
            <a:graphicFrameLocks noGrp="1"/>
          </p:cNvGraphicFramePr>
          <p:nvPr>
            <p:extLst>
              <p:ext uri="{D42A27DB-BD31-4B8C-83A1-F6EECF244321}">
                <p14:modId xmlns:p14="http://schemas.microsoft.com/office/powerpoint/2010/main" val="3875688819"/>
              </p:ext>
            </p:extLst>
          </p:nvPr>
        </p:nvGraphicFramePr>
        <p:xfrm>
          <a:off x="177801" y="689455"/>
          <a:ext cx="5204990" cy="5978049"/>
        </p:xfrm>
        <a:graphic>
          <a:graphicData uri="http://schemas.openxmlformats.org/drawingml/2006/table">
            <a:tbl>
              <a:tblPr firstRow="1" bandRow="1">
                <a:tableStyleId>{5940675A-B579-460E-94D1-54222C63F5DA}</a:tableStyleId>
              </a:tblPr>
              <a:tblGrid>
                <a:gridCol w="743570">
                  <a:extLst>
                    <a:ext uri="{9D8B030D-6E8A-4147-A177-3AD203B41FA5}">
                      <a16:colId xmlns:a16="http://schemas.microsoft.com/office/drawing/2014/main" val="3026842581"/>
                    </a:ext>
                  </a:extLst>
                </a:gridCol>
                <a:gridCol w="743570">
                  <a:extLst>
                    <a:ext uri="{9D8B030D-6E8A-4147-A177-3AD203B41FA5}">
                      <a16:colId xmlns:a16="http://schemas.microsoft.com/office/drawing/2014/main" val="966829384"/>
                    </a:ext>
                  </a:extLst>
                </a:gridCol>
                <a:gridCol w="743570">
                  <a:extLst>
                    <a:ext uri="{9D8B030D-6E8A-4147-A177-3AD203B41FA5}">
                      <a16:colId xmlns:a16="http://schemas.microsoft.com/office/drawing/2014/main" val="3359331626"/>
                    </a:ext>
                  </a:extLst>
                </a:gridCol>
                <a:gridCol w="743570">
                  <a:extLst>
                    <a:ext uri="{9D8B030D-6E8A-4147-A177-3AD203B41FA5}">
                      <a16:colId xmlns:a16="http://schemas.microsoft.com/office/drawing/2014/main" val="881457116"/>
                    </a:ext>
                  </a:extLst>
                </a:gridCol>
                <a:gridCol w="743570">
                  <a:extLst>
                    <a:ext uri="{9D8B030D-6E8A-4147-A177-3AD203B41FA5}">
                      <a16:colId xmlns:a16="http://schemas.microsoft.com/office/drawing/2014/main" val="499649065"/>
                    </a:ext>
                  </a:extLst>
                </a:gridCol>
                <a:gridCol w="743570">
                  <a:extLst>
                    <a:ext uri="{9D8B030D-6E8A-4147-A177-3AD203B41FA5}">
                      <a16:colId xmlns:a16="http://schemas.microsoft.com/office/drawing/2014/main" val="3826321411"/>
                    </a:ext>
                  </a:extLst>
                </a:gridCol>
                <a:gridCol w="743570">
                  <a:extLst>
                    <a:ext uri="{9D8B030D-6E8A-4147-A177-3AD203B41FA5}">
                      <a16:colId xmlns:a16="http://schemas.microsoft.com/office/drawing/2014/main" val="2242659975"/>
                    </a:ext>
                  </a:extLst>
                </a:gridCol>
              </a:tblGrid>
              <a:tr h="543459">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CD5F0"/>
                    </a:solidFill>
                  </a:tcPr>
                </a:tc>
                <a:extLst>
                  <a:ext uri="{0D108BD9-81ED-4DB2-BD59-A6C34878D82A}">
                    <a16:rowId xmlns:a16="http://schemas.microsoft.com/office/drawing/2014/main" val="2213425759"/>
                  </a:ext>
                </a:extLst>
              </a:tr>
              <a:tr h="543459">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99"/>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D5F0"/>
                    </a:solidFill>
                  </a:tcPr>
                </a:tc>
                <a:extLst>
                  <a:ext uri="{0D108BD9-81ED-4DB2-BD59-A6C34878D82A}">
                    <a16:rowId xmlns:a16="http://schemas.microsoft.com/office/drawing/2014/main" val="3713777970"/>
                  </a:ext>
                </a:extLst>
              </a:tr>
              <a:tr h="543459">
                <a:tc>
                  <a:txBody>
                    <a:bodyPr/>
                    <a:lstStyle/>
                    <a:p>
                      <a:pPr algn="ctr"/>
                      <a:endParaRPr lang="es-ES" sz="250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extLst>
                  <a:ext uri="{0D108BD9-81ED-4DB2-BD59-A6C34878D82A}">
                    <a16:rowId xmlns:a16="http://schemas.microsoft.com/office/drawing/2014/main" val="506896743"/>
                  </a:ext>
                </a:extLst>
              </a:tr>
              <a:tr h="543459">
                <a:tc>
                  <a:txBody>
                    <a:bodyPr/>
                    <a:lstStyle/>
                    <a:p>
                      <a:pPr algn="ctr"/>
                      <a:endParaRPr lang="es-ES" sz="250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99"/>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extLst>
                  <a:ext uri="{0D108BD9-81ED-4DB2-BD59-A6C34878D82A}">
                    <a16:rowId xmlns:a16="http://schemas.microsoft.com/office/drawing/2014/main" val="566270965"/>
                  </a:ext>
                </a:extLst>
              </a:tr>
              <a:tr h="543459">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D5F0"/>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D5F0"/>
                    </a:solidFill>
                  </a:tcPr>
                </a:tc>
                <a:extLst>
                  <a:ext uri="{0D108BD9-81ED-4DB2-BD59-A6C34878D82A}">
                    <a16:rowId xmlns:a16="http://schemas.microsoft.com/office/drawing/2014/main" val="268206453"/>
                  </a:ext>
                </a:extLst>
              </a:tr>
              <a:tr h="543459">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99"/>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extLst>
                  <a:ext uri="{0D108BD9-81ED-4DB2-BD59-A6C34878D82A}">
                    <a16:rowId xmlns:a16="http://schemas.microsoft.com/office/drawing/2014/main" val="110674474"/>
                  </a:ext>
                </a:extLst>
              </a:tr>
              <a:tr h="543459">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7FFFF"/>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D5F0"/>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7FFFF"/>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extLst>
                  <a:ext uri="{0D108BD9-81ED-4DB2-BD59-A6C34878D82A}">
                    <a16:rowId xmlns:a16="http://schemas.microsoft.com/office/drawing/2014/main" val="3222524042"/>
                  </a:ext>
                </a:extLst>
              </a:tr>
              <a:tr h="543459">
                <a:tc>
                  <a:txBody>
                    <a:bodyPr/>
                    <a:lstStyle/>
                    <a:p>
                      <a:pPr algn="ctr"/>
                      <a:endParaRPr lang="es-ES" sz="250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extLst>
                  <a:ext uri="{0D108BD9-81ED-4DB2-BD59-A6C34878D82A}">
                    <a16:rowId xmlns:a16="http://schemas.microsoft.com/office/drawing/2014/main" val="3980933979"/>
                  </a:ext>
                </a:extLst>
              </a:tr>
              <a:tr h="543459">
                <a:tc>
                  <a:txBody>
                    <a:bodyPr/>
                    <a:lstStyle/>
                    <a:p>
                      <a:pPr algn="ctr"/>
                      <a:endParaRPr lang="es-ES" sz="250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7FFFF"/>
                    </a:solidFill>
                  </a:tcPr>
                </a:tc>
                <a:extLst>
                  <a:ext uri="{0D108BD9-81ED-4DB2-BD59-A6C34878D82A}">
                    <a16:rowId xmlns:a16="http://schemas.microsoft.com/office/drawing/2014/main" val="1384649123"/>
                  </a:ext>
                </a:extLst>
              </a:tr>
              <a:tr h="543459">
                <a:tc>
                  <a:txBody>
                    <a:bodyPr/>
                    <a:lstStyle/>
                    <a:p>
                      <a:pPr algn="ctr"/>
                      <a:endParaRPr lang="es-ES" sz="250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99"/>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extLst>
                  <a:ext uri="{0D108BD9-81ED-4DB2-BD59-A6C34878D82A}">
                    <a16:rowId xmlns:a16="http://schemas.microsoft.com/office/drawing/2014/main" val="918840945"/>
                  </a:ext>
                </a:extLst>
              </a:tr>
              <a:tr h="543459">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7FFFF"/>
                    </a:solidFill>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extLst>
                  <a:ext uri="{0D108BD9-81ED-4DB2-BD59-A6C34878D82A}">
                    <a16:rowId xmlns:a16="http://schemas.microsoft.com/office/drawing/2014/main" val="315756591"/>
                  </a:ext>
                </a:extLst>
              </a:tr>
            </a:tbl>
          </a:graphicData>
        </a:graphic>
      </p:graphicFrame>
      <p:sp>
        <p:nvSpPr>
          <p:cNvPr id="91" name="CuadroTexto 90">
            <a:extLst>
              <a:ext uri="{FF2B5EF4-FFF2-40B4-BE49-F238E27FC236}">
                <a16:creationId xmlns:a16="http://schemas.microsoft.com/office/drawing/2014/main" id="{AA9C1B0D-95DE-3970-A471-13ABA27FC87C}"/>
              </a:ext>
            </a:extLst>
          </p:cNvPr>
          <p:cNvSpPr txBox="1"/>
          <p:nvPr/>
        </p:nvSpPr>
        <p:spPr>
          <a:xfrm>
            <a:off x="5366704" y="1222463"/>
            <a:ext cx="3701096" cy="477054"/>
          </a:xfrm>
          <a:prstGeom prst="rect">
            <a:avLst/>
          </a:prstGeom>
          <a:noFill/>
        </p:spPr>
        <p:txBody>
          <a:bodyPr wrap="square" rtlCol="0">
            <a:spAutoFit/>
          </a:bodyPr>
          <a:lstStyle/>
          <a:p>
            <a:r>
              <a:rPr lang="es-ES" sz="2500" dirty="0">
                <a:latin typeface="Patrick Hand" panose="00000500000000000000" pitchFamily="2" charset="0"/>
              </a:rPr>
              <a:t>2. Pez</a:t>
            </a:r>
          </a:p>
        </p:txBody>
      </p:sp>
      <p:sp>
        <p:nvSpPr>
          <p:cNvPr id="92" name="CuadroTexto 91">
            <a:extLst>
              <a:ext uri="{FF2B5EF4-FFF2-40B4-BE49-F238E27FC236}">
                <a16:creationId xmlns:a16="http://schemas.microsoft.com/office/drawing/2014/main" id="{420F0AB9-A2B4-169A-20CB-E73D295593E1}"/>
              </a:ext>
            </a:extLst>
          </p:cNvPr>
          <p:cNvSpPr txBox="1"/>
          <p:nvPr/>
        </p:nvSpPr>
        <p:spPr>
          <a:xfrm>
            <a:off x="5366704" y="1764140"/>
            <a:ext cx="3701096" cy="477054"/>
          </a:xfrm>
          <a:prstGeom prst="rect">
            <a:avLst/>
          </a:prstGeom>
          <a:noFill/>
        </p:spPr>
        <p:txBody>
          <a:bodyPr wrap="square" rtlCol="0">
            <a:spAutoFit/>
          </a:bodyPr>
          <a:lstStyle/>
          <a:p>
            <a:r>
              <a:rPr lang="es-ES" sz="2500" dirty="0">
                <a:latin typeface="Patrick Hand" panose="00000500000000000000" pitchFamily="2" charset="0"/>
              </a:rPr>
              <a:t>3. Ballena</a:t>
            </a:r>
          </a:p>
        </p:txBody>
      </p:sp>
      <p:sp>
        <p:nvSpPr>
          <p:cNvPr id="93" name="CuadroTexto 92">
            <a:extLst>
              <a:ext uri="{FF2B5EF4-FFF2-40B4-BE49-F238E27FC236}">
                <a16:creationId xmlns:a16="http://schemas.microsoft.com/office/drawing/2014/main" id="{2AC7FD89-2A09-AF0F-E960-4A6BE5631ED8}"/>
              </a:ext>
            </a:extLst>
          </p:cNvPr>
          <p:cNvSpPr txBox="1"/>
          <p:nvPr/>
        </p:nvSpPr>
        <p:spPr>
          <a:xfrm>
            <a:off x="5366704" y="2317440"/>
            <a:ext cx="3701096" cy="477054"/>
          </a:xfrm>
          <a:prstGeom prst="rect">
            <a:avLst/>
          </a:prstGeom>
          <a:noFill/>
        </p:spPr>
        <p:txBody>
          <a:bodyPr wrap="square" rtlCol="0">
            <a:spAutoFit/>
          </a:bodyPr>
          <a:lstStyle/>
          <a:p>
            <a:r>
              <a:rPr lang="es-ES" sz="2500" dirty="0">
                <a:latin typeface="Patrick Hand" panose="00000500000000000000" pitchFamily="2" charset="0"/>
              </a:rPr>
              <a:t>4. Tortuga</a:t>
            </a:r>
          </a:p>
        </p:txBody>
      </p:sp>
      <p:sp>
        <p:nvSpPr>
          <p:cNvPr id="94" name="CuadroTexto 93">
            <a:extLst>
              <a:ext uri="{FF2B5EF4-FFF2-40B4-BE49-F238E27FC236}">
                <a16:creationId xmlns:a16="http://schemas.microsoft.com/office/drawing/2014/main" id="{CEB14171-9857-58B4-F2FA-FB8805875F38}"/>
              </a:ext>
            </a:extLst>
          </p:cNvPr>
          <p:cNvSpPr txBox="1"/>
          <p:nvPr/>
        </p:nvSpPr>
        <p:spPr>
          <a:xfrm>
            <a:off x="5366704" y="2849851"/>
            <a:ext cx="3701096" cy="477054"/>
          </a:xfrm>
          <a:prstGeom prst="rect">
            <a:avLst/>
          </a:prstGeom>
          <a:noFill/>
        </p:spPr>
        <p:txBody>
          <a:bodyPr wrap="square" rtlCol="0">
            <a:spAutoFit/>
          </a:bodyPr>
          <a:lstStyle/>
          <a:p>
            <a:r>
              <a:rPr lang="es-ES" sz="2500" dirty="0">
                <a:latin typeface="Patrick Hand" panose="00000500000000000000" pitchFamily="2" charset="0"/>
              </a:rPr>
              <a:t>5. Jirafa</a:t>
            </a:r>
          </a:p>
        </p:txBody>
      </p:sp>
      <p:sp>
        <p:nvSpPr>
          <p:cNvPr id="95" name="CuadroTexto 94">
            <a:extLst>
              <a:ext uri="{FF2B5EF4-FFF2-40B4-BE49-F238E27FC236}">
                <a16:creationId xmlns:a16="http://schemas.microsoft.com/office/drawing/2014/main" id="{B47C52D3-8940-95DC-8E30-B00541AAABB0}"/>
              </a:ext>
            </a:extLst>
          </p:cNvPr>
          <p:cNvSpPr txBox="1"/>
          <p:nvPr/>
        </p:nvSpPr>
        <p:spPr>
          <a:xfrm>
            <a:off x="5382791" y="3393460"/>
            <a:ext cx="3701096" cy="477054"/>
          </a:xfrm>
          <a:prstGeom prst="rect">
            <a:avLst/>
          </a:prstGeom>
          <a:noFill/>
        </p:spPr>
        <p:txBody>
          <a:bodyPr wrap="square" rtlCol="0">
            <a:spAutoFit/>
          </a:bodyPr>
          <a:lstStyle/>
          <a:p>
            <a:r>
              <a:rPr lang="es-ES" sz="2500" dirty="0">
                <a:latin typeface="Patrick Hand" panose="00000500000000000000" pitchFamily="2" charset="0"/>
              </a:rPr>
              <a:t>6. Pulpo</a:t>
            </a:r>
          </a:p>
        </p:txBody>
      </p:sp>
      <p:sp>
        <p:nvSpPr>
          <p:cNvPr id="96" name="CuadroTexto 95">
            <a:extLst>
              <a:ext uri="{FF2B5EF4-FFF2-40B4-BE49-F238E27FC236}">
                <a16:creationId xmlns:a16="http://schemas.microsoft.com/office/drawing/2014/main" id="{AB83195F-88AB-2404-E5C8-8E3755B62822}"/>
              </a:ext>
            </a:extLst>
          </p:cNvPr>
          <p:cNvSpPr txBox="1"/>
          <p:nvPr/>
        </p:nvSpPr>
        <p:spPr>
          <a:xfrm>
            <a:off x="5366704" y="3973237"/>
            <a:ext cx="3701096" cy="477054"/>
          </a:xfrm>
          <a:prstGeom prst="rect">
            <a:avLst/>
          </a:prstGeom>
          <a:noFill/>
        </p:spPr>
        <p:txBody>
          <a:bodyPr wrap="square" rtlCol="0">
            <a:spAutoFit/>
          </a:bodyPr>
          <a:lstStyle/>
          <a:p>
            <a:r>
              <a:rPr lang="es-ES" sz="2500" dirty="0">
                <a:latin typeface="Patrick Hand" panose="00000500000000000000" pitchFamily="2" charset="0"/>
              </a:rPr>
              <a:t>7. Pingüino</a:t>
            </a:r>
          </a:p>
        </p:txBody>
      </p:sp>
      <p:sp>
        <p:nvSpPr>
          <p:cNvPr id="97" name="CuadroTexto 96">
            <a:extLst>
              <a:ext uri="{FF2B5EF4-FFF2-40B4-BE49-F238E27FC236}">
                <a16:creationId xmlns:a16="http://schemas.microsoft.com/office/drawing/2014/main" id="{12C28E50-E52B-64B0-7537-FD86603F9497}"/>
              </a:ext>
            </a:extLst>
          </p:cNvPr>
          <p:cNvSpPr txBox="1"/>
          <p:nvPr/>
        </p:nvSpPr>
        <p:spPr>
          <a:xfrm>
            <a:off x="5366704" y="4514914"/>
            <a:ext cx="3701096" cy="477054"/>
          </a:xfrm>
          <a:prstGeom prst="rect">
            <a:avLst/>
          </a:prstGeom>
          <a:noFill/>
        </p:spPr>
        <p:txBody>
          <a:bodyPr wrap="square" rtlCol="0">
            <a:spAutoFit/>
          </a:bodyPr>
          <a:lstStyle/>
          <a:p>
            <a:r>
              <a:rPr lang="es-ES" sz="2500" dirty="0">
                <a:latin typeface="Patrick Hand" panose="00000500000000000000" pitchFamily="2" charset="0"/>
              </a:rPr>
              <a:t>8. Castor </a:t>
            </a:r>
          </a:p>
        </p:txBody>
      </p:sp>
      <p:sp>
        <p:nvSpPr>
          <p:cNvPr id="98" name="CuadroTexto 97">
            <a:extLst>
              <a:ext uri="{FF2B5EF4-FFF2-40B4-BE49-F238E27FC236}">
                <a16:creationId xmlns:a16="http://schemas.microsoft.com/office/drawing/2014/main" id="{93CEE685-BFDE-97AA-E8EC-D38BC72F9EEF}"/>
              </a:ext>
            </a:extLst>
          </p:cNvPr>
          <p:cNvSpPr txBox="1"/>
          <p:nvPr/>
        </p:nvSpPr>
        <p:spPr>
          <a:xfrm>
            <a:off x="5366704" y="5020423"/>
            <a:ext cx="2253296" cy="473941"/>
          </a:xfrm>
          <a:prstGeom prst="rect">
            <a:avLst/>
          </a:prstGeom>
          <a:noFill/>
        </p:spPr>
        <p:txBody>
          <a:bodyPr wrap="square" rtlCol="0">
            <a:spAutoFit/>
          </a:bodyPr>
          <a:lstStyle/>
          <a:p>
            <a:r>
              <a:rPr lang="es-ES" sz="2500" dirty="0">
                <a:latin typeface="Patrick Hand" panose="00000500000000000000" pitchFamily="2" charset="0"/>
              </a:rPr>
              <a:t>9. Serpiente</a:t>
            </a:r>
          </a:p>
        </p:txBody>
      </p:sp>
      <p:sp>
        <p:nvSpPr>
          <p:cNvPr id="99" name="CuadroTexto 98">
            <a:extLst>
              <a:ext uri="{FF2B5EF4-FFF2-40B4-BE49-F238E27FC236}">
                <a16:creationId xmlns:a16="http://schemas.microsoft.com/office/drawing/2014/main" id="{3F91E29D-D343-7B14-4436-F5AC7759AF58}"/>
              </a:ext>
            </a:extLst>
          </p:cNvPr>
          <p:cNvSpPr txBox="1"/>
          <p:nvPr/>
        </p:nvSpPr>
        <p:spPr>
          <a:xfrm>
            <a:off x="5366704" y="5578269"/>
            <a:ext cx="2037396" cy="477054"/>
          </a:xfrm>
          <a:prstGeom prst="rect">
            <a:avLst/>
          </a:prstGeom>
          <a:noFill/>
        </p:spPr>
        <p:txBody>
          <a:bodyPr wrap="square" rtlCol="0">
            <a:spAutoFit/>
          </a:bodyPr>
          <a:lstStyle/>
          <a:p>
            <a:r>
              <a:rPr lang="es-ES" sz="2500" dirty="0">
                <a:latin typeface="Patrick Hand" panose="00000500000000000000" pitchFamily="2" charset="0"/>
              </a:rPr>
              <a:t>10. Cangrejo</a:t>
            </a:r>
          </a:p>
        </p:txBody>
      </p:sp>
      <p:sp>
        <p:nvSpPr>
          <p:cNvPr id="100" name="CuadroTexto 99">
            <a:extLst>
              <a:ext uri="{FF2B5EF4-FFF2-40B4-BE49-F238E27FC236}">
                <a16:creationId xmlns:a16="http://schemas.microsoft.com/office/drawing/2014/main" id="{27DDEAED-AAF7-C934-DBCF-EFD8FC0E048C}"/>
              </a:ext>
            </a:extLst>
          </p:cNvPr>
          <p:cNvSpPr txBox="1"/>
          <p:nvPr/>
        </p:nvSpPr>
        <p:spPr>
          <a:xfrm>
            <a:off x="5350021" y="6110680"/>
            <a:ext cx="3701096" cy="477054"/>
          </a:xfrm>
          <a:prstGeom prst="rect">
            <a:avLst/>
          </a:prstGeom>
          <a:noFill/>
        </p:spPr>
        <p:txBody>
          <a:bodyPr wrap="square" rtlCol="0">
            <a:spAutoFit/>
          </a:bodyPr>
          <a:lstStyle/>
          <a:p>
            <a:r>
              <a:rPr lang="es-ES" sz="2500" dirty="0">
                <a:latin typeface="Patrick Hand" panose="00000500000000000000" pitchFamily="2" charset="0"/>
              </a:rPr>
              <a:t>11. Hormiga</a:t>
            </a:r>
          </a:p>
        </p:txBody>
      </p:sp>
      <p:graphicFrame>
        <p:nvGraphicFramePr>
          <p:cNvPr id="102" name="Tabla 29">
            <a:extLst>
              <a:ext uri="{FF2B5EF4-FFF2-40B4-BE49-F238E27FC236}">
                <a16:creationId xmlns:a16="http://schemas.microsoft.com/office/drawing/2014/main" id="{8194C400-2FF1-6D8C-B01F-1594D1B45098}"/>
              </a:ext>
            </a:extLst>
          </p:cNvPr>
          <p:cNvGraphicFramePr>
            <a:graphicFrameLocks noGrp="1"/>
          </p:cNvGraphicFramePr>
          <p:nvPr>
            <p:extLst>
              <p:ext uri="{D42A27DB-BD31-4B8C-83A1-F6EECF244321}">
                <p14:modId xmlns:p14="http://schemas.microsoft.com/office/powerpoint/2010/main" val="3847601571"/>
              </p:ext>
            </p:extLst>
          </p:nvPr>
        </p:nvGraphicFramePr>
        <p:xfrm>
          <a:off x="8385193" y="5963483"/>
          <a:ext cx="2857688" cy="680765"/>
        </p:xfrm>
        <a:graphic>
          <a:graphicData uri="http://schemas.openxmlformats.org/drawingml/2006/table">
            <a:tbl>
              <a:tblPr firstRow="1" bandRow="1">
                <a:tableStyleId>{5940675A-B579-460E-94D1-54222C63F5DA}</a:tableStyleId>
              </a:tblPr>
              <a:tblGrid>
                <a:gridCol w="714422">
                  <a:extLst>
                    <a:ext uri="{9D8B030D-6E8A-4147-A177-3AD203B41FA5}">
                      <a16:colId xmlns:a16="http://schemas.microsoft.com/office/drawing/2014/main" val="4142859001"/>
                    </a:ext>
                  </a:extLst>
                </a:gridCol>
                <a:gridCol w="714422">
                  <a:extLst>
                    <a:ext uri="{9D8B030D-6E8A-4147-A177-3AD203B41FA5}">
                      <a16:colId xmlns:a16="http://schemas.microsoft.com/office/drawing/2014/main" val="1465738722"/>
                    </a:ext>
                  </a:extLst>
                </a:gridCol>
                <a:gridCol w="714422">
                  <a:extLst>
                    <a:ext uri="{9D8B030D-6E8A-4147-A177-3AD203B41FA5}">
                      <a16:colId xmlns:a16="http://schemas.microsoft.com/office/drawing/2014/main" val="943696700"/>
                    </a:ext>
                  </a:extLst>
                </a:gridCol>
                <a:gridCol w="714422">
                  <a:extLst>
                    <a:ext uri="{9D8B030D-6E8A-4147-A177-3AD203B41FA5}">
                      <a16:colId xmlns:a16="http://schemas.microsoft.com/office/drawing/2014/main" val="694195423"/>
                    </a:ext>
                  </a:extLst>
                </a:gridCol>
              </a:tblGrid>
              <a:tr h="680765">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545454"/>
                      </a:solidFill>
                      <a:prstDash val="solid"/>
                      <a:round/>
                      <a:headEnd type="none" w="med" len="med"/>
                      <a:tailEnd type="none" w="med" len="med"/>
                    </a:lnL>
                    <a:lnR w="28575" cap="flat" cmpd="sng" algn="ctr">
                      <a:solidFill>
                        <a:srgbClr val="545454"/>
                      </a:solidFill>
                      <a:prstDash val="solid"/>
                      <a:round/>
                      <a:headEnd type="none" w="med" len="med"/>
                      <a:tailEnd type="none" w="med" len="med"/>
                    </a:lnR>
                    <a:lnT w="28575" cap="flat" cmpd="sng" algn="ctr">
                      <a:solidFill>
                        <a:srgbClr val="545454"/>
                      </a:solidFill>
                      <a:prstDash val="solid"/>
                      <a:round/>
                      <a:headEnd type="none" w="med" len="med"/>
                      <a:tailEnd type="none" w="med" len="med"/>
                    </a:lnT>
                    <a:lnB w="28575" cap="flat" cmpd="sng" algn="ctr">
                      <a:solidFill>
                        <a:srgbClr val="545454"/>
                      </a:solidFill>
                      <a:prstDash val="solid"/>
                      <a:round/>
                      <a:headEnd type="none" w="med" len="med"/>
                      <a:tailEnd type="none" w="med" len="med"/>
                    </a:lnB>
                    <a:solidFill>
                      <a:srgbClr val="FCD5F0"/>
                    </a:solid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545454"/>
                      </a:solidFill>
                      <a:prstDash val="solid"/>
                      <a:round/>
                      <a:headEnd type="none" w="med" len="med"/>
                      <a:tailEnd type="none" w="med" len="med"/>
                    </a:lnL>
                    <a:lnR w="28575" cap="flat" cmpd="sng" algn="ctr">
                      <a:solidFill>
                        <a:srgbClr val="545454"/>
                      </a:solidFill>
                      <a:prstDash val="solid"/>
                      <a:round/>
                      <a:headEnd type="none" w="med" len="med"/>
                      <a:tailEnd type="none" w="med" len="med"/>
                    </a:lnR>
                    <a:lnT w="28575" cap="flat" cmpd="sng" algn="ctr">
                      <a:solidFill>
                        <a:srgbClr val="545454"/>
                      </a:solidFill>
                      <a:prstDash val="solid"/>
                      <a:round/>
                      <a:headEnd type="none" w="med" len="med"/>
                      <a:tailEnd type="none" w="med" len="med"/>
                    </a:lnT>
                    <a:lnB w="28575" cap="flat" cmpd="sng" algn="ctr">
                      <a:solidFill>
                        <a:srgbClr val="545454"/>
                      </a:solidFill>
                      <a:prstDash val="solid"/>
                      <a:round/>
                      <a:headEnd type="none" w="med" len="med"/>
                      <a:tailEnd type="none" w="med" len="med"/>
                    </a:lnB>
                    <a:solidFill>
                      <a:srgbClr val="99FF99"/>
                    </a:solid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545454"/>
                      </a:solidFill>
                      <a:prstDash val="solid"/>
                      <a:round/>
                      <a:headEnd type="none" w="med" len="med"/>
                      <a:tailEnd type="none" w="med" len="med"/>
                    </a:lnL>
                    <a:lnR w="28575" cap="flat" cmpd="sng" algn="ctr">
                      <a:solidFill>
                        <a:srgbClr val="545454"/>
                      </a:solidFill>
                      <a:prstDash val="solid"/>
                      <a:round/>
                      <a:headEnd type="none" w="med" len="med"/>
                      <a:tailEnd type="none" w="med" len="med"/>
                    </a:lnR>
                    <a:lnT w="28575" cap="flat" cmpd="sng" algn="ctr">
                      <a:solidFill>
                        <a:srgbClr val="545454"/>
                      </a:solidFill>
                      <a:prstDash val="solid"/>
                      <a:round/>
                      <a:headEnd type="none" w="med" len="med"/>
                      <a:tailEnd type="none" w="med" len="med"/>
                    </a:lnT>
                    <a:lnB w="28575" cap="flat" cmpd="sng" algn="ctr">
                      <a:solidFill>
                        <a:srgbClr val="545454"/>
                      </a:solidFill>
                      <a:prstDash val="solid"/>
                      <a:round/>
                      <a:headEnd type="none" w="med" len="med"/>
                      <a:tailEnd type="none" w="med" len="med"/>
                    </a:lnB>
                    <a:solidFill>
                      <a:srgbClr val="FFFF66"/>
                    </a:solid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545454"/>
                      </a:solidFill>
                      <a:prstDash val="solid"/>
                      <a:round/>
                      <a:headEnd type="none" w="med" len="med"/>
                      <a:tailEnd type="none" w="med" len="med"/>
                    </a:lnL>
                    <a:lnR w="28575" cap="flat" cmpd="sng" algn="ctr">
                      <a:solidFill>
                        <a:srgbClr val="545454"/>
                      </a:solidFill>
                      <a:prstDash val="solid"/>
                      <a:round/>
                      <a:headEnd type="none" w="med" len="med"/>
                      <a:tailEnd type="none" w="med" len="med"/>
                    </a:lnR>
                    <a:lnT w="28575" cap="flat" cmpd="sng" algn="ctr">
                      <a:solidFill>
                        <a:srgbClr val="545454"/>
                      </a:solidFill>
                      <a:prstDash val="solid"/>
                      <a:round/>
                      <a:headEnd type="none" w="med" len="med"/>
                      <a:tailEnd type="none" w="med" len="med"/>
                    </a:lnT>
                    <a:lnB w="28575" cap="flat" cmpd="sng" algn="ctr">
                      <a:solidFill>
                        <a:srgbClr val="545454"/>
                      </a:solidFill>
                      <a:prstDash val="solid"/>
                      <a:round/>
                      <a:headEnd type="none" w="med" len="med"/>
                      <a:tailEnd type="none" w="med" len="med"/>
                    </a:lnB>
                    <a:solidFill>
                      <a:srgbClr val="A7FFFF"/>
                    </a:solidFill>
                  </a:tcPr>
                </a:tc>
                <a:extLst>
                  <a:ext uri="{0D108BD9-81ED-4DB2-BD59-A6C34878D82A}">
                    <a16:rowId xmlns:a16="http://schemas.microsoft.com/office/drawing/2014/main" val="779375919"/>
                  </a:ext>
                </a:extLst>
              </a:tr>
            </a:tbl>
          </a:graphicData>
        </a:graphic>
      </p:graphicFrame>
      <p:pic>
        <p:nvPicPr>
          <p:cNvPr id="103" name="Imagen 102" descr="Icono&#10;&#10;Descripción generada automáticamente">
            <a:extLst>
              <a:ext uri="{FF2B5EF4-FFF2-40B4-BE49-F238E27FC236}">
                <a16:creationId xmlns:a16="http://schemas.microsoft.com/office/drawing/2014/main" id="{A98A472F-E452-2BFD-24A7-5B37F4129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600" y="5683130"/>
            <a:ext cx="947682" cy="947682"/>
          </a:xfrm>
          <a:prstGeom prst="rect">
            <a:avLst/>
          </a:prstGeom>
        </p:spPr>
      </p:pic>
      <p:sp>
        <p:nvSpPr>
          <p:cNvPr id="5" name="Rectangle 4">
            <a:extLst>
              <a:ext uri="{FF2B5EF4-FFF2-40B4-BE49-F238E27FC236}">
                <a16:creationId xmlns:a16="http://schemas.microsoft.com/office/drawing/2014/main" id="{9C59B786-7E26-F6CF-B0F0-5E73FFDEB671}"/>
              </a:ext>
            </a:extLst>
          </p:cNvPr>
          <p:cNvSpPr/>
          <p:nvPr/>
        </p:nvSpPr>
        <p:spPr>
          <a:xfrm>
            <a:off x="7233339" y="2555967"/>
            <a:ext cx="1850548" cy="27704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CuadroTexto 103">
            <a:extLst>
              <a:ext uri="{FF2B5EF4-FFF2-40B4-BE49-F238E27FC236}">
                <a16:creationId xmlns:a16="http://schemas.microsoft.com/office/drawing/2014/main" id="{C0C51075-E225-E351-260C-087DA77C7CB7}"/>
              </a:ext>
            </a:extLst>
          </p:cNvPr>
          <p:cNvSpPr txBox="1"/>
          <p:nvPr/>
        </p:nvSpPr>
        <p:spPr>
          <a:xfrm>
            <a:off x="7340600" y="3814419"/>
            <a:ext cx="2060925" cy="1862048"/>
          </a:xfrm>
          <a:prstGeom prst="rect">
            <a:avLst/>
          </a:prstGeom>
          <a:noFill/>
        </p:spPr>
        <p:txBody>
          <a:bodyPr wrap="square" rtlCol="0">
            <a:spAutoFit/>
          </a:bodyPr>
          <a:lstStyle/>
          <a:p>
            <a:r>
              <a:rPr lang="es-ES" sz="2300" dirty="0">
                <a:solidFill>
                  <a:srgbClr val="D45447"/>
                </a:solidFill>
                <a:latin typeface="Patrick Hand" panose="00000500000000000000" pitchFamily="2" charset="0"/>
              </a:rPr>
              <a:t>Ordena las letras de cada color para descubrir cada número del  código secreto.</a:t>
            </a:r>
          </a:p>
        </p:txBody>
      </p:sp>
    </p:spTree>
    <p:extLst>
      <p:ext uri="{BB962C8B-B14F-4D97-AF65-F5344CB8AC3E}">
        <p14:creationId xmlns:p14="http://schemas.microsoft.com/office/powerpoint/2010/main" val="3535216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D2B44"/>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7851177-9FB8-5E73-14AB-04E800A07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765" y="0"/>
            <a:ext cx="8068235" cy="6858000"/>
          </a:xfrm>
          <a:prstGeom prst="rect">
            <a:avLst/>
          </a:prstGeom>
        </p:spPr>
      </p:pic>
      <p:sp>
        <p:nvSpPr>
          <p:cNvPr id="5" name="CuadroTexto 4">
            <a:extLst>
              <a:ext uri="{FF2B5EF4-FFF2-40B4-BE49-F238E27FC236}">
                <a16:creationId xmlns:a16="http://schemas.microsoft.com/office/drawing/2014/main" id="{DC6B8A8A-1202-9283-D0A9-DFC987D45FD3}"/>
              </a:ext>
            </a:extLst>
          </p:cNvPr>
          <p:cNvSpPr txBox="1"/>
          <p:nvPr/>
        </p:nvSpPr>
        <p:spPr>
          <a:xfrm rot="16200000">
            <a:off x="-1607290" y="1613115"/>
            <a:ext cx="6857999" cy="3631763"/>
          </a:xfrm>
          <a:prstGeom prst="rect">
            <a:avLst/>
          </a:prstGeom>
          <a:noFill/>
          <a:ln>
            <a:noFill/>
          </a:ln>
        </p:spPr>
        <p:txBody>
          <a:bodyPr wrap="square" rtlCol="0">
            <a:spAutoFit/>
          </a:bodyPr>
          <a:lstStyle/>
          <a:p>
            <a:pPr algn="ctr"/>
            <a:r>
              <a:rPr lang="es-ES" sz="8000" b="1" dirty="0">
                <a:ln w="38100">
                  <a:solidFill>
                    <a:sysClr val="windowText" lastClr="000000"/>
                  </a:solidFill>
                </a:ln>
                <a:solidFill>
                  <a:srgbClr val="FFFF00"/>
                </a:solidFill>
                <a:latin typeface="Patrick Hand" panose="00000500000000000000" pitchFamily="2" charset="0"/>
              </a:rPr>
              <a:t>ANSWERS</a:t>
            </a:r>
          </a:p>
          <a:p>
            <a:pPr algn="ctr"/>
            <a:r>
              <a:rPr lang="es-ES" sz="5000" dirty="0">
                <a:ln w="28575">
                  <a:solidFill>
                    <a:sysClr val="windowText" lastClr="000000"/>
                  </a:solidFill>
                </a:ln>
                <a:solidFill>
                  <a:schemeClr val="bg1"/>
                </a:solidFill>
                <a:latin typeface="Patrick Hand" panose="00000500000000000000" pitchFamily="2" charset="0"/>
              </a:rPr>
              <a:t>Comprueba que tienes el código correcto antes de resolver el puzle siguiente.</a:t>
            </a:r>
          </a:p>
        </p:txBody>
      </p:sp>
    </p:spTree>
    <p:extLst>
      <p:ext uri="{BB962C8B-B14F-4D97-AF65-F5344CB8AC3E}">
        <p14:creationId xmlns:p14="http://schemas.microsoft.com/office/powerpoint/2010/main" val="2383253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Forma, Círculo&#10;&#10;Descripción generada automáticamente">
            <a:extLst>
              <a:ext uri="{FF2B5EF4-FFF2-40B4-BE49-F238E27FC236}">
                <a16:creationId xmlns:a16="http://schemas.microsoft.com/office/drawing/2014/main" id="{1903116C-C555-B157-261C-A9604C9FD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508000"/>
            <a:ext cx="6350000" cy="6350000"/>
          </a:xfrm>
          <a:prstGeom prst="rect">
            <a:avLst/>
          </a:prstGeom>
        </p:spPr>
      </p:pic>
      <p:sp>
        <p:nvSpPr>
          <p:cNvPr id="10" name="Rectángulo 9">
            <a:extLst>
              <a:ext uri="{FF2B5EF4-FFF2-40B4-BE49-F238E27FC236}">
                <a16:creationId xmlns:a16="http://schemas.microsoft.com/office/drawing/2014/main" id="{63EA1F77-F095-5349-6159-F16410A3A2F6}"/>
              </a:ext>
            </a:extLst>
          </p:cNvPr>
          <p:cNvSpPr/>
          <p:nvPr/>
        </p:nvSpPr>
        <p:spPr>
          <a:xfrm>
            <a:off x="0" y="-55394"/>
            <a:ext cx="12192000" cy="563394"/>
          </a:xfrm>
          <a:prstGeom prst="rect">
            <a:avLst/>
          </a:prstGeom>
          <a:solidFill>
            <a:srgbClr val="FFC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1: </a:t>
            </a:r>
            <a:r>
              <a:rPr lang="es-ES" sz="4000" b="1" dirty="0" err="1">
                <a:solidFill>
                  <a:schemeClr val="bg1"/>
                </a:solidFill>
                <a:latin typeface="Patrick Hand" panose="00000500000000000000" pitchFamily="2" charset="0"/>
              </a:rPr>
              <a:t>Write</a:t>
            </a:r>
            <a:r>
              <a:rPr lang="es-ES" sz="4000" b="1" dirty="0">
                <a:solidFill>
                  <a:schemeClr val="bg1"/>
                </a:solidFill>
                <a:latin typeface="Patrick Hand" panose="00000500000000000000" pitchFamily="2" charset="0"/>
              </a:rPr>
              <a:t> the </a:t>
            </a:r>
            <a:r>
              <a:rPr lang="es-ES" sz="4000" b="1" dirty="0" err="1">
                <a:solidFill>
                  <a:schemeClr val="bg1"/>
                </a:solidFill>
                <a:latin typeface="Patrick Hand" panose="00000500000000000000" pitchFamily="2" charset="0"/>
              </a:rPr>
              <a:t>correct</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number</a:t>
            </a:r>
            <a:r>
              <a:rPr lang="es-ES" sz="4000" b="1" dirty="0">
                <a:solidFill>
                  <a:schemeClr val="bg1"/>
                </a:solidFill>
                <a:latin typeface="Patrick Hand" panose="00000500000000000000" pitchFamily="2" charset="0"/>
              </a:rPr>
              <a:t>.</a:t>
            </a:r>
          </a:p>
        </p:txBody>
      </p:sp>
      <p:pic>
        <p:nvPicPr>
          <p:cNvPr id="11" name="Imagen 10" descr="Icono&#10;&#10;Descripción generada automáticamente">
            <a:extLst>
              <a:ext uri="{FF2B5EF4-FFF2-40B4-BE49-F238E27FC236}">
                <a16:creationId xmlns:a16="http://schemas.microsoft.com/office/drawing/2014/main" id="{DDBA937E-7DDB-E4ED-2568-EE1ACB250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0750" y="5827154"/>
            <a:ext cx="810565" cy="810565"/>
          </a:xfrm>
          <a:prstGeom prst="rect">
            <a:avLst/>
          </a:prstGeom>
        </p:spPr>
      </p:pic>
      <p:sp>
        <p:nvSpPr>
          <p:cNvPr id="7" name="CuadroTexto 6">
            <a:extLst>
              <a:ext uri="{FF2B5EF4-FFF2-40B4-BE49-F238E27FC236}">
                <a16:creationId xmlns:a16="http://schemas.microsoft.com/office/drawing/2014/main" id="{975CAC73-D53A-7F8A-B937-8A674AF06C69}"/>
              </a:ext>
            </a:extLst>
          </p:cNvPr>
          <p:cNvSpPr txBox="1"/>
          <p:nvPr/>
        </p:nvSpPr>
        <p:spPr>
          <a:xfrm>
            <a:off x="1016000" y="760183"/>
            <a:ext cx="355600" cy="400110"/>
          </a:xfrm>
          <a:prstGeom prst="rect">
            <a:avLst/>
          </a:prstGeom>
          <a:noFill/>
        </p:spPr>
        <p:txBody>
          <a:bodyPr wrap="square" rtlCol="0">
            <a:spAutoFit/>
          </a:bodyPr>
          <a:lstStyle/>
          <a:p>
            <a:r>
              <a:rPr lang="es-ES" sz="2000" b="1" dirty="0"/>
              <a:t>1</a:t>
            </a:r>
          </a:p>
        </p:txBody>
      </p:sp>
      <p:sp>
        <p:nvSpPr>
          <p:cNvPr id="13" name="CuadroTexto 12">
            <a:extLst>
              <a:ext uri="{FF2B5EF4-FFF2-40B4-BE49-F238E27FC236}">
                <a16:creationId xmlns:a16="http://schemas.microsoft.com/office/drawing/2014/main" id="{1F340221-1B90-B772-CEA8-076BA058F6A9}"/>
              </a:ext>
            </a:extLst>
          </p:cNvPr>
          <p:cNvSpPr txBox="1"/>
          <p:nvPr/>
        </p:nvSpPr>
        <p:spPr>
          <a:xfrm>
            <a:off x="2540000" y="758488"/>
            <a:ext cx="355600" cy="400110"/>
          </a:xfrm>
          <a:prstGeom prst="rect">
            <a:avLst/>
          </a:prstGeom>
          <a:noFill/>
        </p:spPr>
        <p:txBody>
          <a:bodyPr wrap="square" rtlCol="0">
            <a:spAutoFit/>
          </a:bodyPr>
          <a:lstStyle/>
          <a:p>
            <a:r>
              <a:rPr lang="es-ES" sz="2000" b="1" dirty="0"/>
              <a:t>2</a:t>
            </a:r>
          </a:p>
        </p:txBody>
      </p:sp>
      <p:sp>
        <p:nvSpPr>
          <p:cNvPr id="14" name="CuadroTexto 13">
            <a:extLst>
              <a:ext uri="{FF2B5EF4-FFF2-40B4-BE49-F238E27FC236}">
                <a16:creationId xmlns:a16="http://schemas.microsoft.com/office/drawing/2014/main" id="{D11A2986-DE7A-77FD-C749-9B9C1E8F4E62}"/>
              </a:ext>
            </a:extLst>
          </p:cNvPr>
          <p:cNvSpPr txBox="1"/>
          <p:nvPr/>
        </p:nvSpPr>
        <p:spPr>
          <a:xfrm>
            <a:off x="4064000" y="758488"/>
            <a:ext cx="355600" cy="400110"/>
          </a:xfrm>
          <a:prstGeom prst="rect">
            <a:avLst/>
          </a:prstGeom>
          <a:noFill/>
        </p:spPr>
        <p:txBody>
          <a:bodyPr wrap="square" rtlCol="0">
            <a:spAutoFit/>
          </a:bodyPr>
          <a:lstStyle/>
          <a:p>
            <a:r>
              <a:rPr lang="es-ES" sz="2000" b="1" dirty="0"/>
              <a:t>3</a:t>
            </a:r>
          </a:p>
        </p:txBody>
      </p:sp>
      <p:sp>
        <p:nvSpPr>
          <p:cNvPr id="15" name="CuadroTexto 14">
            <a:extLst>
              <a:ext uri="{FF2B5EF4-FFF2-40B4-BE49-F238E27FC236}">
                <a16:creationId xmlns:a16="http://schemas.microsoft.com/office/drawing/2014/main" id="{0785560F-D591-A99E-CE43-6B27C3840317}"/>
              </a:ext>
            </a:extLst>
          </p:cNvPr>
          <p:cNvSpPr txBox="1"/>
          <p:nvPr/>
        </p:nvSpPr>
        <p:spPr>
          <a:xfrm>
            <a:off x="5588000" y="758488"/>
            <a:ext cx="355600" cy="400110"/>
          </a:xfrm>
          <a:prstGeom prst="rect">
            <a:avLst/>
          </a:prstGeom>
          <a:noFill/>
        </p:spPr>
        <p:txBody>
          <a:bodyPr wrap="square" rtlCol="0">
            <a:spAutoFit/>
          </a:bodyPr>
          <a:lstStyle/>
          <a:p>
            <a:r>
              <a:rPr lang="es-ES" sz="2000" b="1" dirty="0"/>
              <a:t>4</a:t>
            </a:r>
          </a:p>
        </p:txBody>
      </p:sp>
      <p:sp>
        <p:nvSpPr>
          <p:cNvPr id="16" name="CuadroTexto 15">
            <a:extLst>
              <a:ext uri="{FF2B5EF4-FFF2-40B4-BE49-F238E27FC236}">
                <a16:creationId xmlns:a16="http://schemas.microsoft.com/office/drawing/2014/main" id="{5F424087-B797-4CB8-D9FF-F4E9E0767B51}"/>
              </a:ext>
            </a:extLst>
          </p:cNvPr>
          <p:cNvSpPr txBox="1"/>
          <p:nvPr/>
        </p:nvSpPr>
        <p:spPr>
          <a:xfrm>
            <a:off x="990600" y="2288278"/>
            <a:ext cx="355600" cy="400110"/>
          </a:xfrm>
          <a:prstGeom prst="rect">
            <a:avLst/>
          </a:prstGeom>
          <a:noFill/>
        </p:spPr>
        <p:txBody>
          <a:bodyPr wrap="square" rtlCol="0">
            <a:spAutoFit/>
          </a:bodyPr>
          <a:lstStyle/>
          <a:p>
            <a:r>
              <a:rPr lang="es-ES" sz="2000" b="1" dirty="0"/>
              <a:t>5</a:t>
            </a:r>
          </a:p>
        </p:txBody>
      </p:sp>
      <p:sp>
        <p:nvSpPr>
          <p:cNvPr id="17" name="CuadroTexto 16">
            <a:extLst>
              <a:ext uri="{FF2B5EF4-FFF2-40B4-BE49-F238E27FC236}">
                <a16:creationId xmlns:a16="http://schemas.microsoft.com/office/drawing/2014/main" id="{03B88DB4-816E-DC39-22D5-A7CF77EA5B0D}"/>
              </a:ext>
            </a:extLst>
          </p:cNvPr>
          <p:cNvSpPr txBox="1"/>
          <p:nvPr/>
        </p:nvSpPr>
        <p:spPr>
          <a:xfrm>
            <a:off x="2540000" y="2288278"/>
            <a:ext cx="355600" cy="400110"/>
          </a:xfrm>
          <a:prstGeom prst="rect">
            <a:avLst/>
          </a:prstGeom>
          <a:noFill/>
        </p:spPr>
        <p:txBody>
          <a:bodyPr wrap="square" rtlCol="0">
            <a:spAutoFit/>
          </a:bodyPr>
          <a:lstStyle/>
          <a:p>
            <a:r>
              <a:rPr lang="es-ES" sz="2000" b="1" dirty="0"/>
              <a:t>6</a:t>
            </a:r>
          </a:p>
        </p:txBody>
      </p:sp>
      <p:sp>
        <p:nvSpPr>
          <p:cNvPr id="18" name="CuadroTexto 17">
            <a:extLst>
              <a:ext uri="{FF2B5EF4-FFF2-40B4-BE49-F238E27FC236}">
                <a16:creationId xmlns:a16="http://schemas.microsoft.com/office/drawing/2014/main" id="{57FA30CA-6F31-88F3-CF01-E9F00FE9B45F}"/>
              </a:ext>
            </a:extLst>
          </p:cNvPr>
          <p:cNvSpPr txBox="1"/>
          <p:nvPr/>
        </p:nvSpPr>
        <p:spPr>
          <a:xfrm>
            <a:off x="4070350" y="2288278"/>
            <a:ext cx="355600" cy="400110"/>
          </a:xfrm>
          <a:prstGeom prst="rect">
            <a:avLst/>
          </a:prstGeom>
          <a:noFill/>
        </p:spPr>
        <p:txBody>
          <a:bodyPr wrap="square" rtlCol="0">
            <a:spAutoFit/>
          </a:bodyPr>
          <a:lstStyle/>
          <a:p>
            <a:r>
              <a:rPr lang="es-ES" sz="2000" b="1" dirty="0"/>
              <a:t>7</a:t>
            </a:r>
          </a:p>
        </p:txBody>
      </p:sp>
      <p:sp>
        <p:nvSpPr>
          <p:cNvPr id="19" name="CuadroTexto 18">
            <a:extLst>
              <a:ext uri="{FF2B5EF4-FFF2-40B4-BE49-F238E27FC236}">
                <a16:creationId xmlns:a16="http://schemas.microsoft.com/office/drawing/2014/main" id="{D976CB66-B143-38A6-944C-E97D1E1A6A0B}"/>
              </a:ext>
            </a:extLst>
          </p:cNvPr>
          <p:cNvSpPr txBox="1"/>
          <p:nvPr/>
        </p:nvSpPr>
        <p:spPr>
          <a:xfrm>
            <a:off x="5765800" y="2288278"/>
            <a:ext cx="355600" cy="400110"/>
          </a:xfrm>
          <a:prstGeom prst="rect">
            <a:avLst/>
          </a:prstGeom>
          <a:noFill/>
        </p:spPr>
        <p:txBody>
          <a:bodyPr wrap="square" rtlCol="0">
            <a:spAutoFit/>
          </a:bodyPr>
          <a:lstStyle/>
          <a:p>
            <a:r>
              <a:rPr lang="es-ES" sz="2000" b="1" dirty="0"/>
              <a:t>8</a:t>
            </a:r>
          </a:p>
        </p:txBody>
      </p:sp>
      <p:sp>
        <p:nvSpPr>
          <p:cNvPr id="20" name="CuadroTexto 19">
            <a:extLst>
              <a:ext uri="{FF2B5EF4-FFF2-40B4-BE49-F238E27FC236}">
                <a16:creationId xmlns:a16="http://schemas.microsoft.com/office/drawing/2014/main" id="{41675695-590C-948F-97D7-C2CBA9753026}"/>
              </a:ext>
            </a:extLst>
          </p:cNvPr>
          <p:cNvSpPr txBox="1"/>
          <p:nvPr/>
        </p:nvSpPr>
        <p:spPr>
          <a:xfrm>
            <a:off x="990600" y="3809673"/>
            <a:ext cx="355600" cy="400110"/>
          </a:xfrm>
          <a:prstGeom prst="rect">
            <a:avLst/>
          </a:prstGeom>
          <a:noFill/>
        </p:spPr>
        <p:txBody>
          <a:bodyPr wrap="square" rtlCol="0">
            <a:spAutoFit/>
          </a:bodyPr>
          <a:lstStyle/>
          <a:p>
            <a:r>
              <a:rPr lang="es-ES" sz="2000" b="1" dirty="0"/>
              <a:t>9</a:t>
            </a:r>
          </a:p>
        </p:txBody>
      </p:sp>
      <p:sp>
        <p:nvSpPr>
          <p:cNvPr id="21" name="CuadroTexto 20">
            <a:extLst>
              <a:ext uri="{FF2B5EF4-FFF2-40B4-BE49-F238E27FC236}">
                <a16:creationId xmlns:a16="http://schemas.microsoft.com/office/drawing/2014/main" id="{9EB35F0F-49CD-3976-139A-99D5455BD0EA}"/>
              </a:ext>
            </a:extLst>
          </p:cNvPr>
          <p:cNvSpPr txBox="1"/>
          <p:nvPr/>
        </p:nvSpPr>
        <p:spPr>
          <a:xfrm>
            <a:off x="2451100" y="3809673"/>
            <a:ext cx="508000" cy="400110"/>
          </a:xfrm>
          <a:prstGeom prst="rect">
            <a:avLst/>
          </a:prstGeom>
          <a:noFill/>
        </p:spPr>
        <p:txBody>
          <a:bodyPr wrap="square" rtlCol="0">
            <a:spAutoFit/>
          </a:bodyPr>
          <a:lstStyle/>
          <a:p>
            <a:r>
              <a:rPr lang="es-ES" sz="2000" b="1" dirty="0"/>
              <a:t>10</a:t>
            </a:r>
          </a:p>
        </p:txBody>
      </p:sp>
      <p:sp>
        <p:nvSpPr>
          <p:cNvPr id="22" name="CuadroTexto 21">
            <a:extLst>
              <a:ext uri="{FF2B5EF4-FFF2-40B4-BE49-F238E27FC236}">
                <a16:creationId xmlns:a16="http://schemas.microsoft.com/office/drawing/2014/main" id="{70BCB7E8-EC86-43D2-8B2A-4EEFB79BF8A2}"/>
              </a:ext>
            </a:extLst>
          </p:cNvPr>
          <p:cNvSpPr txBox="1"/>
          <p:nvPr/>
        </p:nvSpPr>
        <p:spPr>
          <a:xfrm>
            <a:off x="4013200" y="3809673"/>
            <a:ext cx="508000" cy="400110"/>
          </a:xfrm>
          <a:prstGeom prst="rect">
            <a:avLst/>
          </a:prstGeom>
          <a:noFill/>
        </p:spPr>
        <p:txBody>
          <a:bodyPr wrap="square" rtlCol="0">
            <a:spAutoFit/>
          </a:bodyPr>
          <a:lstStyle/>
          <a:p>
            <a:r>
              <a:rPr lang="es-ES" sz="2000" b="1" dirty="0"/>
              <a:t>11</a:t>
            </a:r>
          </a:p>
        </p:txBody>
      </p:sp>
      <p:sp>
        <p:nvSpPr>
          <p:cNvPr id="23" name="CuadroTexto 22">
            <a:extLst>
              <a:ext uri="{FF2B5EF4-FFF2-40B4-BE49-F238E27FC236}">
                <a16:creationId xmlns:a16="http://schemas.microsoft.com/office/drawing/2014/main" id="{92EBFCAA-0BF0-FDC6-676F-566898164099}"/>
              </a:ext>
            </a:extLst>
          </p:cNvPr>
          <p:cNvSpPr txBox="1"/>
          <p:nvPr/>
        </p:nvSpPr>
        <p:spPr>
          <a:xfrm>
            <a:off x="5511800" y="3809673"/>
            <a:ext cx="508000" cy="400110"/>
          </a:xfrm>
          <a:prstGeom prst="rect">
            <a:avLst/>
          </a:prstGeom>
          <a:noFill/>
        </p:spPr>
        <p:txBody>
          <a:bodyPr wrap="square" rtlCol="0">
            <a:spAutoFit/>
          </a:bodyPr>
          <a:lstStyle/>
          <a:p>
            <a:r>
              <a:rPr lang="es-ES" sz="2000" b="1" dirty="0"/>
              <a:t>12</a:t>
            </a:r>
          </a:p>
        </p:txBody>
      </p:sp>
      <p:sp>
        <p:nvSpPr>
          <p:cNvPr id="24" name="CuadroTexto 23">
            <a:extLst>
              <a:ext uri="{FF2B5EF4-FFF2-40B4-BE49-F238E27FC236}">
                <a16:creationId xmlns:a16="http://schemas.microsoft.com/office/drawing/2014/main" id="{FEE5E82D-26BC-9B8B-5F77-A8EAD6FC075F}"/>
              </a:ext>
            </a:extLst>
          </p:cNvPr>
          <p:cNvSpPr txBox="1"/>
          <p:nvPr/>
        </p:nvSpPr>
        <p:spPr>
          <a:xfrm>
            <a:off x="933450" y="5328210"/>
            <a:ext cx="508000" cy="400110"/>
          </a:xfrm>
          <a:prstGeom prst="rect">
            <a:avLst/>
          </a:prstGeom>
          <a:noFill/>
        </p:spPr>
        <p:txBody>
          <a:bodyPr wrap="square" rtlCol="0">
            <a:spAutoFit/>
          </a:bodyPr>
          <a:lstStyle/>
          <a:p>
            <a:r>
              <a:rPr lang="es-ES" sz="2000" b="1" dirty="0"/>
              <a:t>13</a:t>
            </a:r>
          </a:p>
        </p:txBody>
      </p:sp>
      <p:sp>
        <p:nvSpPr>
          <p:cNvPr id="25" name="CuadroTexto 24">
            <a:extLst>
              <a:ext uri="{FF2B5EF4-FFF2-40B4-BE49-F238E27FC236}">
                <a16:creationId xmlns:a16="http://schemas.microsoft.com/office/drawing/2014/main" id="{6E4218AE-1D7B-3718-2497-AEA63C00F9AB}"/>
              </a:ext>
            </a:extLst>
          </p:cNvPr>
          <p:cNvSpPr txBox="1"/>
          <p:nvPr/>
        </p:nvSpPr>
        <p:spPr>
          <a:xfrm>
            <a:off x="2082800" y="5328210"/>
            <a:ext cx="1244600" cy="400110"/>
          </a:xfrm>
          <a:prstGeom prst="rect">
            <a:avLst/>
          </a:prstGeom>
          <a:noFill/>
        </p:spPr>
        <p:txBody>
          <a:bodyPr wrap="square" rtlCol="0">
            <a:spAutoFit/>
          </a:bodyPr>
          <a:lstStyle/>
          <a:p>
            <a:pPr algn="ctr"/>
            <a:r>
              <a:rPr lang="es-ES" sz="2000" b="1" dirty="0"/>
              <a:t>14</a:t>
            </a:r>
          </a:p>
        </p:txBody>
      </p:sp>
      <p:sp>
        <p:nvSpPr>
          <p:cNvPr id="27" name="CuadroTexto 26">
            <a:extLst>
              <a:ext uri="{FF2B5EF4-FFF2-40B4-BE49-F238E27FC236}">
                <a16:creationId xmlns:a16="http://schemas.microsoft.com/office/drawing/2014/main" id="{E67FD395-3AF3-908E-E6DE-02FC369FDB5D}"/>
              </a:ext>
            </a:extLst>
          </p:cNvPr>
          <p:cNvSpPr txBox="1"/>
          <p:nvPr/>
        </p:nvSpPr>
        <p:spPr>
          <a:xfrm>
            <a:off x="3619500" y="5328210"/>
            <a:ext cx="1244600" cy="400110"/>
          </a:xfrm>
          <a:prstGeom prst="rect">
            <a:avLst/>
          </a:prstGeom>
          <a:noFill/>
        </p:spPr>
        <p:txBody>
          <a:bodyPr wrap="square" rtlCol="0">
            <a:spAutoFit/>
          </a:bodyPr>
          <a:lstStyle/>
          <a:p>
            <a:pPr algn="ctr"/>
            <a:r>
              <a:rPr lang="es-ES" sz="2000" b="1" dirty="0"/>
              <a:t>15</a:t>
            </a:r>
          </a:p>
        </p:txBody>
      </p:sp>
      <p:sp>
        <p:nvSpPr>
          <p:cNvPr id="28" name="CuadroTexto 27">
            <a:extLst>
              <a:ext uri="{FF2B5EF4-FFF2-40B4-BE49-F238E27FC236}">
                <a16:creationId xmlns:a16="http://schemas.microsoft.com/office/drawing/2014/main" id="{FA8982D8-58BA-C284-1CFC-EBD63EBC1A30}"/>
              </a:ext>
            </a:extLst>
          </p:cNvPr>
          <p:cNvSpPr txBox="1"/>
          <p:nvPr/>
        </p:nvSpPr>
        <p:spPr>
          <a:xfrm>
            <a:off x="5143500" y="5328210"/>
            <a:ext cx="1244600" cy="400110"/>
          </a:xfrm>
          <a:prstGeom prst="rect">
            <a:avLst/>
          </a:prstGeom>
          <a:noFill/>
        </p:spPr>
        <p:txBody>
          <a:bodyPr wrap="square" rtlCol="0">
            <a:spAutoFit/>
          </a:bodyPr>
          <a:lstStyle/>
          <a:p>
            <a:pPr algn="ctr"/>
            <a:r>
              <a:rPr lang="es-ES" sz="2000" b="1" dirty="0"/>
              <a:t>16</a:t>
            </a:r>
          </a:p>
        </p:txBody>
      </p:sp>
      <p:graphicFrame>
        <p:nvGraphicFramePr>
          <p:cNvPr id="12" name="Tabla 28">
            <a:extLst>
              <a:ext uri="{FF2B5EF4-FFF2-40B4-BE49-F238E27FC236}">
                <a16:creationId xmlns:a16="http://schemas.microsoft.com/office/drawing/2014/main" id="{D9865F7F-7B77-C533-7208-54500A0A1F26}"/>
              </a:ext>
            </a:extLst>
          </p:cNvPr>
          <p:cNvGraphicFramePr>
            <a:graphicFrameLocks noGrp="1"/>
          </p:cNvGraphicFramePr>
          <p:nvPr>
            <p:extLst>
              <p:ext uri="{D42A27DB-BD31-4B8C-83A1-F6EECF244321}">
                <p14:modId xmlns:p14="http://schemas.microsoft.com/office/powerpoint/2010/main" val="3043996007"/>
              </p:ext>
            </p:extLst>
          </p:nvPr>
        </p:nvGraphicFramePr>
        <p:xfrm>
          <a:off x="7454900" y="758488"/>
          <a:ext cx="4222750" cy="3901440"/>
        </p:xfrm>
        <a:graphic>
          <a:graphicData uri="http://schemas.openxmlformats.org/drawingml/2006/table">
            <a:tbl>
              <a:tblPr firstRow="1" bandRow="1">
                <a:tableStyleId>{5940675A-B579-460E-94D1-54222C63F5DA}</a:tableStyleId>
              </a:tblPr>
              <a:tblGrid>
                <a:gridCol w="1164234">
                  <a:extLst>
                    <a:ext uri="{9D8B030D-6E8A-4147-A177-3AD203B41FA5}">
                      <a16:colId xmlns:a16="http://schemas.microsoft.com/office/drawing/2014/main" val="2878400001"/>
                    </a:ext>
                  </a:extLst>
                </a:gridCol>
                <a:gridCol w="3058516">
                  <a:extLst>
                    <a:ext uri="{9D8B030D-6E8A-4147-A177-3AD203B41FA5}">
                      <a16:colId xmlns:a16="http://schemas.microsoft.com/office/drawing/2014/main" val="3605014618"/>
                    </a:ext>
                  </a:extLst>
                </a:gridCol>
              </a:tblGrid>
              <a:tr h="370840">
                <a:tc>
                  <a:txBody>
                    <a:bodyPr/>
                    <a:lstStyle/>
                    <a:p>
                      <a:pPr algn="ctr"/>
                      <a:r>
                        <a:rPr lang="es-ES" sz="2600" dirty="0">
                          <a:solidFill>
                            <a:srgbClr val="FF0000"/>
                          </a:solidFill>
                          <a:latin typeface="Patrick Hand" panose="00000500000000000000" pitchFamily="2" charset="0"/>
                        </a:rPr>
                        <a:t>5</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600" dirty="0">
                          <a:latin typeface="Patrick Hand" panose="00000500000000000000" pitchFamily="2" charset="0"/>
                        </a:rPr>
                        <a:t>a. </a:t>
                      </a:r>
                      <a:r>
                        <a:rPr lang="es-ES" sz="2600" dirty="0" err="1">
                          <a:latin typeface="Patrick Hand" panose="00000500000000000000" pitchFamily="2" charset="0"/>
                        </a:rPr>
                        <a:t>Meat</a:t>
                      </a:r>
                      <a:endParaRPr lang="es-ES" sz="2600" dirty="0">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40756624"/>
                  </a:ext>
                </a:extLst>
              </a:tr>
              <a:tr h="370840">
                <a:tc>
                  <a:txBody>
                    <a:bodyPr/>
                    <a:lstStyle/>
                    <a:p>
                      <a:pPr algn="ctr"/>
                      <a:r>
                        <a:rPr lang="es-ES" sz="2600" dirty="0">
                          <a:solidFill>
                            <a:srgbClr val="FF0000"/>
                          </a:solidFill>
                          <a:latin typeface="Patrick Hand" panose="00000500000000000000" pitchFamily="2" charset="0"/>
                        </a:rPr>
                        <a:t>14</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600" dirty="0">
                          <a:latin typeface="Patrick Hand" panose="00000500000000000000" pitchFamily="2" charset="0"/>
                        </a:rPr>
                        <a:t>b. Chips</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83260134"/>
                  </a:ext>
                </a:extLst>
              </a:tr>
              <a:tr h="370840">
                <a:tc>
                  <a:txBody>
                    <a:bodyPr/>
                    <a:lstStyle/>
                    <a:p>
                      <a:pPr algn="ctr"/>
                      <a:r>
                        <a:rPr lang="es-ES" sz="2600" dirty="0">
                          <a:solidFill>
                            <a:srgbClr val="FF0000"/>
                          </a:solidFill>
                          <a:latin typeface="Patrick Hand" panose="00000500000000000000" pitchFamily="2" charset="0"/>
                        </a:rPr>
                        <a:t>2</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600" dirty="0">
                          <a:latin typeface="Patrick Hand" panose="00000500000000000000" pitchFamily="2" charset="0"/>
                        </a:rPr>
                        <a:t>c. Bread</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94384140"/>
                  </a:ext>
                </a:extLst>
              </a:tr>
              <a:tr h="370840">
                <a:tc>
                  <a:txBody>
                    <a:bodyPr/>
                    <a:lstStyle/>
                    <a:p>
                      <a:pPr algn="ctr"/>
                      <a:r>
                        <a:rPr lang="es-ES" sz="2600" dirty="0">
                          <a:solidFill>
                            <a:srgbClr val="FF0000"/>
                          </a:solidFill>
                          <a:latin typeface="Patrick Hand" panose="00000500000000000000" pitchFamily="2" charset="0"/>
                        </a:rPr>
                        <a:t>4</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600" dirty="0">
                          <a:latin typeface="Patrick Hand" panose="00000500000000000000" pitchFamily="2" charset="0"/>
                        </a:rPr>
                        <a:t>d. </a:t>
                      </a:r>
                      <a:r>
                        <a:rPr lang="es-ES" sz="2600" dirty="0" err="1">
                          <a:latin typeface="Patrick Hand" panose="00000500000000000000" pitchFamily="2" charset="0"/>
                        </a:rPr>
                        <a:t>Jam</a:t>
                      </a:r>
                      <a:endParaRPr lang="es-ES" sz="2600" dirty="0">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19774759"/>
                  </a:ext>
                </a:extLst>
              </a:tr>
              <a:tr h="370840">
                <a:tc>
                  <a:txBody>
                    <a:bodyPr/>
                    <a:lstStyle/>
                    <a:p>
                      <a:pPr algn="ctr"/>
                      <a:r>
                        <a:rPr lang="es-ES" sz="2600" dirty="0">
                          <a:solidFill>
                            <a:srgbClr val="FF0000"/>
                          </a:solidFill>
                          <a:latin typeface="Patrick Hand" panose="00000500000000000000" pitchFamily="2" charset="0"/>
                        </a:rPr>
                        <a:t>6</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600" dirty="0">
                          <a:latin typeface="Patrick Hand" panose="00000500000000000000" pitchFamily="2" charset="0"/>
                        </a:rPr>
                        <a:t>e. Fish</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62658959"/>
                  </a:ext>
                </a:extLst>
              </a:tr>
              <a:tr h="370840">
                <a:tc>
                  <a:txBody>
                    <a:bodyPr/>
                    <a:lstStyle/>
                    <a:p>
                      <a:pPr algn="ctr"/>
                      <a:r>
                        <a:rPr lang="es-ES" sz="2600" dirty="0">
                          <a:solidFill>
                            <a:srgbClr val="FF0000"/>
                          </a:solidFill>
                          <a:latin typeface="Patrick Hand" panose="00000500000000000000" pitchFamily="2" charset="0"/>
                        </a:rPr>
                        <a:t>7</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600" dirty="0">
                          <a:latin typeface="Patrick Hand" panose="00000500000000000000" pitchFamily="2" charset="0"/>
                        </a:rPr>
                        <a:t>f. Apple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09765606"/>
                  </a:ext>
                </a:extLst>
              </a:tr>
              <a:tr h="370840">
                <a:tc>
                  <a:txBody>
                    <a:bodyPr/>
                    <a:lstStyle/>
                    <a:p>
                      <a:pPr algn="ctr"/>
                      <a:r>
                        <a:rPr lang="es-ES" sz="2600" dirty="0">
                          <a:solidFill>
                            <a:srgbClr val="FF0000"/>
                          </a:solidFill>
                          <a:latin typeface="Patrick Hand" panose="00000500000000000000" pitchFamily="2" charset="0"/>
                        </a:rPr>
                        <a:t>3</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600" dirty="0">
                          <a:latin typeface="Patrick Hand" panose="00000500000000000000" pitchFamily="2" charset="0"/>
                        </a:rPr>
                        <a:t>g. </a:t>
                      </a:r>
                      <a:r>
                        <a:rPr lang="es-ES" sz="2600" dirty="0" err="1">
                          <a:latin typeface="Patrick Hand" panose="00000500000000000000" pitchFamily="2" charset="0"/>
                        </a:rPr>
                        <a:t>Chicken</a:t>
                      </a:r>
                      <a:endParaRPr lang="es-ES" sz="2600" dirty="0">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28437745"/>
                  </a:ext>
                </a:extLst>
              </a:tr>
              <a:tr h="370840">
                <a:tc>
                  <a:txBody>
                    <a:bodyPr/>
                    <a:lstStyle/>
                    <a:p>
                      <a:pPr algn="ctr"/>
                      <a:r>
                        <a:rPr lang="es-ES" sz="2600" dirty="0">
                          <a:solidFill>
                            <a:srgbClr val="FF0000"/>
                          </a:solidFill>
                          <a:latin typeface="Patrick Hand" panose="00000500000000000000" pitchFamily="2" charset="0"/>
                        </a:rPr>
                        <a:t>12</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600" dirty="0">
                          <a:latin typeface="Patrick Hand" panose="00000500000000000000" pitchFamily="2" charset="0"/>
                        </a:rPr>
                        <a:t>h. </a:t>
                      </a:r>
                      <a:r>
                        <a:rPr lang="es-ES" sz="2600" dirty="0" err="1">
                          <a:latin typeface="Patrick Hand" panose="00000500000000000000" pitchFamily="2" charset="0"/>
                        </a:rPr>
                        <a:t>Pineapple</a:t>
                      </a:r>
                      <a:endParaRPr lang="es-ES" sz="2600" dirty="0">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6536178"/>
                  </a:ext>
                </a:extLst>
              </a:tr>
            </a:tbl>
          </a:graphicData>
        </a:graphic>
      </p:graphicFrame>
      <p:graphicFrame>
        <p:nvGraphicFramePr>
          <p:cNvPr id="29" name="Tabla 29">
            <a:extLst>
              <a:ext uri="{FF2B5EF4-FFF2-40B4-BE49-F238E27FC236}">
                <a16:creationId xmlns:a16="http://schemas.microsoft.com/office/drawing/2014/main" id="{E05B9180-E91B-77B5-620F-2ABDD63C82C8}"/>
              </a:ext>
            </a:extLst>
          </p:cNvPr>
          <p:cNvGraphicFramePr>
            <a:graphicFrameLocks noGrp="1"/>
          </p:cNvGraphicFramePr>
          <p:nvPr>
            <p:extLst>
              <p:ext uri="{D42A27DB-BD31-4B8C-83A1-F6EECF244321}">
                <p14:modId xmlns:p14="http://schemas.microsoft.com/office/powerpoint/2010/main" val="2055624390"/>
              </p:ext>
            </p:extLst>
          </p:nvPr>
        </p:nvGraphicFramePr>
        <p:xfrm>
          <a:off x="8182915" y="5852555"/>
          <a:ext cx="3494736" cy="810565"/>
        </p:xfrm>
        <a:graphic>
          <a:graphicData uri="http://schemas.openxmlformats.org/drawingml/2006/table">
            <a:tbl>
              <a:tblPr firstRow="1" bandRow="1">
                <a:tableStyleId>{5940675A-B579-460E-94D1-54222C63F5DA}</a:tableStyleId>
              </a:tblPr>
              <a:tblGrid>
                <a:gridCol w="873684">
                  <a:extLst>
                    <a:ext uri="{9D8B030D-6E8A-4147-A177-3AD203B41FA5}">
                      <a16:colId xmlns:a16="http://schemas.microsoft.com/office/drawing/2014/main" val="4142859001"/>
                    </a:ext>
                  </a:extLst>
                </a:gridCol>
                <a:gridCol w="873684">
                  <a:extLst>
                    <a:ext uri="{9D8B030D-6E8A-4147-A177-3AD203B41FA5}">
                      <a16:colId xmlns:a16="http://schemas.microsoft.com/office/drawing/2014/main" val="1465738722"/>
                    </a:ext>
                  </a:extLst>
                </a:gridCol>
                <a:gridCol w="873684">
                  <a:extLst>
                    <a:ext uri="{9D8B030D-6E8A-4147-A177-3AD203B41FA5}">
                      <a16:colId xmlns:a16="http://schemas.microsoft.com/office/drawing/2014/main" val="943696700"/>
                    </a:ext>
                  </a:extLst>
                </a:gridCol>
                <a:gridCol w="873684">
                  <a:extLst>
                    <a:ext uri="{9D8B030D-6E8A-4147-A177-3AD203B41FA5}">
                      <a16:colId xmlns:a16="http://schemas.microsoft.com/office/drawing/2014/main" val="694195423"/>
                    </a:ext>
                  </a:extLst>
                </a:gridCol>
              </a:tblGrid>
              <a:tr h="810565">
                <a:tc>
                  <a:txBody>
                    <a:bodyPr/>
                    <a:lstStyle/>
                    <a:p>
                      <a:pPr algn="ctr"/>
                      <a:r>
                        <a:rPr lang="es-ES" sz="2200" b="1" dirty="0">
                          <a:solidFill>
                            <a:schemeClr val="tx1">
                              <a:lumMod val="50000"/>
                              <a:lumOff val="50000"/>
                            </a:schemeClr>
                          </a:solidFill>
                        </a:rPr>
                        <a:t>12-5=</a:t>
                      </a:r>
                    </a:p>
                    <a:p>
                      <a:pPr algn="ctr"/>
                      <a:r>
                        <a:rPr lang="es-ES" sz="2200" b="1" dirty="0">
                          <a:solidFill>
                            <a:srgbClr val="FF0000"/>
                          </a:solidFill>
                        </a:rPr>
                        <a:t>7</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pPr algn="ctr"/>
                      <a:r>
                        <a:rPr lang="es-ES" sz="2200" b="1" dirty="0">
                          <a:solidFill>
                            <a:schemeClr val="tx1">
                              <a:lumMod val="50000"/>
                              <a:lumOff val="50000"/>
                            </a:schemeClr>
                          </a:solidFill>
                        </a:rPr>
                        <a:t>2x4=</a:t>
                      </a:r>
                    </a:p>
                    <a:p>
                      <a:pPr algn="ctr"/>
                      <a:r>
                        <a:rPr lang="es-ES" sz="2200" b="1" dirty="0">
                          <a:solidFill>
                            <a:srgbClr val="FF0000"/>
                          </a:solidFill>
                        </a:rPr>
                        <a:t>8</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pPr algn="ctr"/>
                      <a:r>
                        <a:rPr lang="es-ES" sz="2200" b="1" dirty="0">
                          <a:solidFill>
                            <a:schemeClr val="tx1">
                              <a:lumMod val="50000"/>
                              <a:lumOff val="50000"/>
                            </a:schemeClr>
                          </a:solidFill>
                        </a:rPr>
                        <a:t>14/7=</a:t>
                      </a:r>
                    </a:p>
                    <a:p>
                      <a:pPr algn="ctr"/>
                      <a:r>
                        <a:rPr lang="es-ES" sz="2200" b="1" dirty="0">
                          <a:solidFill>
                            <a:srgbClr val="FF0000"/>
                          </a:solidFill>
                        </a:rPr>
                        <a:t>2</a:t>
                      </a:r>
                      <a:r>
                        <a:rPr lang="es-ES" sz="2200" b="1" dirty="0">
                          <a:solidFill>
                            <a:schemeClr val="tx1">
                              <a:lumMod val="50000"/>
                              <a:lumOff val="50000"/>
                            </a:schemeClr>
                          </a:solidFill>
                        </a:rPr>
                        <a:t> </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pPr algn="ctr"/>
                      <a:r>
                        <a:rPr lang="es-ES" sz="2200" b="1" dirty="0">
                          <a:solidFill>
                            <a:schemeClr val="tx1">
                              <a:lumMod val="50000"/>
                              <a:lumOff val="50000"/>
                            </a:schemeClr>
                          </a:solidFill>
                        </a:rPr>
                        <a:t>6+3=</a:t>
                      </a:r>
                    </a:p>
                    <a:p>
                      <a:pPr algn="ctr"/>
                      <a:r>
                        <a:rPr lang="es-ES" sz="2200" b="1" dirty="0">
                          <a:solidFill>
                            <a:srgbClr val="FF0000"/>
                          </a:solidFill>
                        </a:rPr>
                        <a:t>9</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779375919"/>
                  </a:ext>
                </a:extLst>
              </a:tr>
            </a:tbl>
          </a:graphicData>
        </a:graphic>
      </p:graphicFrame>
      <p:sp>
        <p:nvSpPr>
          <p:cNvPr id="26" name="CuadroTexto 25">
            <a:extLst>
              <a:ext uri="{FF2B5EF4-FFF2-40B4-BE49-F238E27FC236}">
                <a16:creationId xmlns:a16="http://schemas.microsoft.com/office/drawing/2014/main" id="{FF80DE0E-15E3-EA91-73B7-39A31A7FDF9E}"/>
              </a:ext>
            </a:extLst>
          </p:cNvPr>
          <p:cNvSpPr txBox="1"/>
          <p:nvPr/>
        </p:nvSpPr>
        <p:spPr>
          <a:xfrm>
            <a:off x="7169150" y="4825354"/>
            <a:ext cx="4508500" cy="861774"/>
          </a:xfrm>
          <a:prstGeom prst="rect">
            <a:avLst/>
          </a:prstGeom>
          <a:noFill/>
        </p:spPr>
        <p:txBody>
          <a:bodyPr wrap="square" rtlCol="0">
            <a:spAutoFit/>
          </a:bodyPr>
          <a:lstStyle/>
          <a:p>
            <a:pPr algn="r"/>
            <a:r>
              <a:rPr lang="es-ES" sz="2500" dirty="0">
                <a:latin typeface="Patrick Hand" panose="00000500000000000000" pitchFamily="2" charset="0"/>
              </a:rPr>
              <a:t>Realiza las operaciones para averiguar el número secreto.</a:t>
            </a:r>
          </a:p>
        </p:txBody>
      </p:sp>
    </p:spTree>
    <p:extLst>
      <p:ext uri="{BB962C8B-B14F-4D97-AF65-F5344CB8AC3E}">
        <p14:creationId xmlns:p14="http://schemas.microsoft.com/office/powerpoint/2010/main" val="2139771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descr="Imagen que contiene recamara, cuarto, cama&#10;&#10;Descripción generada automáticamente">
            <a:extLst>
              <a:ext uri="{FF2B5EF4-FFF2-40B4-BE49-F238E27FC236}">
                <a16:creationId xmlns:a16="http://schemas.microsoft.com/office/drawing/2014/main" id="{AA36B4DC-4A1A-26AB-7100-8E8E8D600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4" y="508001"/>
            <a:ext cx="12227034" cy="4077716"/>
          </a:xfrm>
          <a:prstGeom prst="rect">
            <a:avLst/>
          </a:prstGeom>
        </p:spPr>
      </p:pic>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F1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2: True </a:t>
            </a:r>
            <a:r>
              <a:rPr lang="es-ES" sz="4000" b="1" dirty="0" err="1">
                <a:solidFill>
                  <a:schemeClr val="bg1"/>
                </a:solidFill>
                <a:latin typeface="Patrick Hand" panose="00000500000000000000" pitchFamily="2" charset="0"/>
              </a:rPr>
              <a:t>or</a:t>
            </a:r>
            <a:r>
              <a:rPr lang="es-ES" sz="4000" b="1" dirty="0">
                <a:solidFill>
                  <a:schemeClr val="bg1"/>
                </a:solidFill>
                <a:latin typeface="Patrick Hand" panose="00000500000000000000" pitchFamily="2" charset="0"/>
              </a:rPr>
              <a:t> false?</a:t>
            </a:r>
          </a:p>
        </p:txBody>
      </p:sp>
      <p:graphicFrame>
        <p:nvGraphicFramePr>
          <p:cNvPr id="31" name="Tabla 31">
            <a:extLst>
              <a:ext uri="{FF2B5EF4-FFF2-40B4-BE49-F238E27FC236}">
                <a16:creationId xmlns:a16="http://schemas.microsoft.com/office/drawing/2014/main" id="{DAF42BEA-2C30-18EE-EF97-1AF19606169C}"/>
              </a:ext>
            </a:extLst>
          </p:cNvPr>
          <p:cNvGraphicFramePr>
            <a:graphicFrameLocks noGrp="1"/>
          </p:cNvGraphicFramePr>
          <p:nvPr>
            <p:extLst>
              <p:ext uri="{D42A27DB-BD31-4B8C-83A1-F6EECF244321}">
                <p14:modId xmlns:p14="http://schemas.microsoft.com/office/powerpoint/2010/main" val="151660777"/>
              </p:ext>
            </p:extLst>
          </p:nvPr>
        </p:nvGraphicFramePr>
        <p:xfrm>
          <a:off x="139700" y="4183380"/>
          <a:ext cx="8128000" cy="2560320"/>
        </p:xfrm>
        <a:graphic>
          <a:graphicData uri="http://schemas.openxmlformats.org/drawingml/2006/table">
            <a:tbl>
              <a:tblPr firstRow="1" bandRow="1">
                <a:tableStyleId>{5940675A-B579-460E-94D1-54222C63F5DA}</a:tableStyleId>
              </a:tblPr>
              <a:tblGrid>
                <a:gridCol w="762000">
                  <a:extLst>
                    <a:ext uri="{9D8B030D-6E8A-4147-A177-3AD203B41FA5}">
                      <a16:colId xmlns:a16="http://schemas.microsoft.com/office/drawing/2014/main" val="480036690"/>
                    </a:ext>
                  </a:extLst>
                </a:gridCol>
                <a:gridCol w="7366000">
                  <a:extLst>
                    <a:ext uri="{9D8B030D-6E8A-4147-A177-3AD203B41FA5}">
                      <a16:colId xmlns:a16="http://schemas.microsoft.com/office/drawing/2014/main" val="390566821"/>
                    </a:ext>
                  </a:extLst>
                </a:gridCol>
              </a:tblGrid>
              <a:tr h="370840">
                <a:tc>
                  <a:txBody>
                    <a:bodyPr/>
                    <a:lstStyle/>
                    <a:p>
                      <a:pPr algn="ctr"/>
                      <a:r>
                        <a:rPr lang="es-ES" sz="2200" b="1" dirty="0">
                          <a:solidFill>
                            <a:srgbClr val="FF0000"/>
                          </a:solidFill>
                          <a:latin typeface="Patrick Hand" panose="00000500000000000000" pitchFamily="2" charset="0"/>
                        </a:rPr>
                        <a:t>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200" dirty="0">
                          <a:latin typeface="Patrick Hand" panose="00000500000000000000" pitchFamily="2" charset="0"/>
                        </a:rPr>
                        <a:t>1. In the </a:t>
                      </a:r>
                      <a:r>
                        <a:rPr lang="es-ES" sz="2200" dirty="0" err="1">
                          <a:latin typeface="Patrick Hand" panose="00000500000000000000" pitchFamily="2" charset="0"/>
                        </a:rPr>
                        <a:t>picture</a:t>
                      </a:r>
                      <a:r>
                        <a:rPr lang="es-ES" sz="2200" dirty="0">
                          <a:latin typeface="Patrick Hand" panose="00000500000000000000" pitchFamily="2" charset="0"/>
                        </a:rPr>
                        <a:t> there are two red </a:t>
                      </a:r>
                      <a:r>
                        <a:rPr lang="es-ES" sz="2200" dirty="0" err="1">
                          <a:latin typeface="Patrick Hand" panose="00000500000000000000" pitchFamily="2" charset="0"/>
                        </a:rPr>
                        <a:t>coats</a:t>
                      </a:r>
                      <a:r>
                        <a:rPr lang="es-ES" sz="2200" dirty="0">
                          <a:latin typeface="Patrick Hand" panose="00000500000000000000" pitchFamily="2" charset="0"/>
                        </a:rPr>
                        <a:t> and two blue </a:t>
                      </a:r>
                      <a:r>
                        <a:rPr lang="es-ES" sz="2200" dirty="0" err="1">
                          <a:latin typeface="Patrick Hand" panose="00000500000000000000" pitchFamily="2" charset="0"/>
                        </a:rPr>
                        <a:t>blue</a:t>
                      </a:r>
                      <a:r>
                        <a:rPr lang="es-ES" sz="2200" dirty="0">
                          <a:latin typeface="Patrick Hand" panose="00000500000000000000" pitchFamily="2" charset="0"/>
                        </a:rPr>
                        <a:t> </a:t>
                      </a:r>
                      <a:r>
                        <a:rPr lang="es-ES" sz="2200" dirty="0" err="1">
                          <a:latin typeface="Patrick Hand" panose="00000500000000000000" pitchFamily="2" charset="0"/>
                        </a:rPr>
                        <a:t>handbags</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08784482"/>
                  </a:ext>
                </a:extLst>
              </a:tr>
              <a:tr h="370840">
                <a:tc>
                  <a:txBody>
                    <a:bodyPr/>
                    <a:lstStyle/>
                    <a:p>
                      <a:pPr algn="ctr"/>
                      <a:r>
                        <a:rPr lang="es-ES" sz="2200" b="1" dirty="0">
                          <a:solidFill>
                            <a:srgbClr val="FF0000"/>
                          </a:solidFill>
                          <a:latin typeface="Patrick Hand" panose="00000500000000000000" pitchFamily="2" charset="0"/>
                        </a:rPr>
                        <a:t>F</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200" dirty="0">
                          <a:latin typeface="Patrick Hand" panose="00000500000000000000" pitchFamily="2" charset="0"/>
                        </a:rPr>
                        <a:t>2. In the </a:t>
                      </a:r>
                      <a:r>
                        <a:rPr lang="es-ES" sz="2200" dirty="0" err="1">
                          <a:latin typeface="Patrick Hand" panose="00000500000000000000" pitchFamily="2" charset="0"/>
                        </a:rPr>
                        <a:t>picture</a:t>
                      </a:r>
                      <a:r>
                        <a:rPr lang="es-ES" sz="2200" dirty="0">
                          <a:latin typeface="Patrick Hand" panose="00000500000000000000" pitchFamily="2" charset="0"/>
                        </a:rPr>
                        <a:t> I can see three </a:t>
                      </a:r>
                      <a:r>
                        <a:rPr lang="es-ES" sz="2200" dirty="0" err="1">
                          <a:latin typeface="Patrick Hand" panose="00000500000000000000" pitchFamily="2" charset="0"/>
                        </a:rPr>
                        <a:t>women</a:t>
                      </a:r>
                      <a:r>
                        <a:rPr lang="es-ES" sz="2200" dirty="0">
                          <a:latin typeface="Patrick Hand" panose="00000500000000000000" pitchFamily="2" charset="0"/>
                        </a:rPr>
                        <a:t>. One is </a:t>
                      </a:r>
                      <a:r>
                        <a:rPr lang="es-ES" sz="2200" dirty="0" err="1">
                          <a:latin typeface="Patrick Hand" panose="00000500000000000000" pitchFamily="2" charset="0"/>
                        </a:rPr>
                        <a:t>wearing</a:t>
                      </a:r>
                      <a:r>
                        <a:rPr lang="es-ES" sz="2200" dirty="0">
                          <a:latin typeface="Patrick Hand" panose="00000500000000000000" pitchFamily="2" charset="0"/>
                        </a:rPr>
                        <a:t> </a:t>
                      </a:r>
                      <a:r>
                        <a:rPr lang="es-ES" sz="2200" dirty="0" err="1">
                          <a:latin typeface="Patrick Hand" panose="00000500000000000000" pitchFamily="2" charset="0"/>
                        </a:rPr>
                        <a:t>green</a:t>
                      </a:r>
                      <a:r>
                        <a:rPr lang="es-ES" sz="2200" dirty="0">
                          <a:latin typeface="Patrick Hand" panose="00000500000000000000" pitchFamily="2" charset="0"/>
                        </a:rPr>
                        <a:t> </a:t>
                      </a:r>
                      <a:r>
                        <a:rPr lang="es-ES" sz="2200" dirty="0" err="1">
                          <a:latin typeface="Patrick Hand" panose="00000500000000000000" pitchFamily="2" charset="0"/>
                        </a:rPr>
                        <a:t>trousers</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301525040"/>
                  </a:ext>
                </a:extLst>
              </a:tr>
              <a:tr h="370840">
                <a:tc>
                  <a:txBody>
                    <a:bodyPr/>
                    <a:lstStyle/>
                    <a:p>
                      <a:pPr algn="ctr"/>
                      <a:r>
                        <a:rPr lang="es-ES" sz="2200" b="1" dirty="0">
                          <a:solidFill>
                            <a:srgbClr val="FF0000"/>
                          </a:solidFill>
                          <a:latin typeface="Patrick Hand" panose="00000500000000000000" pitchFamily="2" charset="0"/>
                        </a:rPr>
                        <a:t>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200" dirty="0">
                          <a:latin typeface="Patrick Hand" panose="00000500000000000000" pitchFamily="2" charset="0"/>
                        </a:rPr>
                        <a:t>3. In the </a:t>
                      </a:r>
                      <a:r>
                        <a:rPr lang="es-ES" sz="2200" dirty="0" err="1">
                          <a:latin typeface="Patrick Hand" panose="00000500000000000000" pitchFamily="2" charset="0"/>
                        </a:rPr>
                        <a:t>picture</a:t>
                      </a:r>
                      <a:r>
                        <a:rPr lang="es-ES" sz="2200" dirty="0">
                          <a:latin typeface="Patrick Hand" panose="00000500000000000000" pitchFamily="2" charset="0"/>
                        </a:rPr>
                        <a:t> there are one blue </a:t>
                      </a:r>
                      <a:r>
                        <a:rPr lang="es-ES" sz="2200" dirty="0" err="1">
                          <a:latin typeface="Patrick Hand" panose="00000500000000000000" pitchFamily="2" charset="0"/>
                        </a:rPr>
                        <a:t>skirt</a:t>
                      </a:r>
                      <a:r>
                        <a:rPr lang="es-ES" sz="2200" dirty="0">
                          <a:latin typeface="Patrick Hand" panose="00000500000000000000" pitchFamily="2" charset="0"/>
                        </a:rPr>
                        <a:t> and two </a:t>
                      </a:r>
                      <a:r>
                        <a:rPr lang="es-ES" sz="2200" dirty="0" err="1">
                          <a:latin typeface="Patrick Hand" panose="00000500000000000000" pitchFamily="2" charset="0"/>
                        </a:rPr>
                        <a:t>yellow</a:t>
                      </a:r>
                      <a:r>
                        <a:rPr lang="es-ES" sz="2200" dirty="0">
                          <a:latin typeface="Patrick Hand" panose="00000500000000000000" pitchFamily="2" charset="0"/>
                        </a:rPr>
                        <a:t> </a:t>
                      </a:r>
                      <a:r>
                        <a:rPr lang="es-ES" sz="2200" dirty="0" err="1">
                          <a:latin typeface="Patrick Hand" panose="00000500000000000000" pitchFamily="2" charset="0"/>
                        </a:rPr>
                        <a:t>ones</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493022460"/>
                  </a:ext>
                </a:extLst>
              </a:tr>
              <a:tr h="370840">
                <a:tc>
                  <a:txBody>
                    <a:bodyPr/>
                    <a:lstStyle/>
                    <a:p>
                      <a:pPr algn="ctr"/>
                      <a:r>
                        <a:rPr lang="es-ES" sz="2200" b="1" dirty="0">
                          <a:solidFill>
                            <a:srgbClr val="FF0000"/>
                          </a:solidFill>
                          <a:latin typeface="Patrick Hand" panose="00000500000000000000" pitchFamily="2" charset="0"/>
                        </a:rPr>
                        <a:t>F</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200" dirty="0">
                          <a:latin typeface="Patrick Hand" panose="00000500000000000000" pitchFamily="2" charset="0"/>
                        </a:rPr>
                        <a:t>4. In the </a:t>
                      </a:r>
                      <a:r>
                        <a:rPr lang="es-ES" sz="2200" dirty="0" err="1">
                          <a:latin typeface="Patrick Hand" panose="00000500000000000000" pitchFamily="2" charset="0"/>
                        </a:rPr>
                        <a:t>picture</a:t>
                      </a:r>
                      <a:r>
                        <a:rPr lang="es-ES" sz="2200" dirty="0">
                          <a:latin typeface="Patrick Hand" panose="00000500000000000000" pitchFamily="2" charset="0"/>
                        </a:rPr>
                        <a:t> there are three </a:t>
                      </a:r>
                      <a:r>
                        <a:rPr lang="es-ES" sz="2200" dirty="0" err="1">
                          <a:latin typeface="Patrick Hand" panose="00000500000000000000" pitchFamily="2" charset="0"/>
                        </a:rPr>
                        <a:t>brown</a:t>
                      </a:r>
                      <a:r>
                        <a:rPr lang="es-ES" sz="2200" dirty="0">
                          <a:latin typeface="Patrick Hand" panose="00000500000000000000" pitchFamily="2" charset="0"/>
                        </a:rPr>
                        <a:t> </a:t>
                      </a:r>
                      <a:r>
                        <a:rPr lang="es-ES" sz="2200" dirty="0" err="1">
                          <a:latin typeface="Patrick Hand" panose="00000500000000000000" pitchFamily="2" charset="0"/>
                        </a:rPr>
                        <a:t>jackets</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633330029"/>
                  </a:ext>
                </a:extLst>
              </a:tr>
              <a:tr h="370840">
                <a:tc>
                  <a:txBody>
                    <a:bodyPr/>
                    <a:lstStyle/>
                    <a:p>
                      <a:pPr algn="ctr"/>
                      <a:r>
                        <a:rPr lang="es-ES" sz="2200" b="1" dirty="0">
                          <a:solidFill>
                            <a:srgbClr val="FF0000"/>
                          </a:solidFill>
                          <a:latin typeface="Patrick Hand" panose="00000500000000000000" pitchFamily="2" charset="0"/>
                        </a:rPr>
                        <a:t>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200" dirty="0">
                          <a:latin typeface="Patrick Hand" panose="00000500000000000000" pitchFamily="2" charset="0"/>
                        </a:rPr>
                        <a:t>5. In the </a:t>
                      </a:r>
                      <a:r>
                        <a:rPr lang="es-ES" sz="2200" dirty="0" err="1">
                          <a:latin typeface="Patrick Hand" panose="00000500000000000000" pitchFamily="2" charset="0"/>
                        </a:rPr>
                        <a:t>picture</a:t>
                      </a:r>
                      <a:r>
                        <a:rPr lang="es-ES" sz="2200" dirty="0">
                          <a:latin typeface="Patrick Hand" panose="00000500000000000000" pitchFamily="2" charset="0"/>
                        </a:rPr>
                        <a:t> I can see a blue and red </a:t>
                      </a:r>
                      <a:r>
                        <a:rPr lang="es-ES" sz="2200" dirty="0" err="1">
                          <a:latin typeface="Patrick Hand" panose="00000500000000000000" pitchFamily="2" charset="0"/>
                        </a:rPr>
                        <a:t>hat</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914807120"/>
                  </a:ext>
                </a:extLst>
              </a:tr>
              <a:tr h="370840">
                <a:tc>
                  <a:txBody>
                    <a:bodyPr/>
                    <a:lstStyle/>
                    <a:p>
                      <a:pPr algn="ctr"/>
                      <a:r>
                        <a:rPr lang="es-ES" sz="2200" b="1" dirty="0">
                          <a:solidFill>
                            <a:srgbClr val="FF0000"/>
                          </a:solidFill>
                          <a:latin typeface="Patrick Hand" panose="00000500000000000000" pitchFamily="2" charset="0"/>
                        </a:rPr>
                        <a:t>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200" dirty="0">
                          <a:latin typeface="Patrick Hand" panose="00000500000000000000" pitchFamily="2" charset="0"/>
                        </a:rPr>
                        <a:t>6. In the </a:t>
                      </a:r>
                      <a:r>
                        <a:rPr lang="es-ES" sz="2200" dirty="0" err="1">
                          <a:latin typeface="Patrick Hand" panose="00000500000000000000" pitchFamily="2" charset="0"/>
                        </a:rPr>
                        <a:t>picture</a:t>
                      </a:r>
                      <a:r>
                        <a:rPr lang="es-ES" sz="2200" dirty="0">
                          <a:latin typeface="Patrick Hand" panose="00000500000000000000" pitchFamily="2" charset="0"/>
                        </a:rPr>
                        <a:t> there are two blue t-</a:t>
                      </a:r>
                      <a:r>
                        <a:rPr lang="es-ES" sz="2200" dirty="0" err="1">
                          <a:latin typeface="Patrick Hand" panose="00000500000000000000" pitchFamily="2" charset="0"/>
                        </a:rPr>
                        <a:t>shirts</a:t>
                      </a:r>
                      <a:r>
                        <a:rPr lang="es-ES" sz="2200" dirty="0">
                          <a:latin typeface="Patrick Hand" panose="00000500000000000000" pitchFamily="2" charset="0"/>
                        </a:rPr>
                        <a:t> and one </a:t>
                      </a:r>
                      <a:r>
                        <a:rPr lang="es-ES" sz="2200" dirty="0" err="1">
                          <a:latin typeface="Patrick Hand" panose="00000500000000000000" pitchFamily="2" charset="0"/>
                        </a:rPr>
                        <a:t>yellow</a:t>
                      </a:r>
                      <a:r>
                        <a:rPr lang="es-ES" sz="2200" dirty="0">
                          <a:latin typeface="Patrick Hand" panose="00000500000000000000" pitchFamily="2" charset="0"/>
                        </a:rPr>
                        <a:t> t-</a:t>
                      </a:r>
                      <a:r>
                        <a:rPr lang="es-ES" sz="2200" dirty="0" err="1">
                          <a:latin typeface="Patrick Hand" panose="00000500000000000000" pitchFamily="2" charset="0"/>
                        </a:rPr>
                        <a:t>shirt</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276089383"/>
                  </a:ext>
                </a:extLst>
              </a:tr>
            </a:tbl>
          </a:graphicData>
        </a:graphic>
      </p:graphicFrame>
      <p:pic>
        <p:nvPicPr>
          <p:cNvPr id="32" name="Imagen 31" descr="Icono&#10;&#10;Descripción generada automáticamente">
            <a:extLst>
              <a:ext uri="{FF2B5EF4-FFF2-40B4-BE49-F238E27FC236}">
                <a16:creationId xmlns:a16="http://schemas.microsoft.com/office/drawing/2014/main" id="{02A756FA-E052-0CB2-E00E-5C0B52597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2434" y="4884293"/>
            <a:ext cx="750265" cy="750265"/>
          </a:xfrm>
          <a:prstGeom prst="rect">
            <a:avLst/>
          </a:prstGeom>
        </p:spPr>
      </p:pic>
      <p:graphicFrame>
        <p:nvGraphicFramePr>
          <p:cNvPr id="33" name="Tabla 29">
            <a:extLst>
              <a:ext uri="{FF2B5EF4-FFF2-40B4-BE49-F238E27FC236}">
                <a16:creationId xmlns:a16="http://schemas.microsoft.com/office/drawing/2014/main" id="{BBF7B9D3-E714-EEA8-90B6-7CFE8F105176}"/>
              </a:ext>
            </a:extLst>
          </p:cNvPr>
          <p:cNvGraphicFramePr>
            <a:graphicFrameLocks noGrp="1"/>
          </p:cNvGraphicFramePr>
          <p:nvPr>
            <p:extLst>
              <p:ext uri="{D42A27DB-BD31-4B8C-83A1-F6EECF244321}">
                <p14:modId xmlns:p14="http://schemas.microsoft.com/office/powerpoint/2010/main" val="3434169248"/>
              </p:ext>
            </p:extLst>
          </p:nvPr>
        </p:nvGraphicFramePr>
        <p:xfrm>
          <a:off x="8482482" y="5882335"/>
          <a:ext cx="3494736" cy="810565"/>
        </p:xfrm>
        <a:graphic>
          <a:graphicData uri="http://schemas.openxmlformats.org/drawingml/2006/table">
            <a:tbl>
              <a:tblPr firstRow="1" bandRow="1">
                <a:tableStyleId>{5940675A-B579-460E-94D1-54222C63F5DA}</a:tableStyleId>
              </a:tblPr>
              <a:tblGrid>
                <a:gridCol w="873684">
                  <a:extLst>
                    <a:ext uri="{9D8B030D-6E8A-4147-A177-3AD203B41FA5}">
                      <a16:colId xmlns:a16="http://schemas.microsoft.com/office/drawing/2014/main" val="4142859001"/>
                    </a:ext>
                  </a:extLst>
                </a:gridCol>
                <a:gridCol w="873684">
                  <a:extLst>
                    <a:ext uri="{9D8B030D-6E8A-4147-A177-3AD203B41FA5}">
                      <a16:colId xmlns:a16="http://schemas.microsoft.com/office/drawing/2014/main" val="1465738722"/>
                    </a:ext>
                  </a:extLst>
                </a:gridCol>
                <a:gridCol w="873684">
                  <a:extLst>
                    <a:ext uri="{9D8B030D-6E8A-4147-A177-3AD203B41FA5}">
                      <a16:colId xmlns:a16="http://schemas.microsoft.com/office/drawing/2014/main" val="943696700"/>
                    </a:ext>
                  </a:extLst>
                </a:gridCol>
                <a:gridCol w="873684">
                  <a:extLst>
                    <a:ext uri="{9D8B030D-6E8A-4147-A177-3AD203B41FA5}">
                      <a16:colId xmlns:a16="http://schemas.microsoft.com/office/drawing/2014/main" val="694195423"/>
                    </a:ext>
                  </a:extLst>
                </a:gridCol>
              </a:tblGrid>
              <a:tr h="810565">
                <a:tc>
                  <a:txBody>
                    <a:bodyPr/>
                    <a:lstStyle/>
                    <a:p>
                      <a:pPr algn="ctr"/>
                      <a:r>
                        <a:rPr lang="es-ES" sz="2500" b="1" dirty="0">
                          <a:solidFill>
                            <a:srgbClr val="FF0000"/>
                          </a:solidFill>
                          <a:latin typeface="Patrick Hand" panose="00000500000000000000" pitchFamily="2" charset="0"/>
                        </a:rPr>
                        <a:t>1</a:t>
                      </a: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lang="es-ES" sz="2500" b="1" dirty="0">
                          <a:solidFill>
                            <a:srgbClr val="FF0000"/>
                          </a:solidFill>
                          <a:latin typeface="Patrick Hand" panose="00000500000000000000" pitchFamily="2" charset="0"/>
                        </a:rPr>
                        <a:t>3</a:t>
                      </a: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lang="es-ES" sz="2500" b="1" dirty="0">
                          <a:solidFill>
                            <a:srgbClr val="FF0000"/>
                          </a:solidFill>
                          <a:latin typeface="Patrick Hand" panose="00000500000000000000" pitchFamily="2" charset="0"/>
                        </a:rPr>
                        <a:t>5</a:t>
                      </a: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lang="es-ES" sz="2500" b="1" dirty="0">
                          <a:solidFill>
                            <a:srgbClr val="FF0000"/>
                          </a:solidFill>
                          <a:latin typeface="Patrick Hand" panose="00000500000000000000" pitchFamily="2" charset="0"/>
                        </a:rPr>
                        <a:t>6</a:t>
                      </a: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779375919"/>
                  </a:ext>
                </a:extLst>
              </a:tr>
            </a:tbl>
          </a:graphicData>
        </a:graphic>
      </p:graphicFrame>
      <p:sp>
        <p:nvSpPr>
          <p:cNvPr id="34" name="CuadroTexto 33">
            <a:extLst>
              <a:ext uri="{FF2B5EF4-FFF2-40B4-BE49-F238E27FC236}">
                <a16:creationId xmlns:a16="http://schemas.microsoft.com/office/drawing/2014/main" id="{E0ED4C40-E282-468F-4A4E-05E0ACBE3C49}"/>
              </a:ext>
            </a:extLst>
          </p:cNvPr>
          <p:cNvSpPr txBox="1"/>
          <p:nvPr/>
        </p:nvSpPr>
        <p:spPr>
          <a:xfrm>
            <a:off x="9192698" y="4858893"/>
            <a:ext cx="2999301" cy="861774"/>
          </a:xfrm>
          <a:prstGeom prst="rect">
            <a:avLst/>
          </a:prstGeom>
          <a:noFill/>
        </p:spPr>
        <p:txBody>
          <a:bodyPr wrap="square" rtlCol="0">
            <a:spAutoFit/>
          </a:bodyPr>
          <a:lstStyle/>
          <a:p>
            <a:r>
              <a:rPr lang="es-ES" sz="2500" dirty="0">
                <a:latin typeface="Patrick Hand" panose="00000500000000000000" pitchFamily="2" charset="0"/>
              </a:rPr>
              <a:t>Escribe los números de las frases verdaderas.</a:t>
            </a:r>
          </a:p>
        </p:txBody>
      </p:sp>
    </p:spTree>
    <p:extLst>
      <p:ext uri="{BB962C8B-B14F-4D97-AF65-F5344CB8AC3E}">
        <p14:creationId xmlns:p14="http://schemas.microsoft.com/office/powerpoint/2010/main" val="663102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6406D7C-F865-9AC4-0FBF-AF0C32B24B84}"/>
              </a:ext>
            </a:extLst>
          </p:cNvPr>
          <p:cNvSpPr/>
          <p:nvPr/>
        </p:nvSpPr>
        <p:spPr>
          <a:xfrm>
            <a:off x="0" y="-55394"/>
            <a:ext cx="12192000" cy="5633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Instrucciones para el profesor</a:t>
            </a:r>
          </a:p>
        </p:txBody>
      </p:sp>
      <p:sp>
        <p:nvSpPr>
          <p:cNvPr id="8" name="CuadroTexto 7">
            <a:extLst>
              <a:ext uri="{FF2B5EF4-FFF2-40B4-BE49-F238E27FC236}">
                <a16:creationId xmlns:a16="http://schemas.microsoft.com/office/drawing/2014/main" id="{E1D4362B-7A19-5570-C474-19745CE4269B}"/>
              </a:ext>
            </a:extLst>
          </p:cNvPr>
          <p:cNvSpPr txBox="1"/>
          <p:nvPr/>
        </p:nvSpPr>
        <p:spPr>
          <a:xfrm>
            <a:off x="127000" y="635000"/>
            <a:ext cx="11950700" cy="5940088"/>
          </a:xfrm>
          <a:prstGeom prst="rect">
            <a:avLst/>
          </a:prstGeom>
          <a:noFill/>
        </p:spPr>
        <p:txBody>
          <a:bodyPr wrap="square" rtlCol="0">
            <a:spAutoFit/>
          </a:bodyPr>
          <a:lstStyle/>
          <a:p>
            <a:pPr marL="457200" indent="-457200">
              <a:buFont typeface="Arial" panose="020B0604020202020204" pitchFamily="34" charset="0"/>
              <a:buChar char="•"/>
            </a:pPr>
            <a:r>
              <a:rPr lang="es-ES" sz="3000" dirty="0">
                <a:latin typeface="Patrick Hand" panose="00000500000000000000" pitchFamily="2" charset="0"/>
              </a:rPr>
              <a:t>Divide la clase en grupos de dos, tres o cuatro personas.</a:t>
            </a:r>
          </a:p>
          <a:p>
            <a:pPr marL="457200" indent="-457200">
              <a:buFont typeface="Arial" panose="020B0604020202020204" pitchFamily="34" charset="0"/>
              <a:buChar char="•"/>
            </a:pPr>
            <a:endParaRPr lang="es-ES" sz="2000" dirty="0">
              <a:latin typeface="Patrick Hand" panose="00000500000000000000" pitchFamily="2" charset="0"/>
            </a:endParaRPr>
          </a:p>
          <a:p>
            <a:pPr marL="457200" indent="-457200">
              <a:buFont typeface="Arial" panose="020B0604020202020204" pitchFamily="34" charset="0"/>
              <a:buChar char="•"/>
            </a:pPr>
            <a:r>
              <a:rPr lang="es-ES" sz="3000" dirty="0">
                <a:latin typeface="Patrick Hand" panose="00000500000000000000" pitchFamily="2" charset="0"/>
              </a:rPr>
              <a:t>Entrega a cada grupo al mismo tiempo la hoja para escribir los códigos (“Break the </a:t>
            </a:r>
            <a:r>
              <a:rPr lang="es-ES" sz="3000" dirty="0" err="1">
                <a:latin typeface="Patrick Hand" panose="00000500000000000000" pitchFamily="2" charset="0"/>
              </a:rPr>
              <a:t>secret</a:t>
            </a:r>
            <a:r>
              <a:rPr lang="es-ES" sz="3000" dirty="0">
                <a:latin typeface="Patrick Hand" panose="00000500000000000000" pitchFamily="2" charset="0"/>
              </a:rPr>
              <a:t> </a:t>
            </a:r>
            <a:r>
              <a:rPr lang="es-ES" sz="3000" dirty="0" err="1">
                <a:latin typeface="Patrick Hand" panose="00000500000000000000" pitchFamily="2" charset="0"/>
              </a:rPr>
              <a:t>codes</a:t>
            </a:r>
            <a:r>
              <a:rPr lang="es-ES" sz="3000">
                <a:latin typeface="Patrick Hand" panose="00000500000000000000" pitchFamily="2" charset="0"/>
              </a:rPr>
              <a:t>”) y </a:t>
            </a:r>
            <a:r>
              <a:rPr lang="es-ES" sz="3000" dirty="0">
                <a:latin typeface="Patrick Hand" panose="00000500000000000000" pitchFamily="2" charset="0"/>
              </a:rPr>
              <a:t>el primer puzle. </a:t>
            </a:r>
          </a:p>
          <a:p>
            <a:pPr marL="457200" indent="-457200">
              <a:buFont typeface="Arial" panose="020B0604020202020204" pitchFamily="34" charset="0"/>
              <a:buChar char="•"/>
            </a:pPr>
            <a:endParaRPr lang="es-ES" sz="2000" dirty="0">
              <a:latin typeface="Patrick Hand" panose="00000500000000000000" pitchFamily="2" charset="0"/>
            </a:endParaRPr>
          </a:p>
          <a:p>
            <a:pPr marL="457200" indent="-457200">
              <a:buFont typeface="Arial" panose="020B0604020202020204" pitchFamily="34" charset="0"/>
              <a:buChar char="•"/>
            </a:pPr>
            <a:r>
              <a:rPr lang="es-ES" sz="3000" dirty="0">
                <a:latin typeface="Patrick Hand" panose="00000500000000000000" pitchFamily="2" charset="0"/>
              </a:rPr>
              <a:t>Los estudiantes empiezan el primer puzle y, para pasar al siguiente, deben comprobar con el profesor que tienen el código correcto. Si es así, lo escriben en su hoja de códigos y pueden pasar al puzle siguiente. </a:t>
            </a:r>
          </a:p>
          <a:p>
            <a:pPr marL="457200" indent="-457200">
              <a:buFont typeface="Arial" panose="020B0604020202020204" pitchFamily="34" charset="0"/>
              <a:buChar char="•"/>
            </a:pPr>
            <a:endParaRPr lang="es-ES" sz="2000" dirty="0">
              <a:latin typeface="Patrick Hand" panose="00000500000000000000" pitchFamily="2" charset="0"/>
            </a:endParaRPr>
          </a:p>
          <a:p>
            <a:pPr marL="457200" indent="-457200">
              <a:buFont typeface="Arial" panose="020B0604020202020204" pitchFamily="34" charset="0"/>
              <a:buChar char="•"/>
            </a:pPr>
            <a:r>
              <a:rPr lang="es-ES" sz="3000" dirty="0">
                <a:latin typeface="Patrick Hand" panose="00000500000000000000" pitchFamily="2" charset="0"/>
              </a:rPr>
              <a:t>El primer equipo en completar los diez puzles gana. También se puede tener más de un ganador. Por ejemplo, los tres grupos que resuelvan primero los puzles tendrán una recompensa.</a:t>
            </a:r>
          </a:p>
          <a:p>
            <a:pPr marL="457200" indent="-457200">
              <a:buFont typeface="Arial" panose="020B0604020202020204" pitchFamily="34" charset="0"/>
              <a:buChar char="•"/>
            </a:pPr>
            <a:endParaRPr lang="es-ES" sz="2000" dirty="0">
              <a:latin typeface="Patrick Hand" panose="00000500000000000000" pitchFamily="2" charset="0"/>
            </a:endParaRPr>
          </a:p>
          <a:p>
            <a:pPr marL="457200" indent="-457200">
              <a:buFont typeface="Arial" panose="020B0604020202020204" pitchFamily="34" charset="0"/>
              <a:buChar char="•"/>
            </a:pPr>
            <a:r>
              <a:rPr lang="es-ES" sz="3000" dirty="0">
                <a:latin typeface="Patrick Hand" panose="00000500000000000000" pitchFamily="2" charset="0"/>
              </a:rPr>
              <a:t>Si el profesor quiere, puede dar a cada grupo un diccionario. </a:t>
            </a:r>
          </a:p>
        </p:txBody>
      </p:sp>
    </p:spTree>
    <p:extLst>
      <p:ext uri="{BB962C8B-B14F-4D97-AF65-F5344CB8AC3E}">
        <p14:creationId xmlns:p14="http://schemas.microsoft.com/office/powerpoint/2010/main" val="383153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D6570-EEEA-3578-24E6-E4FCAF48CC62}"/>
              </a:ext>
            </a:extLst>
          </p:cNvPr>
          <p:cNvPicPr>
            <a:picLocks noChangeAspect="1"/>
          </p:cNvPicPr>
          <p:nvPr/>
        </p:nvPicPr>
        <p:blipFill rotWithShape="1">
          <a:blip r:embed="rId3"/>
          <a:srcRect l="32671" t="24021" r="38231" b="3572"/>
          <a:stretch/>
        </p:blipFill>
        <p:spPr>
          <a:xfrm>
            <a:off x="6184418" y="575325"/>
            <a:ext cx="4825960" cy="6304769"/>
          </a:xfrm>
          <a:prstGeom prst="rect">
            <a:avLst/>
          </a:prstGeom>
        </p:spPr>
      </p:pic>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36C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3: Complete the </a:t>
            </a:r>
            <a:r>
              <a:rPr lang="es-ES" sz="4000" b="1" dirty="0" err="1">
                <a:solidFill>
                  <a:schemeClr val="bg1"/>
                </a:solidFill>
                <a:latin typeface="Patrick Hand" panose="00000500000000000000" pitchFamily="2" charset="0"/>
              </a:rPr>
              <a:t>crossword</a:t>
            </a:r>
            <a:endParaRPr lang="es-ES" sz="4000" b="1" dirty="0">
              <a:solidFill>
                <a:schemeClr val="bg1"/>
              </a:solidFill>
              <a:latin typeface="Patrick Hand" panose="00000500000000000000" pitchFamily="2" charset="0"/>
            </a:endParaRPr>
          </a:p>
        </p:txBody>
      </p:sp>
      <p:pic>
        <p:nvPicPr>
          <p:cNvPr id="3" name="Imagen 2" descr="Diagrama&#10;&#10;Descripción generada automáticamente">
            <a:extLst>
              <a:ext uri="{FF2B5EF4-FFF2-40B4-BE49-F238E27FC236}">
                <a16:creationId xmlns:a16="http://schemas.microsoft.com/office/drawing/2014/main" id="{729E5A6C-8122-9DF1-5ABB-3294FD66BFD8}"/>
              </a:ext>
            </a:extLst>
          </p:cNvPr>
          <p:cNvPicPr>
            <a:picLocks noChangeAspect="1"/>
          </p:cNvPicPr>
          <p:nvPr/>
        </p:nvPicPr>
        <p:blipFill rotWithShape="1">
          <a:blip r:embed="rId4">
            <a:extLst>
              <a:ext uri="{28A0092B-C50C-407E-A947-70E740481C1C}">
                <a14:useLocalDpi xmlns:a14="http://schemas.microsoft.com/office/drawing/2010/main" val="0"/>
              </a:ext>
            </a:extLst>
          </a:blip>
          <a:srcRect l="2301"/>
          <a:stretch/>
        </p:blipFill>
        <p:spPr>
          <a:xfrm>
            <a:off x="5224" y="559916"/>
            <a:ext cx="6153158" cy="6298083"/>
          </a:xfrm>
          <a:prstGeom prst="rect">
            <a:avLst/>
          </a:prstGeom>
        </p:spPr>
      </p:pic>
      <p:graphicFrame>
        <p:nvGraphicFramePr>
          <p:cNvPr id="33" name="Tabla 29">
            <a:extLst>
              <a:ext uri="{FF2B5EF4-FFF2-40B4-BE49-F238E27FC236}">
                <a16:creationId xmlns:a16="http://schemas.microsoft.com/office/drawing/2014/main" id="{BBF7B9D3-E714-EEA8-90B6-7CFE8F105176}"/>
              </a:ext>
            </a:extLst>
          </p:cNvPr>
          <p:cNvGraphicFramePr>
            <a:graphicFrameLocks noGrp="1"/>
          </p:cNvGraphicFramePr>
          <p:nvPr/>
        </p:nvGraphicFramePr>
        <p:xfrm>
          <a:off x="8981162" y="5971235"/>
          <a:ext cx="3065908" cy="734365"/>
        </p:xfrm>
        <a:graphic>
          <a:graphicData uri="http://schemas.openxmlformats.org/drawingml/2006/table">
            <a:tbl>
              <a:tblPr firstRow="1" bandRow="1">
                <a:tableStyleId>{5940675A-B579-460E-94D1-54222C63F5DA}</a:tableStyleId>
              </a:tblPr>
              <a:tblGrid>
                <a:gridCol w="766477">
                  <a:extLst>
                    <a:ext uri="{9D8B030D-6E8A-4147-A177-3AD203B41FA5}">
                      <a16:colId xmlns:a16="http://schemas.microsoft.com/office/drawing/2014/main" val="4142859001"/>
                    </a:ext>
                  </a:extLst>
                </a:gridCol>
                <a:gridCol w="766477">
                  <a:extLst>
                    <a:ext uri="{9D8B030D-6E8A-4147-A177-3AD203B41FA5}">
                      <a16:colId xmlns:a16="http://schemas.microsoft.com/office/drawing/2014/main" val="1465738722"/>
                    </a:ext>
                  </a:extLst>
                </a:gridCol>
                <a:gridCol w="766477">
                  <a:extLst>
                    <a:ext uri="{9D8B030D-6E8A-4147-A177-3AD203B41FA5}">
                      <a16:colId xmlns:a16="http://schemas.microsoft.com/office/drawing/2014/main" val="943696700"/>
                    </a:ext>
                  </a:extLst>
                </a:gridCol>
                <a:gridCol w="766477">
                  <a:extLst>
                    <a:ext uri="{9D8B030D-6E8A-4147-A177-3AD203B41FA5}">
                      <a16:colId xmlns:a16="http://schemas.microsoft.com/office/drawing/2014/main" val="694195423"/>
                    </a:ext>
                  </a:extLst>
                </a:gridCol>
              </a:tblGrid>
              <a:tr h="734365">
                <a:tc>
                  <a:txBody>
                    <a:bodyPr/>
                    <a:lstStyle/>
                    <a:p>
                      <a:pPr algn="ctr"/>
                      <a:r>
                        <a:rPr lang="es-ES" sz="2500" b="1" dirty="0">
                          <a:solidFill>
                            <a:srgbClr val="FF0000"/>
                          </a:solidFill>
                          <a:latin typeface="Patrick Hand" panose="00000500000000000000" pitchFamily="2" charset="0"/>
                        </a:rPr>
                        <a:t>6</a:t>
                      </a:r>
                    </a:p>
                  </a:txBody>
                  <a:tcPr anchor="ctr">
                    <a:lnL w="28575" cap="flat" cmpd="sng" algn="ctr">
                      <a:solidFill>
                        <a:srgbClr val="36CA1F"/>
                      </a:solidFill>
                      <a:prstDash val="solid"/>
                      <a:round/>
                      <a:headEnd type="none" w="med" len="med"/>
                      <a:tailEnd type="none" w="med" len="med"/>
                    </a:lnL>
                    <a:lnR w="28575" cap="flat" cmpd="sng" algn="ctr">
                      <a:solidFill>
                        <a:srgbClr val="36CA1F"/>
                      </a:solidFill>
                      <a:prstDash val="solid"/>
                      <a:round/>
                      <a:headEnd type="none" w="med" len="med"/>
                      <a:tailEnd type="none" w="med" len="med"/>
                    </a:lnR>
                    <a:lnT w="28575" cap="flat" cmpd="sng" algn="ctr">
                      <a:solidFill>
                        <a:srgbClr val="36CA1F"/>
                      </a:solidFill>
                      <a:prstDash val="solid"/>
                      <a:round/>
                      <a:headEnd type="none" w="med" len="med"/>
                      <a:tailEnd type="none" w="med" len="med"/>
                    </a:lnT>
                    <a:lnB w="28575" cap="flat" cmpd="sng" algn="ctr">
                      <a:solidFill>
                        <a:srgbClr val="36CA1F"/>
                      </a:solidFill>
                      <a:prstDash val="solid"/>
                      <a:round/>
                      <a:headEnd type="none" w="med" len="med"/>
                      <a:tailEnd type="none" w="med" len="med"/>
                    </a:lnB>
                    <a:solidFill>
                      <a:schemeClr val="bg1"/>
                    </a:solidFill>
                  </a:tcPr>
                </a:tc>
                <a:tc>
                  <a:txBody>
                    <a:bodyPr/>
                    <a:lstStyle/>
                    <a:p>
                      <a:pPr algn="ctr"/>
                      <a:r>
                        <a:rPr lang="es-ES" sz="2500" b="1" dirty="0">
                          <a:solidFill>
                            <a:srgbClr val="FF0000"/>
                          </a:solidFill>
                          <a:latin typeface="Patrick Hand" panose="00000500000000000000" pitchFamily="2" charset="0"/>
                        </a:rPr>
                        <a:t>4</a:t>
                      </a:r>
                    </a:p>
                  </a:txBody>
                  <a:tcPr anchor="ctr">
                    <a:lnL w="28575" cap="flat" cmpd="sng" algn="ctr">
                      <a:solidFill>
                        <a:srgbClr val="36CA1F"/>
                      </a:solidFill>
                      <a:prstDash val="solid"/>
                      <a:round/>
                      <a:headEnd type="none" w="med" len="med"/>
                      <a:tailEnd type="none" w="med" len="med"/>
                    </a:lnL>
                    <a:lnR w="28575" cap="flat" cmpd="sng" algn="ctr">
                      <a:solidFill>
                        <a:srgbClr val="36CA1F"/>
                      </a:solidFill>
                      <a:prstDash val="solid"/>
                      <a:round/>
                      <a:headEnd type="none" w="med" len="med"/>
                      <a:tailEnd type="none" w="med" len="med"/>
                    </a:lnR>
                    <a:lnT w="28575" cap="flat" cmpd="sng" algn="ctr">
                      <a:solidFill>
                        <a:srgbClr val="36CA1F"/>
                      </a:solidFill>
                      <a:prstDash val="solid"/>
                      <a:round/>
                      <a:headEnd type="none" w="med" len="med"/>
                      <a:tailEnd type="none" w="med" len="med"/>
                    </a:lnT>
                    <a:lnB w="28575" cap="flat" cmpd="sng" algn="ctr">
                      <a:solidFill>
                        <a:srgbClr val="36CA1F"/>
                      </a:solidFill>
                      <a:prstDash val="solid"/>
                      <a:round/>
                      <a:headEnd type="none" w="med" len="med"/>
                      <a:tailEnd type="none" w="med" len="med"/>
                    </a:lnB>
                    <a:solidFill>
                      <a:schemeClr val="bg1"/>
                    </a:solidFill>
                  </a:tcPr>
                </a:tc>
                <a:tc>
                  <a:txBody>
                    <a:bodyPr/>
                    <a:lstStyle/>
                    <a:p>
                      <a:pPr algn="ctr"/>
                      <a:r>
                        <a:rPr lang="es-ES" sz="2500" b="1" dirty="0">
                          <a:solidFill>
                            <a:srgbClr val="FF0000"/>
                          </a:solidFill>
                          <a:latin typeface="Patrick Hand" panose="00000500000000000000" pitchFamily="2" charset="0"/>
                        </a:rPr>
                        <a:t>2</a:t>
                      </a:r>
                    </a:p>
                  </a:txBody>
                  <a:tcPr anchor="ctr">
                    <a:lnL w="28575" cap="flat" cmpd="sng" algn="ctr">
                      <a:solidFill>
                        <a:srgbClr val="36CA1F"/>
                      </a:solidFill>
                      <a:prstDash val="solid"/>
                      <a:round/>
                      <a:headEnd type="none" w="med" len="med"/>
                      <a:tailEnd type="none" w="med" len="med"/>
                    </a:lnL>
                    <a:lnR w="28575" cap="flat" cmpd="sng" algn="ctr">
                      <a:solidFill>
                        <a:srgbClr val="36CA1F"/>
                      </a:solidFill>
                      <a:prstDash val="solid"/>
                      <a:round/>
                      <a:headEnd type="none" w="med" len="med"/>
                      <a:tailEnd type="none" w="med" len="med"/>
                    </a:lnR>
                    <a:lnT w="28575" cap="flat" cmpd="sng" algn="ctr">
                      <a:solidFill>
                        <a:srgbClr val="36CA1F"/>
                      </a:solidFill>
                      <a:prstDash val="solid"/>
                      <a:round/>
                      <a:headEnd type="none" w="med" len="med"/>
                      <a:tailEnd type="none" w="med" len="med"/>
                    </a:lnT>
                    <a:lnB w="28575" cap="flat" cmpd="sng" algn="ctr">
                      <a:solidFill>
                        <a:srgbClr val="36CA1F"/>
                      </a:solidFill>
                      <a:prstDash val="solid"/>
                      <a:round/>
                      <a:headEnd type="none" w="med" len="med"/>
                      <a:tailEnd type="none" w="med" len="med"/>
                    </a:lnB>
                    <a:solidFill>
                      <a:schemeClr val="bg1"/>
                    </a:solidFill>
                  </a:tcPr>
                </a:tc>
                <a:tc>
                  <a:txBody>
                    <a:bodyPr/>
                    <a:lstStyle/>
                    <a:p>
                      <a:pPr algn="ctr"/>
                      <a:r>
                        <a:rPr lang="es-ES" sz="2500" b="1" dirty="0">
                          <a:solidFill>
                            <a:srgbClr val="FF0000"/>
                          </a:solidFill>
                          <a:latin typeface="Patrick Hand" panose="00000500000000000000" pitchFamily="2" charset="0"/>
                        </a:rPr>
                        <a:t>5</a:t>
                      </a:r>
                    </a:p>
                  </a:txBody>
                  <a:tcPr anchor="ctr">
                    <a:lnL w="28575" cap="flat" cmpd="sng" algn="ctr">
                      <a:solidFill>
                        <a:srgbClr val="36CA1F"/>
                      </a:solidFill>
                      <a:prstDash val="solid"/>
                      <a:round/>
                      <a:headEnd type="none" w="med" len="med"/>
                      <a:tailEnd type="none" w="med" len="med"/>
                    </a:lnL>
                    <a:lnR w="28575" cap="flat" cmpd="sng" algn="ctr">
                      <a:solidFill>
                        <a:srgbClr val="36CA1F"/>
                      </a:solidFill>
                      <a:prstDash val="solid"/>
                      <a:round/>
                      <a:headEnd type="none" w="med" len="med"/>
                      <a:tailEnd type="none" w="med" len="med"/>
                    </a:lnR>
                    <a:lnT w="28575" cap="flat" cmpd="sng" algn="ctr">
                      <a:solidFill>
                        <a:srgbClr val="36CA1F"/>
                      </a:solidFill>
                      <a:prstDash val="solid"/>
                      <a:round/>
                      <a:headEnd type="none" w="med" len="med"/>
                      <a:tailEnd type="none" w="med" len="med"/>
                    </a:lnT>
                    <a:lnB w="28575" cap="flat" cmpd="sng" algn="ctr">
                      <a:solidFill>
                        <a:srgbClr val="36CA1F"/>
                      </a:solidFill>
                      <a:prstDash val="solid"/>
                      <a:round/>
                      <a:headEnd type="none" w="med" len="med"/>
                      <a:tailEnd type="none" w="med" len="med"/>
                    </a:lnB>
                    <a:solidFill>
                      <a:schemeClr val="bg1"/>
                    </a:solidFill>
                  </a:tcPr>
                </a:tc>
                <a:extLst>
                  <a:ext uri="{0D108BD9-81ED-4DB2-BD59-A6C34878D82A}">
                    <a16:rowId xmlns:a16="http://schemas.microsoft.com/office/drawing/2014/main" val="779375919"/>
                  </a:ext>
                </a:extLst>
              </a:tr>
            </a:tbl>
          </a:graphicData>
        </a:graphic>
      </p:graphicFrame>
      <p:sp>
        <p:nvSpPr>
          <p:cNvPr id="34" name="CuadroTexto 33">
            <a:extLst>
              <a:ext uri="{FF2B5EF4-FFF2-40B4-BE49-F238E27FC236}">
                <a16:creationId xmlns:a16="http://schemas.microsoft.com/office/drawing/2014/main" id="{E0ED4C40-E282-468F-4A4E-05E0ACBE3C49}"/>
              </a:ext>
            </a:extLst>
          </p:cNvPr>
          <p:cNvSpPr txBox="1"/>
          <p:nvPr/>
        </p:nvSpPr>
        <p:spPr>
          <a:xfrm>
            <a:off x="9145041" y="755074"/>
            <a:ext cx="1221860" cy="1200329"/>
          </a:xfrm>
          <a:prstGeom prst="rect">
            <a:avLst/>
          </a:prstGeom>
          <a:solidFill>
            <a:srgbClr val="D9F8D4"/>
          </a:solidFill>
          <a:ln>
            <a:solidFill>
              <a:schemeClr val="tx1"/>
            </a:solidFill>
          </a:ln>
        </p:spPr>
        <p:txBody>
          <a:bodyPr wrap="square" rtlCol="0">
            <a:spAutoFit/>
          </a:bodyPr>
          <a:lstStyle/>
          <a:p>
            <a:pPr algn="ctr"/>
            <a:r>
              <a:rPr lang="es-ES" b="1" u="sng" dirty="0">
                <a:latin typeface="Patrick Hand" panose="00000500000000000000" pitchFamily="2" charset="0"/>
              </a:rPr>
              <a:t>ACROSS</a:t>
            </a:r>
          </a:p>
          <a:p>
            <a:pPr marL="342900" indent="-342900">
              <a:buAutoNum type="arabicPlain" startAt="2"/>
            </a:pPr>
            <a:r>
              <a:rPr lang="es-ES" dirty="0">
                <a:latin typeface="Patrick Hand" panose="00000500000000000000" pitchFamily="2" charset="0"/>
              </a:rPr>
              <a:t>Barco</a:t>
            </a:r>
          </a:p>
          <a:p>
            <a:pPr marL="342900" indent="-342900">
              <a:buAutoNum type="arabicPlain" startAt="4"/>
            </a:pPr>
            <a:r>
              <a:rPr lang="es-ES" dirty="0">
                <a:latin typeface="Patrick Hand" panose="00000500000000000000" pitchFamily="2" charset="0"/>
              </a:rPr>
              <a:t>Velero</a:t>
            </a:r>
          </a:p>
          <a:p>
            <a:pPr marL="342900" indent="-342900">
              <a:buAutoNum type="arabicPlain" startAt="9"/>
            </a:pPr>
            <a:r>
              <a:rPr lang="es-ES" dirty="0">
                <a:latin typeface="Patrick Hand" panose="00000500000000000000" pitchFamily="2" charset="0"/>
              </a:rPr>
              <a:t>Globo</a:t>
            </a:r>
          </a:p>
        </p:txBody>
      </p:sp>
      <p:pic>
        <p:nvPicPr>
          <p:cNvPr id="8" name="Imagen 7" descr="Icono&#10;&#10;Descripción generada automáticamente">
            <a:extLst>
              <a:ext uri="{FF2B5EF4-FFF2-40B4-BE49-F238E27FC236}">
                <a16:creationId xmlns:a16="http://schemas.microsoft.com/office/drawing/2014/main" id="{0B3853EA-9BC2-167D-42FF-321F1A6899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3248" y="5486932"/>
            <a:ext cx="754599" cy="754599"/>
          </a:xfrm>
          <a:prstGeom prst="rect">
            <a:avLst/>
          </a:prstGeom>
        </p:spPr>
      </p:pic>
      <p:sp>
        <p:nvSpPr>
          <p:cNvPr id="16" name="CuadroTexto 15">
            <a:extLst>
              <a:ext uri="{FF2B5EF4-FFF2-40B4-BE49-F238E27FC236}">
                <a16:creationId xmlns:a16="http://schemas.microsoft.com/office/drawing/2014/main" id="{6CA5E970-95E3-8470-0778-37210A68730C}"/>
              </a:ext>
            </a:extLst>
          </p:cNvPr>
          <p:cNvSpPr txBox="1"/>
          <p:nvPr/>
        </p:nvSpPr>
        <p:spPr>
          <a:xfrm>
            <a:off x="10611038" y="250895"/>
            <a:ext cx="1336825" cy="2308324"/>
          </a:xfrm>
          <a:prstGeom prst="rect">
            <a:avLst/>
          </a:prstGeom>
          <a:solidFill>
            <a:srgbClr val="D9F8D4"/>
          </a:solidFill>
          <a:ln>
            <a:solidFill>
              <a:schemeClr val="tx1"/>
            </a:solidFill>
          </a:ln>
        </p:spPr>
        <p:txBody>
          <a:bodyPr wrap="square" rtlCol="0">
            <a:spAutoFit/>
          </a:bodyPr>
          <a:lstStyle/>
          <a:p>
            <a:pPr algn="ctr"/>
            <a:r>
              <a:rPr lang="es-ES" b="1" u="sng" dirty="0">
                <a:latin typeface="Patrick Hand" panose="00000500000000000000" pitchFamily="2" charset="0"/>
              </a:rPr>
              <a:t>DOWN</a:t>
            </a:r>
          </a:p>
          <a:p>
            <a:pPr marL="342900" indent="-342900">
              <a:buAutoNum type="arabicPlain"/>
            </a:pPr>
            <a:r>
              <a:rPr lang="es-ES" dirty="0">
                <a:latin typeface="Patrick Hand" panose="00000500000000000000" pitchFamily="2" charset="0"/>
              </a:rPr>
              <a:t>Moto</a:t>
            </a:r>
          </a:p>
          <a:p>
            <a:pPr marL="342900" indent="-342900">
              <a:buAutoNum type="arabicPlain" startAt="3"/>
            </a:pPr>
            <a:r>
              <a:rPr lang="es-ES" dirty="0">
                <a:latin typeface="Patrick Hand" panose="00000500000000000000" pitchFamily="2" charset="0"/>
              </a:rPr>
              <a:t>Taxi</a:t>
            </a:r>
          </a:p>
          <a:p>
            <a:pPr marL="342900" indent="-342900">
              <a:buAutoNum type="arabicPlain" startAt="5"/>
            </a:pPr>
            <a:r>
              <a:rPr lang="es-ES" dirty="0">
                <a:latin typeface="Patrick Hand" panose="00000500000000000000" pitchFamily="2" charset="0"/>
              </a:rPr>
              <a:t>Autobús</a:t>
            </a:r>
          </a:p>
          <a:p>
            <a:pPr marL="342900" indent="-342900">
              <a:buAutoNum type="arabicPlain" startAt="5"/>
            </a:pPr>
            <a:r>
              <a:rPr lang="es-ES" dirty="0">
                <a:latin typeface="Patrick Hand" panose="00000500000000000000" pitchFamily="2" charset="0"/>
              </a:rPr>
              <a:t>Tren</a:t>
            </a:r>
          </a:p>
          <a:p>
            <a:pPr marL="342900" indent="-342900">
              <a:buAutoNum type="arabicPlain" startAt="5"/>
            </a:pPr>
            <a:r>
              <a:rPr lang="es-ES" dirty="0">
                <a:latin typeface="Patrick Hand" panose="00000500000000000000" pitchFamily="2" charset="0"/>
              </a:rPr>
              <a:t>Avión</a:t>
            </a:r>
          </a:p>
          <a:p>
            <a:pPr marL="342900" indent="-342900">
              <a:buAutoNum type="arabicPlain" startAt="5"/>
            </a:pPr>
            <a:r>
              <a:rPr lang="es-ES" dirty="0">
                <a:latin typeface="Patrick Hand" panose="00000500000000000000" pitchFamily="2" charset="0"/>
              </a:rPr>
              <a:t>Coche</a:t>
            </a:r>
          </a:p>
          <a:p>
            <a:pPr marL="342900" indent="-342900">
              <a:buAutoNum type="arabicPlain" startAt="10"/>
            </a:pPr>
            <a:r>
              <a:rPr lang="es-ES" dirty="0">
                <a:latin typeface="Patrick Hand" panose="00000500000000000000" pitchFamily="2" charset="0"/>
              </a:rPr>
              <a:t>Bicicleta</a:t>
            </a:r>
          </a:p>
        </p:txBody>
      </p:sp>
      <p:sp>
        <p:nvSpPr>
          <p:cNvPr id="18" name="CuadroTexto 17">
            <a:extLst>
              <a:ext uri="{FF2B5EF4-FFF2-40B4-BE49-F238E27FC236}">
                <a16:creationId xmlns:a16="http://schemas.microsoft.com/office/drawing/2014/main" id="{B69E28B0-213D-FE0C-DA08-D0EA5E28170D}"/>
              </a:ext>
            </a:extLst>
          </p:cNvPr>
          <p:cNvSpPr txBox="1"/>
          <p:nvPr/>
        </p:nvSpPr>
        <p:spPr>
          <a:xfrm>
            <a:off x="8800576" y="4794875"/>
            <a:ext cx="994778" cy="707886"/>
          </a:xfrm>
          <a:prstGeom prst="rect">
            <a:avLst/>
          </a:prstGeom>
          <a:noFill/>
        </p:spPr>
        <p:txBody>
          <a:bodyPr wrap="square" rtlCol="0">
            <a:spAutoFit/>
          </a:bodyPr>
          <a:lstStyle/>
          <a:p>
            <a:r>
              <a:rPr lang="es-ES" sz="2000" dirty="0" err="1">
                <a:solidFill>
                  <a:srgbClr val="009A46"/>
                </a:solidFill>
                <a:latin typeface="Patrick Hand" panose="00000500000000000000" pitchFamily="2" charset="0"/>
              </a:rPr>
              <a:t>Number</a:t>
            </a:r>
            <a:r>
              <a:rPr lang="es-ES" sz="2000" dirty="0">
                <a:solidFill>
                  <a:srgbClr val="009A46"/>
                </a:solidFill>
                <a:latin typeface="Patrick Hand" panose="00000500000000000000" pitchFamily="2" charset="0"/>
              </a:rPr>
              <a:t> of “</a:t>
            </a:r>
            <a:r>
              <a:rPr lang="es-ES" sz="2000" dirty="0" err="1">
                <a:solidFill>
                  <a:srgbClr val="009A46"/>
                </a:solidFill>
                <a:latin typeface="Patrick Hand" panose="00000500000000000000" pitchFamily="2" charset="0"/>
              </a:rPr>
              <a:t>t”s</a:t>
            </a:r>
            <a:endParaRPr lang="es-ES" sz="2000" dirty="0">
              <a:solidFill>
                <a:srgbClr val="009A46"/>
              </a:solidFill>
              <a:latin typeface="Patrick Hand" panose="00000500000000000000" pitchFamily="2" charset="0"/>
            </a:endParaRPr>
          </a:p>
        </p:txBody>
      </p:sp>
      <p:cxnSp>
        <p:nvCxnSpPr>
          <p:cNvPr id="7" name="Straight Arrow Connector 6">
            <a:extLst>
              <a:ext uri="{FF2B5EF4-FFF2-40B4-BE49-F238E27FC236}">
                <a16:creationId xmlns:a16="http://schemas.microsoft.com/office/drawing/2014/main" id="{0CCA3ED3-4978-AEC5-D9EC-092EB120C25D}"/>
              </a:ext>
            </a:extLst>
          </p:cNvPr>
          <p:cNvCxnSpPr>
            <a:cxnSpLocks/>
          </p:cNvCxnSpPr>
          <p:nvPr/>
        </p:nvCxnSpPr>
        <p:spPr>
          <a:xfrm>
            <a:off x="9407046" y="5502761"/>
            <a:ext cx="0" cy="404974"/>
          </a:xfrm>
          <a:prstGeom prst="straightConnector1">
            <a:avLst/>
          </a:prstGeom>
          <a:ln w="38100">
            <a:solidFill>
              <a:srgbClr val="009A46"/>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7">
            <a:extLst>
              <a:ext uri="{FF2B5EF4-FFF2-40B4-BE49-F238E27FC236}">
                <a16:creationId xmlns:a16="http://schemas.microsoft.com/office/drawing/2014/main" id="{08494F8F-585A-C569-1532-90B6554B8E7C}"/>
              </a:ext>
            </a:extLst>
          </p:cNvPr>
          <p:cNvSpPr txBox="1"/>
          <p:nvPr/>
        </p:nvSpPr>
        <p:spPr>
          <a:xfrm>
            <a:off x="9616260" y="4643419"/>
            <a:ext cx="994778" cy="707886"/>
          </a:xfrm>
          <a:prstGeom prst="rect">
            <a:avLst/>
          </a:prstGeom>
          <a:noFill/>
        </p:spPr>
        <p:txBody>
          <a:bodyPr wrap="square" rtlCol="0">
            <a:spAutoFit/>
          </a:bodyPr>
          <a:lstStyle/>
          <a:p>
            <a:r>
              <a:rPr lang="es-ES" sz="2000" dirty="0" err="1">
                <a:solidFill>
                  <a:srgbClr val="009A46"/>
                </a:solidFill>
                <a:latin typeface="Patrick Hand" panose="00000500000000000000" pitchFamily="2" charset="0"/>
              </a:rPr>
              <a:t>Number</a:t>
            </a:r>
            <a:r>
              <a:rPr lang="es-ES" sz="2000" dirty="0">
                <a:solidFill>
                  <a:srgbClr val="009A46"/>
                </a:solidFill>
                <a:latin typeface="Patrick Hand" panose="00000500000000000000" pitchFamily="2" charset="0"/>
              </a:rPr>
              <a:t> of “</a:t>
            </a:r>
            <a:r>
              <a:rPr lang="es-ES" sz="2000" dirty="0" err="1">
                <a:solidFill>
                  <a:srgbClr val="009A46"/>
                </a:solidFill>
                <a:latin typeface="Patrick Hand" panose="00000500000000000000" pitchFamily="2" charset="0"/>
              </a:rPr>
              <a:t>n”s</a:t>
            </a:r>
            <a:endParaRPr lang="es-ES" sz="2000" dirty="0">
              <a:solidFill>
                <a:srgbClr val="009A46"/>
              </a:solidFill>
              <a:latin typeface="Patrick Hand" panose="00000500000000000000" pitchFamily="2" charset="0"/>
            </a:endParaRPr>
          </a:p>
        </p:txBody>
      </p:sp>
      <p:cxnSp>
        <p:nvCxnSpPr>
          <p:cNvPr id="14" name="Straight Arrow Connector 13">
            <a:extLst>
              <a:ext uri="{FF2B5EF4-FFF2-40B4-BE49-F238E27FC236}">
                <a16:creationId xmlns:a16="http://schemas.microsoft.com/office/drawing/2014/main" id="{91DD4AAF-6BF4-95FB-51E8-BB01E13B783D}"/>
              </a:ext>
            </a:extLst>
          </p:cNvPr>
          <p:cNvCxnSpPr>
            <a:cxnSpLocks/>
          </p:cNvCxnSpPr>
          <p:nvPr/>
        </p:nvCxnSpPr>
        <p:spPr>
          <a:xfrm>
            <a:off x="10122522" y="5351305"/>
            <a:ext cx="0" cy="556430"/>
          </a:xfrm>
          <a:prstGeom prst="straightConnector1">
            <a:avLst/>
          </a:prstGeom>
          <a:ln w="38100">
            <a:solidFill>
              <a:srgbClr val="009A46"/>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7">
            <a:extLst>
              <a:ext uri="{FF2B5EF4-FFF2-40B4-BE49-F238E27FC236}">
                <a16:creationId xmlns:a16="http://schemas.microsoft.com/office/drawing/2014/main" id="{27AC3CBC-8A1F-00F0-949A-DE67B9BD1907}"/>
              </a:ext>
            </a:extLst>
          </p:cNvPr>
          <p:cNvSpPr txBox="1"/>
          <p:nvPr/>
        </p:nvSpPr>
        <p:spPr>
          <a:xfrm>
            <a:off x="10431943" y="4794875"/>
            <a:ext cx="994778" cy="707886"/>
          </a:xfrm>
          <a:prstGeom prst="rect">
            <a:avLst/>
          </a:prstGeom>
          <a:noFill/>
        </p:spPr>
        <p:txBody>
          <a:bodyPr wrap="square" rtlCol="0">
            <a:spAutoFit/>
          </a:bodyPr>
          <a:lstStyle/>
          <a:p>
            <a:r>
              <a:rPr lang="es-ES" sz="2000" dirty="0" err="1">
                <a:solidFill>
                  <a:srgbClr val="009A46"/>
                </a:solidFill>
                <a:latin typeface="Patrick Hand" panose="00000500000000000000" pitchFamily="2" charset="0"/>
              </a:rPr>
              <a:t>Number</a:t>
            </a:r>
            <a:r>
              <a:rPr lang="es-ES" sz="2000" dirty="0">
                <a:solidFill>
                  <a:srgbClr val="009A46"/>
                </a:solidFill>
                <a:latin typeface="Patrick Hand" panose="00000500000000000000" pitchFamily="2" charset="0"/>
              </a:rPr>
              <a:t> of “</a:t>
            </a:r>
            <a:r>
              <a:rPr lang="es-ES" sz="2000" dirty="0" err="1">
                <a:solidFill>
                  <a:srgbClr val="009A46"/>
                </a:solidFill>
                <a:latin typeface="Patrick Hand" panose="00000500000000000000" pitchFamily="2" charset="0"/>
              </a:rPr>
              <a:t>s”s</a:t>
            </a:r>
            <a:endParaRPr lang="es-ES" sz="2000" dirty="0">
              <a:solidFill>
                <a:srgbClr val="009A46"/>
              </a:solidFill>
              <a:latin typeface="Patrick Hand" panose="00000500000000000000" pitchFamily="2" charset="0"/>
            </a:endParaRPr>
          </a:p>
        </p:txBody>
      </p:sp>
      <p:cxnSp>
        <p:nvCxnSpPr>
          <p:cNvPr id="23" name="Straight Arrow Connector 22">
            <a:extLst>
              <a:ext uri="{FF2B5EF4-FFF2-40B4-BE49-F238E27FC236}">
                <a16:creationId xmlns:a16="http://schemas.microsoft.com/office/drawing/2014/main" id="{B5CF5B12-BC59-3753-9027-E72FD1F2B328}"/>
              </a:ext>
            </a:extLst>
          </p:cNvPr>
          <p:cNvCxnSpPr>
            <a:cxnSpLocks/>
          </p:cNvCxnSpPr>
          <p:nvPr/>
        </p:nvCxnSpPr>
        <p:spPr>
          <a:xfrm>
            <a:off x="10888101" y="5502761"/>
            <a:ext cx="0" cy="404974"/>
          </a:xfrm>
          <a:prstGeom prst="straightConnector1">
            <a:avLst/>
          </a:prstGeom>
          <a:ln w="38100">
            <a:solidFill>
              <a:srgbClr val="009A46"/>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17">
            <a:extLst>
              <a:ext uri="{FF2B5EF4-FFF2-40B4-BE49-F238E27FC236}">
                <a16:creationId xmlns:a16="http://schemas.microsoft.com/office/drawing/2014/main" id="{B8D5A3D9-B7A1-48AD-6EDD-E7B5860437C2}"/>
              </a:ext>
            </a:extLst>
          </p:cNvPr>
          <p:cNvSpPr txBox="1"/>
          <p:nvPr/>
        </p:nvSpPr>
        <p:spPr>
          <a:xfrm>
            <a:off x="11347756" y="4643419"/>
            <a:ext cx="994778" cy="707886"/>
          </a:xfrm>
          <a:prstGeom prst="rect">
            <a:avLst/>
          </a:prstGeom>
          <a:noFill/>
        </p:spPr>
        <p:txBody>
          <a:bodyPr wrap="square" rtlCol="0">
            <a:spAutoFit/>
          </a:bodyPr>
          <a:lstStyle/>
          <a:p>
            <a:r>
              <a:rPr lang="es-ES" sz="2000" dirty="0" err="1">
                <a:solidFill>
                  <a:srgbClr val="009A46"/>
                </a:solidFill>
                <a:latin typeface="Patrick Hand" panose="00000500000000000000" pitchFamily="2" charset="0"/>
              </a:rPr>
              <a:t>Number</a:t>
            </a:r>
            <a:r>
              <a:rPr lang="es-ES" sz="2000" dirty="0">
                <a:solidFill>
                  <a:srgbClr val="009A46"/>
                </a:solidFill>
                <a:latin typeface="Patrick Hand" panose="00000500000000000000" pitchFamily="2" charset="0"/>
              </a:rPr>
              <a:t> of “</a:t>
            </a:r>
            <a:r>
              <a:rPr lang="es-ES" sz="2000" dirty="0" err="1">
                <a:solidFill>
                  <a:srgbClr val="009A46"/>
                </a:solidFill>
                <a:latin typeface="Patrick Hand" panose="00000500000000000000" pitchFamily="2" charset="0"/>
              </a:rPr>
              <a:t>r”s</a:t>
            </a:r>
            <a:endParaRPr lang="es-ES" sz="2000" dirty="0">
              <a:solidFill>
                <a:srgbClr val="009A46"/>
              </a:solidFill>
              <a:latin typeface="Patrick Hand" panose="00000500000000000000" pitchFamily="2" charset="0"/>
            </a:endParaRPr>
          </a:p>
        </p:txBody>
      </p:sp>
      <p:cxnSp>
        <p:nvCxnSpPr>
          <p:cNvPr id="25" name="Straight Arrow Connector 24">
            <a:extLst>
              <a:ext uri="{FF2B5EF4-FFF2-40B4-BE49-F238E27FC236}">
                <a16:creationId xmlns:a16="http://schemas.microsoft.com/office/drawing/2014/main" id="{43DE8325-11E2-D8CA-854D-450759CE429B}"/>
              </a:ext>
            </a:extLst>
          </p:cNvPr>
          <p:cNvCxnSpPr>
            <a:cxnSpLocks/>
          </p:cNvCxnSpPr>
          <p:nvPr/>
        </p:nvCxnSpPr>
        <p:spPr>
          <a:xfrm>
            <a:off x="11641076" y="5351305"/>
            <a:ext cx="0" cy="556430"/>
          </a:xfrm>
          <a:prstGeom prst="straightConnector1">
            <a:avLst/>
          </a:prstGeom>
          <a:ln w="38100">
            <a:solidFill>
              <a:srgbClr val="009A46"/>
            </a:solidFill>
            <a:tailEnd type="triangle"/>
          </a:ln>
        </p:spPr>
        <p:style>
          <a:lnRef idx="1">
            <a:schemeClr val="accent1"/>
          </a:lnRef>
          <a:fillRef idx="0">
            <a:schemeClr val="accent1"/>
          </a:fillRef>
          <a:effectRef idx="0">
            <a:schemeClr val="accent1"/>
          </a:effectRef>
          <a:fontRef idx="minor">
            <a:schemeClr val="tx1"/>
          </a:fontRef>
        </p:style>
      </p:cxnSp>
      <p:sp>
        <p:nvSpPr>
          <p:cNvPr id="28" name="CuadroTexto 25">
            <a:extLst>
              <a:ext uri="{FF2B5EF4-FFF2-40B4-BE49-F238E27FC236}">
                <a16:creationId xmlns:a16="http://schemas.microsoft.com/office/drawing/2014/main" id="{CC81AA44-DEDB-F33A-AF8D-4B42B6977737}"/>
              </a:ext>
            </a:extLst>
          </p:cNvPr>
          <p:cNvSpPr txBox="1"/>
          <p:nvPr/>
        </p:nvSpPr>
        <p:spPr>
          <a:xfrm>
            <a:off x="10888101" y="2925426"/>
            <a:ext cx="1298676" cy="1631216"/>
          </a:xfrm>
          <a:prstGeom prst="rect">
            <a:avLst/>
          </a:prstGeom>
          <a:noFill/>
        </p:spPr>
        <p:txBody>
          <a:bodyPr wrap="square" rtlCol="0">
            <a:spAutoFit/>
          </a:bodyPr>
          <a:lstStyle/>
          <a:p>
            <a:pPr algn="r"/>
            <a:r>
              <a:rPr lang="es-ES" sz="2000" dirty="0">
                <a:latin typeface="Patrick Hand" panose="00000500000000000000" pitchFamily="2" charset="0"/>
              </a:rPr>
              <a:t>Escribe el número de letras para averiguar el código.</a:t>
            </a:r>
          </a:p>
        </p:txBody>
      </p:sp>
    </p:spTree>
    <p:extLst>
      <p:ext uri="{BB962C8B-B14F-4D97-AF65-F5344CB8AC3E}">
        <p14:creationId xmlns:p14="http://schemas.microsoft.com/office/powerpoint/2010/main" val="927858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CBFC8E0-5126-85A3-80DC-D34F1454DEBA}"/>
              </a:ext>
            </a:extLst>
          </p:cNvPr>
          <p:cNvPicPr>
            <a:picLocks noChangeAspect="1"/>
          </p:cNvPicPr>
          <p:nvPr/>
        </p:nvPicPr>
        <p:blipFill rotWithShape="1">
          <a:blip r:embed="rId3"/>
          <a:srcRect t="3664" r="54826" b="4591"/>
          <a:stretch/>
        </p:blipFill>
        <p:spPr>
          <a:xfrm>
            <a:off x="1702237" y="528666"/>
            <a:ext cx="6233071" cy="6329334"/>
          </a:xfrm>
          <a:prstGeom prst="rect">
            <a:avLst/>
          </a:prstGeom>
        </p:spPr>
      </p:pic>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50C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4: Translate the </a:t>
            </a:r>
            <a:r>
              <a:rPr lang="es-ES" sz="4000" b="1" dirty="0" err="1">
                <a:solidFill>
                  <a:schemeClr val="bg1"/>
                </a:solidFill>
                <a:latin typeface="Patrick Hand" panose="00000500000000000000" pitchFamily="2" charset="0"/>
              </a:rPr>
              <a:t>body</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parts</a:t>
            </a:r>
            <a:r>
              <a:rPr lang="es-ES" sz="4000" b="1" dirty="0">
                <a:solidFill>
                  <a:schemeClr val="bg1"/>
                </a:solidFill>
                <a:latin typeface="Patrick Hand" panose="00000500000000000000" pitchFamily="2" charset="0"/>
              </a:rPr>
              <a:t> into English</a:t>
            </a:r>
          </a:p>
        </p:txBody>
      </p:sp>
      <p:graphicFrame>
        <p:nvGraphicFramePr>
          <p:cNvPr id="33" name="Tabla 29">
            <a:extLst>
              <a:ext uri="{FF2B5EF4-FFF2-40B4-BE49-F238E27FC236}">
                <a16:creationId xmlns:a16="http://schemas.microsoft.com/office/drawing/2014/main" id="{BBF7B9D3-E714-EEA8-90B6-7CFE8F105176}"/>
              </a:ext>
            </a:extLst>
          </p:cNvPr>
          <p:cNvGraphicFramePr>
            <a:graphicFrameLocks noGrp="1"/>
          </p:cNvGraphicFramePr>
          <p:nvPr>
            <p:extLst>
              <p:ext uri="{D42A27DB-BD31-4B8C-83A1-F6EECF244321}">
                <p14:modId xmlns:p14="http://schemas.microsoft.com/office/powerpoint/2010/main" val="1606668941"/>
              </p:ext>
            </p:extLst>
          </p:nvPr>
        </p:nvGraphicFramePr>
        <p:xfrm>
          <a:off x="9516140" y="6142207"/>
          <a:ext cx="2530928" cy="563394"/>
        </p:xfrm>
        <a:graphic>
          <a:graphicData uri="http://schemas.openxmlformats.org/drawingml/2006/table">
            <a:tbl>
              <a:tblPr firstRow="1" bandRow="1">
                <a:tableStyleId>{5940675A-B579-460E-94D1-54222C63F5DA}</a:tableStyleId>
              </a:tblPr>
              <a:tblGrid>
                <a:gridCol w="632732">
                  <a:extLst>
                    <a:ext uri="{9D8B030D-6E8A-4147-A177-3AD203B41FA5}">
                      <a16:colId xmlns:a16="http://schemas.microsoft.com/office/drawing/2014/main" val="4142859001"/>
                    </a:ext>
                  </a:extLst>
                </a:gridCol>
                <a:gridCol w="632732">
                  <a:extLst>
                    <a:ext uri="{9D8B030D-6E8A-4147-A177-3AD203B41FA5}">
                      <a16:colId xmlns:a16="http://schemas.microsoft.com/office/drawing/2014/main" val="1465738722"/>
                    </a:ext>
                  </a:extLst>
                </a:gridCol>
                <a:gridCol w="632732">
                  <a:extLst>
                    <a:ext uri="{9D8B030D-6E8A-4147-A177-3AD203B41FA5}">
                      <a16:colId xmlns:a16="http://schemas.microsoft.com/office/drawing/2014/main" val="943696700"/>
                    </a:ext>
                  </a:extLst>
                </a:gridCol>
                <a:gridCol w="632732">
                  <a:extLst>
                    <a:ext uri="{9D8B030D-6E8A-4147-A177-3AD203B41FA5}">
                      <a16:colId xmlns:a16="http://schemas.microsoft.com/office/drawing/2014/main" val="694195423"/>
                    </a:ext>
                  </a:extLst>
                </a:gridCol>
              </a:tblGrid>
              <a:tr h="563394">
                <a:tc>
                  <a:txBody>
                    <a:bodyPr/>
                    <a:lstStyle/>
                    <a:p>
                      <a:pPr algn="ctr"/>
                      <a:r>
                        <a:rPr lang="es-ES" sz="2500" b="1" dirty="0">
                          <a:solidFill>
                            <a:srgbClr val="FF0000"/>
                          </a:solidFill>
                          <a:latin typeface="Patrick Hand" panose="00000500000000000000" pitchFamily="2" charset="0"/>
                        </a:rPr>
                        <a:t>2</a:t>
                      </a:r>
                    </a:p>
                  </a:txBody>
                  <a:tcPr anchor="ctr">
                    <a:lnL w="19050" cap="flat" cmpd="sng" algn="ctr">
                      <a:solidFill>
                        <a:srgbClr val="50CCE7"/>
                      </a:solidFill>
                      <a:prstDash val="solid"/>
                      <a:round/>
                      <a:headEnd type="none" w="med" len="med"/>
                      <a:tailEnd type="none" w="med" len="med"/>
                    </a:lnL>
                    <a:lnR w="19050" cap="flat" cmpd="sng" algn="ctr">
                      <a:solidFill>
                        <a:srgbClr val="50CCE7"/>
                      </a:solidFill>
                      <a:prstDash val="solid"/>
                      <a:round/>
                      <a:headEnd type="none" w="med" len="med"/>
                      <a:tailEnd type="none" w="med" len="med"/>
                    </a:lnR>
                    <a:lnT w="19050" cap="flat" cmpd="sng" algn="ctr">
                      <a:solidFill>
                        <a:srgbClr val="50CCE7"/>
                      </a:solidFill>
                      <a:prstDash val="solid"/>
                      <a:round/>
                      <a:headEnd type="none" w="med" len="med"/>
                      <a:tailEnd type="none" w="med" len="med"/>
                    </a:lnT>
                    <a:lnB w="19050" cap="flat" cmpd="sng" algn="ctr">
                      <a:solidFill>
                        <a:srgbClr val="50CCE7"/>
                      </a:solidFill>
                      <a:prstDash val="solid"/>
                      <a:round/>
                      <a:headEnd type="none" w="med" len="med"/>
                      <a:tailEnd type="none" w="med" len="med"/>
                    </a:lnB>
                    <a:solidFill>
                      <a:srgbClr val="F5F2BD"/>
                    </a:solidFill>
                  </a:tcPr>
                </a:tc>
                <a:tc>
                  <a:txBody>
                    <a:bodyPr/>
                    <a:lstStyle/>
                    <a:p>
                      <a:pPr algn="ctr"/>
                      <a:r>
                        <a:rPr lang="es-ES" sz="2500" b="1" dirty="0">
                          <a:solidFill>
                            <a:srgbClr val="FF0000"/>
                          </a:solidFill>
                          <a:latin typeface="Patrick Hand" panose="00000500000000000000" pitchFamily="2" charset="0"/>
                        </a:rPr>
                        <a:t>2</a:t>
                      </a:r>
                    </a:p>
                  </a:txBody>
                  <a:tcPr anchor="ctr">
                    <a:lnL w="19050" cap="flat" cmpd="sng" algn="ctr">
                      <a:solidFill>
                        <a:srgbClr val="50CCE7"/>
                      </a:solidFill>
                      <a:prstDash val="solid"/>
                      <a:round/>
                      <a:headEnd type="none" w="med" len="med"/>
                      <a:tailEnd type="none" w="med" len="med"/>
                    </a:lnL>
                    <a:lnR w="19050" cap="flat" cmpd="sng" algn="ctr">
                      <a:solidFill>
                        <a:srgbClr val="50CCE7"/>
                      </a:solidFill>
                      <a:prstDash val="solid"/>
                      <a:round/>
                      <a:headEnd type="none" w="med" len="med"/>
                      <a:tailEnd type="none" w="med" len="med"/>
                    </a:lnR>
                    <a:lnT w="19050" cap="flat" cmpd="sng" algn="ctr">
                      <a:solidFill>
                        <a:srgbClr val="50CCE7"/>
                      </a:solidFill>
                      <a:prstDash val="solid"/>
                      <a:round/>
                      <a:headEnd type="none" w="med" len="med"/>
                      <a:tailEnd type="none" w="med" len="med"/>
                    </a:lnT>
                    <a:lnB w="19050" cap="flat" cmpd="sng" algn="ctr">
                      <a:solidFill>
                        <a:srgbClr val="50CCE7"/>
                      </a:solidFill>
                      <a:prstDash val="solid"/>
                      <a:round/>
                      <a:headEnd type="none" w="med" len="med"/>
                      <a:tailEnd type="none" w="med" len="med"/>
                    </a:lnB>
                    <a:solidFill>
                      <a:srgbClr val="D7EBD0"/>
                    </a:solidFill>
                  </a:tcPr>
                </a:tc>
                <a:tc>
                  <a:txBody>
                    <a:bodyPr/>
                    <a:lstStyle/>
                    <a:p>
                      <a:pPr algn="ctr"/>
                      <a:r>
                        <a:rPr lang="es-ES" sz="2500" b="1" dirty="0">
                          <a:solidFill>
                            <a:srgbClr val="FF0000"/>
                          </a:solidFill>
                          <a:latin typeface="Patrick Hand" panose="00000500000000000000" pitchFamily="2" charset="0"/>
                        </a:rPr>
                        <a:t>1</a:t>
                      </a:r>
                    </a:p>
                  </a:txBody>
                  <a:tcPr anchor="ctr">
                    <a:lnL w="19050" cap="flat" cmpd="sng" algn="ctr">
                      <a:solidFill>
                        <a:srgbClr val="50CCE7"/>
                      </a:solidFill>
                      <a:prstDash val="solid"/>
                      <a:round/>
                      <a:headEnd type="none" w="med" len="med"/>
                      <a:tailEnd type="none" w="med" len="med"/>
                    </a:lnL>
                    <a:lnR w="19050" cap="flat" cmpd="sng" algn="ctr">
                      <a:solidFill>
                        <a:srgbClr val="50CCE7"/>
                      </a:solidFill>
                      <a:prstDash val="solid"/>
                      <a:round/>
                      <a:headEnd type="none" w="med" len="med"/>
                      <a:tailEnd type="none" w="med" len="med"/>
                    </a:lnR>
                    <a:lnT w="19050" cap="flat" cmpd="sng" algn="ctr">
                      <a:solidFill>
                        <a:srgbClr val="50CCE7"/>
                      </a:solidFill>
                      <a:prstDash val="solid"/>
                      <a:round/>
                      <a:headEnd type="none" w="med" len="med"/>
                      <a:tailEnd type="none" w="med" len="med"/>
                    </a:lnT>
                    <a:lnB w="19050" cap="flat" cmpd="sng" algn="ctr">
                      <a:solidFill>
                        <a:srgbClr val="50CCE7"/>
                      </a:solidFill>
                      <a:prstDash val="solid"/>
                      <a:round/>
                      <a:headEnd type="none" w="med" len="med"/>
                      <a:tailEnd type="none" w="med" len="med"/>
                    </a:lnB>
                    <a:solidFill>
                      <a:srgbClr val="D4D3F4"/>
                    </a:solidFill>
                  </a:tcPr>
                </a:tc>
                <a:tc>
                  <a:txBody>
                    <a:bodyPr/>
                    <a:lstStyle/>
                    <a:p>
                      <a:pPr algn="ctr"/>
                      <a:r>
                        <a:rPr lang="es-ES" sz="2500" b="1" dirty="0">
                          <a:solidFill>
                            <a:srgbClr val="FF0000"/>
                          </a:solidFill>
                          <a:latin typeface="Patrick Hand" panose="00000500000000000000" pitchFamily="2" charset="0"/>
                        </a:rPr>
                        <a:t>1</a:t>
                      </a:r>
                    </a:p>
                  </a:txBody>
                  <a:tcPr anchor="ctr">
                    <a:lnL w="19050" cap="flat" cmpd="sng" algn="ctr">
                      <a:solidFill>
                        <a:srgbClr val="50CCE7"/>
                      </a:solidFill>
                      <a:prstDash val="solid"/>
                      <a:round/>
                      <a:headEnd type="none" w="med" len="med"/>
                      <a:tailEnd type="none" w="med" len="med"/>
                    </a:lnL>
                    <a:lnR w="19050" cap="flat" cmpd="sng" algn="ctr">
                      <a:solidFill>
                        <a:srgbClr val="50CCE7"/>
                      </a:solidFill>
                      <a:prstDash val="solid"/>
                      <a:round/>
                      <a:headEnd type="none" w="med" len="med"/>
                      <a:tailEnd type="none" w="med" len="med"/>
                    </a:lnR>
                    <a:lnT w="19050" cap="flat" cmpd="sng" algn="ctr">
                      <a:solidFill>
                        <a:srgbClr val="50CCE7"/>
                      </a:solidFill>
                      <a:prstDash val="solid"/>
                      <a:round/>
                      <a:headEnd type="none" w="med" len="med"/>
                      <a:tailEnd type="none" w="med" len="med"/>
                    </a:lnT>
                    <a:lnB w="19050" cap="flat" cmpd="sng" algn="ctr">
                      <a:solidFill>
                        <a:srgbClr val="50CCE7"/>
                      </a:solidFill>
                      <a:prstDash val="solid"/>
                      <a:round/>
                      <a:headEnd type="none" w="med" len="med"/>
                      <a:tailEnd type="none" w="med" len="med"/>
                    </a:lnB>
                    <a:solidFill>
                      <a:srgbClr val="FCD5F0"/>
                    </a:solidFill>
                  </a:tcPr>
                </a:tc>
                <a:extLst>
                  <a:ext uri="{0D108BD9-81ED-4DB2-BD59-A6C34878D82A}">
                    <a16:rowId xmlns:a16="http://schemas.microsoft.com/office/drawing/2014/main" val="779375919"/>
                  </a:ext>
                </a:extLst>
              </a:tr>
            </a:tbl>
          </a:graphicData>
        </a:graphic>
      </p:graphicFrame>
      <p:pic>
        <p:nvPicPr>
          <p:cNvPr id="18" name="Imagen 17" descr="Icono&#10;&#10;Descripción generada automáticamente">
            <a:extLst>
              <a:ext uri="{FF2B5EF4-FFF2-40B4-BE49-F238E27FC236}">
                <a16:creationId xmlns:a16="http://schemas.microsoft.com/office/drawing/2014/main" id="{10774DAA-3412-82A9-A7CF-D08CD64E4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6971" y="5479216"/>
            <a:ext cx="734365" cy="734365"/>
          </a:xfrm>
          <a:prstGeom prst="rect">
            <a:avLst/>
          </a:prstGeom>
        </p:spPr>
      </p:pic>
      <p:graphicFrame>
        <p:nvGraphicFramePr>
          <p:cNvPr id="23" name="Tabla 29">
            <a:extLst>
              <a:ext uri="{FF2B5EF4-FFF2-40B4-BE49-F238E27FC236}">
                <a16:creationId xmlns:a16="http://schemas.microsoft.com/office/drawing/2014/main" id="{80ACC592-DDAA-59EF-FB12-6FCB6C9EC21D}"/>
              </a:ext>
            </a:extLst>
          </p:cNvPr>
          <p:cNvGraphicFramePr>
            <a:graphicFrameLocks noGrp="1"/>
          </p:cNvGraphicFramePr>
          <p:nvPr>
            <p:extLst>
              <p:ext uri="{D42A27DB-BD31-4B8C-83A1-F6EECF244321}">
                <p14:modId xmlns:p14="http://schemas.microsoft.com/office/powerpoint/2010/main" val="3238515370"/>
              </p:ext>
            </p:extLst>
          </p:nvPr>
        </p:nvGraphicFramePr>
        <p:xfrm>
          <a:off x="724760" y="959301"/>
          <a:ext cx="1269576" cy="396240"/>
        </p:xfrm>
        <a:graphic>
          <a:graphicData uri="http://schemas.openxmlformats.org/drawingml/2006/table">
            <a:tbl>
              <a:tblPr firstRow="1" bandRow="1">
                <a:tableStyleId>{5940675A-B579-460E-94D1-54222C63F5DA}</a:tableStyleId>
              </a:tblPr>
              <a:tblGrid>
                <a:gridCol w="317394">
                  <a:extLst>
                    <a:ext uri="{9D8B030D-6E8A-4147-A177-3AD203B41FA5}">
                      <a16:colId xmlns:a16="http://schemas.microsoft.com/office/drawing/2014/main" val="1306911594"/>
                    </a:ext>
                  </a:extLst>
                </a:gridCol>
                <a:gridCol w="317394">
                  <a:extLst>
                    <a:ext uri="{9D8B030D-6E8A-4147-A177-3AD203B41FA5}">
                      <a16:colId xmlns:a16="http://schemas.microsoft.com/office/drawing/2014/main" val="4025041890"/>
                    </a:ext>
                  </a:extLst>
                </a:gridCol>
                <a:gridCol w="317394">
                  <a:extLst>
                    <a:ext uri="{9D8B030D-6E8A-4147-A177-3AD203B41FA5}">
                      <a16:colId xmlns:a16="http://schemas.microsoft.com/office/drawing/2014/main" val="385937613"/>
                    </a:ext>
                  </a:extLst>
                </a:gridCol>
                <a:gridCol w="317394">
                  <a:extLst>
                    <a:ext uri="{9D8B030D-6E8A-4147-A177-3AD203B41FA5}">
                      <a16:colId xmlns:a16="http://schemas.microsoft.com/office/drawing/2014/main" val="757982169"/>
                    </a:ext>
                  </a:extLst>
                </a:gridCol>
              </a:tblGrid>
              <a:tr h="0">
                <a:tc>
                  <a:txBody>
                    <a:bodyPr/>
                    <a:lstStyle/>
                    <a:p>
                      <a:pPr algn="ctr"/>
                      <a:r>
                        <a:rPr lang="es-ES" sz="2000" b="0" dirty="0">
                          <a:solidFill>
                            <a:srgbClr val="FF0000"/>
                          </a:solidFill>
                          <a:latin typeface="Patrick Hand" panose="000005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2000" b="0" dirty="0">
                          <a:solidFill>
                            <a:schemeClr val="tx1"/>
                          </a:solidFill>
                          <a:latin typeface="Patrick Hand" panose="00000500000000000000"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2000" b="0" dirty="0">
                          <a:solidFill>
                            <a:srgbClr val="FF0000"/>
                          </a:solidFill>
                          <a:latin typeface="Patrick Hand" panose="000005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2000" b="0" dirty="0">
                          <a:solidFill>
                            <a:srgbClr val="FF0000"/>
                          </a:solidFill>
                          <a:latin typeface="Patrick Hand" panose="00000500000000000000"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9375919"/>
                  </a:ext>
                </a:extLst>
              </a:tr>
            </a:tbl>
          </a:graphicData>
        </a:graphic>
      </p:graphicFrame>
      <p:graphicFrame>
        <p:nvGraphicFramePr>
          <p:cNvPr id="24" name="Tabla 29">
            <a:extLst>
              <a:ext uri="{FF2B5EF4-FFF2-40B4-BE49-F238E27FC236}">
                <a16:creationId xmlns:a16="http://schemas.microsoft.com/office/drawing/2014/main" id="{BEAEC3AE-E226-7D76-85D1-7617F427C0FC}"/>
              </a:ext>
            </a:extLst>
          </p:cNvPr>
          <p:cNvGraphicFramePr>
            <a:graphicFrameLocks noGrp="1"/>
          </p:cNvGraphicFramePr>
          <p:nvPr>
            <p:extLst>
              <p:ext uri="{D42A27DB-BD31-4B8C-83A1-F6EECF244321}">
                <p14:modId xmlns:p14="http://schemas.microsoft.com/office/powerpoint/2010/main" val="1269339181"/>
              </p:ext>
            </p:extLst>
          </p:nvPr>
        </p:nvGraphicFramePr>
        <p:xfrm>
          <a:off x="1034216" y="2230023"/>
          <a:ext cx="96012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4025041890"/>
                    </a:ext>
                  </a:extLst>
                </a:gridCol>
                <a:gridCol w="320040">
                  <a:extLst>
                    <a:ext uri="{9D8B030D-6E8A-4147-A177-3AD203B41FA5}">
                      <a16:colId xmlns:a16="http://schemas.microsoft.com/office/drawing/2014/main" val="385937613"/>
                    </a:ext>
                  </a:extLst>
                </a:gridCol>
                <a:gridCol w="320040">
                  <a:extLst>
                    <a:ext uri="{9D8B030D-6E8A-4147-A177-3AD203B41FA5}">
                      <a16:colId xmlns:a16="http://schemas.microsoft.com/office/drawing/2014/main" val="757982169"/>
                    </a:ext>
                  </a:extLst>
                </a:gridCol>
              </a:tblGrid>
              <a:tr h="368462">
                <a:tc>
                  <a:txBody>
                    <a:bodyPr/>
                    <a:lstStyle/>
                    <a:p>
                      <a:pPr algn="ctr"/>
                      <a:r>
                        <a:rPr lang="es-ES" sz="2000" b="0" dirty="0">
                          <a:solidFill>
                            <a:srgbClr val="FF0000"/>
                          </a:solidFill>
                          <a:latin typeface="Patrick Hand" panose="00000500000000000000"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rgbClr val="FF0000"/>
                          </a:solidFill>
                          <a:latin typeface="Patrick Hand" panose="000005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chemeClr val="tx1"/>
                          </a:solidFill>
                          <a:latin typeface="Patrick Hand" panose="00000500000000000000"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5" name="Tabla 29">
            <a:extLst>
              <a:ext uri="{FF2B5EF4-FFF2-40B4-BE49-F238E27FC236}">
                <a16:creationId xmlns:a16="http://schemas.microsoft.com/office/drawing/2014/main" id="{3EED5A49-7B9E-69CB-14B2-AB8CCB99280C}"/>
              </a:ext>
            </a:extLst>
          </p:cNvPr>
          <p:cNvGraphicFramePr>
            <a:graphicFrameLocks noGrp="1"/>
          </p:cNvGraphicFramePr>
          <p:nvPr>
            <p:extLst>
              <p:ext uri="{D42A27DB-BD31-4B8C-83A1-F6EECF244321}">
                <p14:modId xmlns:p14="http://schemas.microsoft.com/office/powerpoint/2010/main" val="3389510928"/>
              </p:ext>
            </p:extLst>
          </p:nvPr>
        </p:nvGraphicFramePr>
        <p:xfrm>
          <a:off x="704898" y="3466849"/>
          <a:ext cx="128016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1306911594"/>
                    </a:ext>
                  </a:extLst>
                </a:gridCol>
                <a:gridCol w="320040">
                  <a:extLst>
                    <a:ext uri="{9D8B030D-6E8A-4147-A177-3AD203B41FA5}">
                      <a16:colId xmlns:a16="http://schemas.microsoft.com/office/drawing/2014/main" val="4025041890"/>
                    </a:ext>
                  </a:extLst>
                </a:gridCol>
                <a:gridCol w="320040">
                  <a:extLst>
                    <a:ext uri="{9D8B030D-6E8A-4147-A177-3AD203B41FA5}">
                      <a16:colId xmlns:a16="http://schemas.microsoft.com/office/drawing/2014/main" val="385937613"/>
                    </a:ext>
                  </a:extLst>
                </a:gridCol>
                <a:gridCol w="320040">
                  <a:extLst>
                    <a:ext uri="{9D8B030D-6E8A-4147-A177-3AD203B41FA5}">
                      <a16:colId xmlns:a16="http://schemas.microsoft.com/office/drawing/2014/main" val="757982169"/>
                    </a:ext>
                  </a:extLst>
                </a:gridCol>
              </a:tblGrid>
              <a:tr h="368462">
                <a:tc>
                  <a:txBody>
                    <a:bodyPr/>
                    <a:lstStyle/>
                    <a:p>
                      <a:pPr algn="ctr"/>
                      <a:r>
                        <a:rPr lang="es-ES" sz="2000" b="0" dirty="0">
                          <a:solidFill>
                            <a:srgbClr val="FF0000"/>
                          </a:solidFill>
                          <a:latin typeface="Patrick Hand" panose="000005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rgbClr val="FF0000"/>
                          </a:solidFill>
                          <a:latin typeface="Patrick Hand" panose="00000500000000000000"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chemeClr val="tx1"/>
                          </a:solidFill>
                          <a:latin typeface="Patrick Hand" panose="00000500000000000000"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rgbClr val="FF0000"/>
                          </a:solidFill>
                          <a:latin typeface="Patrick Hand" panose="00000500000000000000"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6" name="Tabla 29">
            <a:extLst>
              <a:ext uri="{FF2B5EF4-FFF2-40B4-BE49-F238E27FC236}">
                <a16:creationId xmlns:a16="http://schemas.microsoft.com/office/drawing/2014/main" id="{92DC4CCD-9409-1531-6A67-45DC4CFF34FC}"/>
              </a:ext>
            </a:extLst>
          </p:cNvPr>
          <p:cNvGraphicFramePr>
            <a:graphicFrameLocks noGrp="1"/>
          </p:cNvGraphicFramePr>
          <p:nvPr>
            <p:extLst>
              <p:ext uri="{D42A27DB-BD31-4B8C-83A1-F6EECF244321}">
                <p14:modId xmlns:p14="http://schemas.microsoft.com/office/powerpoint/2010/main" val="1020423548"/>
              </p:ext>
            </p:extLst>
          </p:nvPr>
        </p:nvGraphicFramePr>
        <p:xfrm>
          <a:off x="392675" y="4700795"/>
          <a:ext cx="160020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4142859001"/>
                    </a:ext>
                  </a:extLst>
                </a:gridCol>
                <a:gridCol w="320040">
                  <a:extLst>
                    <a:ext uri="{9D8B030D-6E8A-4147-A177-3AD203B41FA5}">
                      <a16:colId xmlns:a16="http://schemas.microsoft.com/office/drawing/2014/main" val="1465738722"/>
                    </a:ext>
                  </a:extLst>
                </a:gridCol>
                <a:gridCol w="320040">
                  <a:extLst>
                    <a:ext uri="{9D8B030D-6E8A-4147-A177-3AD203B41FA5}">
                      <a16:colId xmlns:a16="http://schemas.microsoft.com/office/drawing/2014/main" val="943696700"/>
                    </a:ext>
                  </a:extLst>
                </a:gridCol>
                <a:gridCol w="320040">
                  <a:extLst>
                    <a:ext uri="{9D8B030D-6E8A-4147-A177-3AD203B41FA5}">
                      <a16:colId xmlns:a16="http://schemas.microsoft.com/office/drawing/2014/main" val="694195423"/>
                    </a:ext>
                  </a:extLst>
                </a:gridCol>
                <a:gridCol w="320040">
                  <a:extLst>
                    <a:ext uri="{9D8B030D-6E8A-4147-A177-3AD203B41FA5}">
                      <a16:colId xmlns:a16="http://schemas.microsoft.com/office/drawing/2014/main" val="1306911594"/>
                    </a:ext>
                  </a:extLst>
                </a:gridCol>
              </a:tblGrid>
              <a:tr h="368462">
                <a:tc>
                  <a:txBody>
                    <a:bodyPr/>
                    <a:lstStyle/>
                    <a:p>
                      <a:pPr algn="ctr"/>
                      <a:r>
                        <a:rPr lang="es-ES" sz="2000" b="0" dirty="0">
                          <a:solidFill>
                            <a:srgbClr val="FF0000"/>
                          </a:solidFill>
                          <a:latin typeface="Patrick Hand" panose="00000500000000000000"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2000" b="0" dirty="0">
                          <a:solidFill>
                            <a:srgbClr val="FF0000"/>
                          </a:solidFill>
                          <a:latin typeface="Patrick Hand" panose="00000500000000000000"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2000" b="0" dirty="0">
                          <a:solidFill>
                            <a:srgbClr val="FF0000"/>
                          </a:solidFill>
                          <a:latin typeface="Patrick Hand" panose="00000500000000000000"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2000" b="0" dirty="0">
                          <a:solidFill>
                            <a:schemeClr val="tx1"/>
                          </a:solidFill>
                          <a:latin typeface="Patrick Hand" panose="00000500000000000000"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2000" b="0" dirty="0">
                          <a:solidFill>
                            <a:srgbClr val="FF0000"/>
                          </a:solidFill>
                          <a:latin typeface="Patrick Hand" panose="000005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9375919"/>
                  </a:ext>
                </a:extLst>
              </a:tr>
            </a:tbl>
          </a:graphicData>
        </a:graphic>
      </p:graphicFrame>
      <p:graphicFrame>
        <p:nvGraphicFramePr>
          <p:cNvPr id="27" name="Tabla 29">
            <a:extLst>
              <a:ext uri="{FF2B5EF4-FFF2-40B4-BE49-F238E27FC236}">
                <a16:creationId xmlns:a16="http://schemas.microsoft.com/office/drawing/2014/main" id="{99FD56AF-5BE7-676A-9C9C-1997E53FEADA}"/>
              </a:ext>
            </a:extLst>
          </p:cNvPr>
          <p:cNvGraphicFramePr>
            <a:graphicFrameLocks noGrp="1"/>
          </p:cNvGraphicFramePr>
          <p:nvPr>
            <p:extLst>
              <p:ext uri="{D42A27DB-BD31-4B8C-83A1-F6EECF244321}">
                <p14:modId xmlns:p14="http://schemas.microsoft.com/office/powerpoint/2010/main" val="2004249886"/>
              </p:ext>
            </p:extLst>
          </p:nvPr>
        </p:nvGraphicFramePr>
        <p:xfrm>
          <a:off x="704898" y="5879729"/>
          <a:ext cx="128016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694195423"/>
                    </a:ext>
                  </a:extLst>
                </a:gridCol>
                <a:gridCol w="320040">
                  <a:extLst>
                    <a:ext uri="{9D8B030D-6E8A-4147-A177-3AD203B41FA5}">
                      <a16:colId xmlns:a16="http://schemas.microsoft.com/office/drawing/2014/main" val="1306911594"/>
                    </a:ext>
                  </a:extLst>
                </a:gridCol>
                <a:gridCol w="320040">
                  <a:extLst>
                    <a:ext uri="{9D8B030D-6E8A-4147-A177-3AD203B41FA5}">
                      <a16:colId xmlns:a16="http://schemas.microsoft.com/office/drawing/2014/main" val="4025041890"/>
                    </a:ext>
                  </a:extLst>
                </a:gridCol>
                <a:gridCol w="320040">
                  <a:extLst>
                    <a:ext uri="{9D8B030D-6E8A-4147-A177-3AD203B41FA5}">
                      <a16:colId xmlns:a16="http://schemas.microsoft.com/office/drawing/2014/main" val="385937613"/>
                    </a:ext>
                  </a:extLst>
                </a:gridCol>
              </a:tblGrid>
              <a:tr h="368462">
                <a:tc>
                  <a:txBody>
                    <a:bodyPr/>
                    <a:lstStyle/>
                    <a:p>
                      <a:pPr algn="ctr"/>
                      <a:r>
                        <a:rPr lang="es-ES" sz="2000" b="0" dirty="0">
                          <a:solidFill>
                            <a:srgbClr val="FF0000"/>
                          </a:solidFill>
                          <a:latin typeface="Patrick Hand" panose="000005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rgbClr val="FF0000"/>
                          </a:solidFill>
                          <a:latin typeface="Patrick Hand" panose="000005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chemeClr val="tx1"/>
                          </a:solidFill>
                          <a:latin typeface="Patrick Hand" panose="000005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rgbClr val="FF0000"/>
                          </a:solidFill>
                          <a:latin typeface="Patrick Hand" panose="00000500000000000000"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8" name="Tabla 29">
            <a:extLst>
              <a:ext uri="{FF2B5EF4-FFF2-40B4-BE49-F238E27FC236}">
                <a16:creationId xmlns:a16="http://schemas.microsoft.com/office/drawing/2014/main" id="{55811AD9-1772-0933-5059-9D642A72E16F}"/>
              </a:ext>
            </a:extLst>
          </p:cNvPr>
          <p:cNvGraphicFramePr>
            <a:graphicFrameLocks noGrp="1"/>
          </p:cNvGraphicFramePr>
          <p:nvPr>
            <p:extLst>
              <p:ext uri="{D42A27DB-BD31-4B8C-83A1-F6EECF244321}">
                <p14:modId xmlns:p14="http://schemas.microsoft.com/office/powerpoint/2010/main" val="225770355"/>
              </p:ext>
            </p:extLst>
          </p:nvPr>
        </p:nvGraphicFramePr>
        <p:xfrm>
          <a:off x="7575643" y="929882"/>
          <a:ext cx="96012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694195423"/>
                    </a:ext>
                  </a:extLst>
                </a:gridCol>
                <a:gridCol w="320040">
                  <a:extLst>
                    <a:ext uri="{9D8B030D-6E8A-4147-A177-3AD203B41FA5}">
                      <a16:colId xmlns:a16="http://schemas.microsoft.com/office/drawing/2014/main" val="1306911594"/>
                    </a:ext>
                  </a:extLst>
                </a:gridCol>
                <a:gridCol w="320040">
                  <a:extLst>
                    <a:ext uri="{9D8B030D-6E8A-4147-A177-3AD203B41FA5}">
                      <a16:colId xmlns:a16="http://schemas.microsoft.com/office/drawing/2014/main" val="4025041890"/>
                    </a:ext>
                  </a:extLst>
                </a:gridCol>
              </a:tblGrid>
              <a:tr h="368462">
                <a:tc>
                  <a:txBody>
                    <a:bodyPr/>
                    <a:lstStyle/>
                    <a:p>
                      <a:pPr algn="ctr"/>
                      <a:r>
                        <a:rPr lang="es-ES" sz="2000" b="0" dirty="0">
                          <a:solidFill>
                            <a:srgbClr val="FF0000"/>
                          </a:solidFill>
                          <a:latin typeface="Patrick Hand" panose="00000500000000000000"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rgbClr val="FF0000"/>
                          </a:solidFill>
                          <a:latin typeface="Patrick Hand" panose="00000500000000000000" pitchFamily="2"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chemeClr val="tx1"/>
                          </a:solidFill>
                          <a:latin typeface="Patrick Hand" panose="00000500000000000000"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9" name="Tabla 29">
            <a:extLst>
              <a:ext uri="{FF2B5EF4-FFF2-40B4-BE49-F238E27FC236}">
                <a16:creationId xmlns:a16="http://schemas.microsoft.com/office/drawing/2014/main" id="{5A918EA4-E963-00B8-4BD0-41410614C9AF}"/>
              </a:ext>
            </a:extLst>
          </p:cNvPr>
          <p:cNvGraphicFramePr>
            <a:graphicFrameLocks noGrp="1"/>
          </p:cNvGraphicFramePr>
          <p:nvPr>
            <p:extLst>
              <p:ext uri="{D42A27DB-BD31-4B8C-83A1-F6EECF244321}">
                <p14:modId xmlns:p14="http://schemas.microsoft.com/office/powerpoint/2010/main" val="3717272230"/>
              </p:ext>
            </p:extLst>
          </p:nvPr>
        </p:nvGraphicFramePr>
        <p:xfrm>
          <a:off x="7575643" y="2230023"/>
          <a:ext cx="128016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4142859001"/>
                    </a:ext>
                  </a:extLst>
                </a:gridCol>
                <a:gridCol w="320040">
                  <a:extLst>
                    <a:ext uri="{9D8B030D-6E8A-4147-A177-3AD203B41FA5}">
                      <a16:colId xmlns:a16="http://schemas.microsoft.com/office/drawing/2014/main" val="1465738722"/>
                    </a:ext>
                  </a:extLst>
                </a:gridCol>
                <a:gridCol w="320040">
                  <a:extLst>
                    <a:ext uri="{9D8B030D-6E8A-4147-A177-3AD203B41FA5}">
                      <a16:colId xmlns:a16="http://schemas.microsoft.com/office/drawing/2014/main" val="694195423"/>
                    </a:ext>
                  </a:extLst>
                </a:gridCol>
                <a:gridCol w="320040">
                  <a:extLst>
                    <a:ext uri="{9D8B030D-6E8A-4147-A177-3AD203B41FA5}">
                      <a16:colId xmlns:a16="http://schemas.microsoft.com/office/drawing/2014/main" val="1306911594"/>
                    </a:ext>
                  </a:extLst>
                </a:gridCol>
              </a:tblGrid>
              <a:tr h="368462">
                <a:tc>
                  <a:txBody>
                    <a:bodyPr/>
                    <a:lstStyle/>
                    <a:p>
                      <a:pPr algn="ctr"/>
                      <a:r>
                        <a:rPr lang="es-ES" sz="2000" b="0" dirty="0">
                          <a:solidFill>
                            <a:srgbClr val="FF0000"/>
                          </a:solidFill>
                          <a:latin typeface="Patrick Hand" panose="00000500000000000000"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rgbClr val="FF0000"/>
                          </a:solidFill>
                          <a:latin typeface="Patrick Hand" panose="00000500000000000000"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chemeClr val="tx1"/>
                          </a:solidFill>
                          <a:latin typeface="Patrick Hand" panose="00000500000000000000" pitchFamily="2"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2000" b="0" dirty="0">
                          <a:solidFill>
                            <a:srgbClr val="FF0000"/>
                          </a:solidFill>
                          <a:latin typeface="Patrick Hand" panose="00000500000000000000"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31" name="Tabla 29">
            <a:extLst>
              <a:ext uri="{FF2B5EF4-FFF2-40B4-BE49-F238E27FC236}">
                <a16:creationId xmlns:a16="http://schemas.microsoft.com/office/drawing/2014/main" id="{105FDF85-3D49-C074-15D1-9518E4556889}"/>
              </a:ext>
            </a:extLst>
          </p:cNvPr>
          <p:cNvGraphicFramePr>
            <a:graphicFrameLocks noGrp="1"/>
          </p:cNvGraphicFramePr>
          <p:nvPr>
            <p:extLst>
              <p:ext uri="{D42A27DB-BD31-4B8C-83A1-F6EECF244321}">
                <p14:modId xmlns:p14="http://schemas.microsoft.com/office/powerpoint/2010/main" val="983469131"/>
              </p:ext>
            </p:extLst>
          </p:nvPr>
        </p:nvGraphicFramePr>
        <p:xfrm>
          <a:off x="7575643" y="3449830"/>
          <a:ext cx="96012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4025041890"/>
                    </a:ext>
                  </a:extLst>
                </a:gridCol>
                <a:gridCol w="320040">
                  <a:extLst>
                    <a:ext uri="{9D8B030D-6E8A-4147-A177-3AD203B41FA5}">
                      <a16:colId xmlns:a16="http://schemas.microsoft.com/office/drawing/2014/main" val="385937613"/>
                    </a:ext>
                  </a:extLst>
                </a:gridCol>
                <a:gridCol w="320040">
                  <a:extLst>
                    <a:ext uri="{9D8B030D-6E8A-4147-A177-3AD203B41FA5}">
                      <a16:colId xmlns:a16="http://schemas.microsoft.com/office/drawing/2014/main" val="757982169"/>
                    </a:ext>
                  </a:extLst>
                </a:gridCol>
              </a:tblGrid>
              <a:tr h="368462">
                <a:tc>
                  <a:txBody>
                    <a:bodyPr/>
                    <a:lstStyle/>
                    <a:p>
                      <a:pPr algn="ctr"/>
                      <a:r>
                        <a:rPr lang="es-ES" sz="2000" b="0" dirty="0">
                          <a:solidFill>
                            <a:srgbClr val="FF0000"/>
                          </a:solidFill>
                          <a:latin typeface="Patrick Hand" panose="000005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chemeClr val="tx1"/>
                          </a:solidFill>
                          <a:latin typeface="Patrick Hand" panose="00000500000000000000"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rgbClr val="FF0000"/>
                          </a:solidFill>
                          <a:latin typeface="Patrick Hand" panose="00000500000000000000"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32" name="Tabla 29">
            <a:extLst>
              <a:ext uri="{FF2B5EF4-FFF2-40B4-BE49-F238E27FC236}">
                <a16:creationId xmlns:a16="http://schemas.microsoft.com/office/drawing/2014/main" id="{CEBC8DF9-2D52-2796-A43C-02B9B35A5249}"/>
              </a:ext>
            </a:extLst>
          </p:cNvPr>
          <p:cNvGraphicFramePr>
            <a:graphicFrameLocks noGrp="1"/>
          </p:cNvGraphicFramePr>
          <p:nvPr>
            <p:extLst>
              <p:ext uri="{D42A27DB-BD31-4B8C-83A1-F6EECF244321}">
                <p14:modId xmlns:p14="http://schemas.microsoft.com/office/powerpoint/2010/main" val="2767947880"/>
              </p:ext>
            </p:extLst>
          </p:nvPr>
        </p:nvGraphicFramePr>
        <p:xfrm>
          <a:off x="7575643" y="4680120"/>
          <a:ext cx="128016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4025041890"/>
                    </a:ext>
                  </a:extLst>
                </a:gridCol>
                <a:gridCol w="320040">
                  <a:extLst>
                    <a:ext uri="{9D8B030D-6E8A-4147-A177-3AD203B41FA5}">
                      <a16:colId xmlns:a16="http://schemas.microsoft.com/office/drawing/2014/main" val="385937613"/>
                    </a:ext>
                  </a:extLst>
                </a:gridCol>
                <a:gridCol w="320040">
                  <a:extLst>
                    <a:ext uri="{9D8B030D-6E8A-4147-A177-3AD203B41FA5}">
                      <a16:colId xmlns:a16="http://schemas.microsoft.com/office/drawing/2014/main" val="757982169"/>
                    </a:ext>
                  </a:extLst>
                </a:gridCol>
                <a:gridCol w="320040">
                  <a:extLst>
                    <a:ext uri="{9D8B030D-6E8A-4147-A177-3AD203B41FA5}">
                      <a16:colId xmlns:a16="http://schemas.microsoft.com/office/drawing/2014/main" val="1820272978"/>
                    </a:ext>
                  </a:extLst>
                </a:gridCol>
              </a:tblGrid>
              <a:tr h="368462">
                <a:tc>
                  <a:txBody>
                    <a:bodyPr/>
                    <a:lstStyle/>
                    <a:p>
                      <a:pPr algn="ctr"/>
                      <a:r>
                        <a:rPr lang="es-ES" sz="2000" b="0" dirty="0">
                          <a:solidFill>
                            <a:srgbClr val="FF0000"/>
                          </a:solidFill>
                          <a:latin typeface="Patrick Hand" panose="00000500000000000000"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rgbClr val="FF0000"/>
                          </a:solidFill>
                          <a:latin typeface="Patrick Hand" panose="00000500000000000000"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chemeClr val="tx1"/>
                          </a:solidFill>
                          <a:latin typeface="Patrick Hand" panose="00000500000000000000"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rgbClr val="FF0000"/>
                          </a:solidFill>
                          <a:latin typeface="Patrick Hand" panose="00000500000000000000"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35" name="Tabla 29">
            <a:extLst>
              <a:ext uri="{FF2B5EF4-FFF2-40B4-BE49-F238E27FC236}">
                <a16:creationId xmlns:a16="http://schemas.microsoft.com/office/drawing/2014/main" id="{7EC57E04-C267-B93D-7083-C8A9515F24C9}"/>
              </a:ext>
            </a:extLst>
          </p:cNvPr>
          <p:cNvGraphicFramePr>
            <a:graphicFrameLocks noGrp="1"/>
          </p:cNvGraphicFramePr>
          <p:nvPr>
            <p:extLst>
              <p:ext uri="{D42A27DB-BD31-4B8C-83A1-F6EECF244321}">
                <p14:modId xmlns:p14="http://schemas.microsoft.com/office/powerpoint/2010/main" val="3075323827"/>
              </p:ext>
            </p:extLst>
          </p:nvPr>
        </p:nvGraphicFramePr>
        <p:xfrm>
          <a:off x="7575643" y="5874527"/>
          <a:ext cx="1280160" cy="396240"/>
        </p:xfrm>
        <a:graphic>
          <a:graphicData uri="http://schemas.openxmlformats.org/drawingml/2006/table">
            <a:tbl>
              <a:tblPr firstRow="1" bandRow="1">
                <a:tableStyleId>{5940675A-B579-460E-94D1-54222C63F5DA}</a:tableStyleId>
              </a:tblPr>
              <a:tblGrid>
                <a:gridCol w="320040">
                  <a:extLst>
                    <a:ext uri="{9D8B030D-6E8A-4147-A177-3AD203B41FA5}">
                      <a16:colId xmlns:a16="http://schemas.microsoft.com/office/drawing/2014/main" val="943696700"/>
                    </a:ext>
                  </a:extLst>
                </a:gridCol>
                <a:gridCol w="320040">
                  <a:extLst>
                    <a:ext uri="{9D8B030D-6E8A-4147-A177-3AD203B41FA5}">
                      <a16:colId xmlns:a16="http://schemas.microsoft.com/office/drawing/2014/main" val="694195423"/>
                    </a:ext>
                  </a:extLst>
                </a:gridCol>
                <a:gridCol w="320040">
                  <a:extLst>
                    <a:ext uri="{9D8B030D-6E8A-4147-A177-3AD203B41FA5}">
                      <a16:colId xmlns:a16="http://schemas.microsoft.com/office/drawing/2014/main" val="1306911594"/>
                    </a:ext>
                  </a:extLst>
                </a:gridCol>
                <a:gridCol w="320040">
                  <a:extLst>
                    <a:ext uri="{9D8B030D-6E8A-4147-A177-3AD203B41FA5}">
                      <a16:colId xmlns:a16="http://schemas.microsoft.com/office/drawing/2014/main" val="4025041890"/>
                    </a:ext>
                  </a:extLst>
                </a:gridCol>
              </a:tblGrid>
              <a:tr h="368462">
                <a:tc>
                  <a:txBody>
                    <a:bodyPr/>
                    <a:lstStyle/>
                    <a:p>
                      <a:pPr algn="ctr"/>
                      <a:r>
                        <a:rPr lang="es-ES" sz="2000" b="0" dirty="0">
                          <a:solidFill>
                            <a:schemeClr val="tx1"/>
                          </a:solidFill>
                          <a:latin typeface="Patrick Hand" panose="00000500000000000000" pitchFamily="2"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2000" b="0" dirty="0">
                          <a:solidFill>
                            <a:srgbClr val="FF0000"/>
                          </a:solidFill>
                          <a:latin typeface="Patrick Hand" panose="00000500000000000000"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rgbClr val="FF0000"/>
                          </a:solidFill>
                          <a:latin typeface="Patrick Hand" panose="00000500000000000000"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2000" b="0" dirty="0">
                          <a:solidFill>
                            <a:srgbClr val="FF0000"/>
                          </a:solidFill>
                          <a:latin typeface="Patrick Hand" panose="00000500000000000000"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sp>
        <p:nvSpPr>
          <p:cNvPr id="36" name="CuadroTexto 35">
            <a:extLst>
              <a:ext uri="{FF2B5EF4-FFF2-40B4-BE49-F238E27FC236}">
                <a16:creationId xmlns:a16="http://schemas.microsoft.com/office/drawing/2014/main" id="{C83C6AF5-AAF4-0CB1-B8A4-D3B061F909FF}"/>
              </a:ext>
            </a:extLst>
          </p:cNvPr>
          <p:cNvSpPr txBox="1"/>
          <p:nvPr/>
        </p:nvSpPr>
        <p:spPr>
          <a:xfrm>
            <a:off x="323700" y="889973"/>
            <a:ext cx="401060" cy="477054"/>
          </a:xfrm>
          <a:prstGeom prst="rect">
            <a:avLst/>
          </a:prstGeom>
          <a:noFill/>
        </p:spPr>
        <p:txBody>
          <a:bodyPr wrap="square" rtlCol="0">
            <a:spAutoFit/>
          </a:bodyPr>
          <a:lstStyle/>
          <a:p>
            <a:r>
              <a:rPr lang="es-ES" sz="2500" b="1" dirty="0">
                <a:solidFill>
                  <a:srgbClr val="FF0000"/>
                </a:solidFill>
                <a:latin typeface="Patrick Hand" panose="00000500000000000000" pitchFamily="2" charset="0"/>
              </a:rPr>
              <a:t>1</a:t>
            </a:r>
          </a:p>
        </p:txBody>
      </p:sp>
      <p:sp>
        <p:nvSpPr>
          <p:cNvPr id="37" name="CuadroTexto 36">
            <a:extLst>
              <a:ext uri="{FF2B5EF4-FFF2-40B4-BE49-F238E27FC236}">
                <a16:creationId xmlns:a16="http://schemas.microsoft.com/office/drawing/2014/main" id="{02D7796B-10EC-2FAA-4ABE-18604ADBA52C}"/>
              </a:ext>
            </a:extLst>
          </p:cNvPr>
          <p:cNvSpPr txBox="1"/>
          <p:nvPr/>
        </p:nvSpPr>
        <p:spPr>
          <a:xfrm>
            <a:off x="651444" y="2164789"/>
            <a:ext cx="398420" cy="477054"/>
          </a:xfrm>
          <a:prstGeom prst="rect">
            <a:avLst/>
          </a:prstGeom>
          <a:noFill/>
        </p:spPr>
        <p:txBody>
          <a:bodyPr wrap="square" rtlCol="0">
            <a:spAutoFit/>
          </a:bodyPr>
          <a:lstStyle/>
          <a:p>
            <a:r>
              <a:rPr lang="es-ES" sz="2500" b="1" dirty="0">
                <a:solidFill>
                  <a:srgbClr val="FF0000"/>
                </a:solidFill>
                <a:latin typeface="Patrick Hand" panose="00000500000000000000" pitchFamily="2" charset="0"/>
              </a:rPr>
              <a:t>2</a:t>
            </a:r>
          </a:p>
        </p:txBody>
      </p:sp>
      <p:sp>
        <p:nvSpPr>
          <p:cNvPr id="38" name="CuadroTexto 37">
            <a:extLst>
              <a:ext uri="{FF2B5EF4-FFF2-40B4-BE49-F238E27FC236}">
                <a16:creationId xmlns:a16="http://schemas.microsoft.com/office/drawing/2014/main" id="{A47CBEC9-8AA2-6F82-ED2D-F9BA982342C5}"/>
              </a:ext>
            </a:extLst>
          </p:cNvPr>
          <p:cNvSpPr txBox="1"/>
          <p:nvPr/>
        </p:nvSpPr>
        <p:spPr>
          <a:xfrm>
            <a:off x="330633" y="3422463"/>
            <a:ext cx="366551" cy="477054"/>
          </a:xfrm>
          <a:prstGeom prst="rect">
            <a:avLst/>
          </a:prstGeom>
          <a:noFill/>
        </p:spPr>
        <p:txBody>
          <a:bodyPr wrap="square" rtlCol="0">
            <a:spAutoFit/>
          </a:bodyPr>
          <a:lstStyle/>
          <a:p>
            <a:r>
              <a:rPr lang="es-ES" sz="2500" b="1" dirty="0">
                <a:solidFill>
                  <a:srgbClr val="FF0000"/>
                </a:solidFill>
                <a:latin typeface="Patrick Hand" panose="00000500000000000000" pitchFamily="2" charset="0"/>
              </a:rPr>
              <a:t>3</a:t>
            </a:r>
          </a:p>
        </p:txBody>
      </p:sp>
      <p:sp>
        <p:nvSpPr>
          <p:cNvPr id="39" name="CuadroTexto 38">
            <a:extLst>
              <a:ext uri="{FF2B5EF4-FFF2-40B4-BE49-F238E27FC236}">
                <a16:creationId xmlns:a16="http://schemas.microsoft.com/office/drawing/2014/main" id="{3482CEC9-B5C1-C8D3-4841-4A9A043EA52E}"/>
              </a:ext>
            </a:extLst>
          </p:cNvPr>
          <p:cNvSpPr txBox="1"/>
          <p:nvPr/>
        </p:nvSpPr>
        <p:spPr>
          <a:xfrm>
            <a:off x="26124" y="4668896"/>
            <a:ext cx="366551" cy="477054"/>
          </a:xfrm>
          <a:prstGeom prst="rect">
            <a:avLst/>
          </a:prstGeom>
          <a:noFill/>
        </p:spPr>
        <p:txBody>
          <a:bodyPr wrap="square" rtlCol="0">
            <a:spAutoFit/>
          </a:bodyPr>
          <a:lstStyle/>
          <a:p>
            <a:r>
              <a:rPr lang="es-ES" sz="2500" b="1" dirty="0">
                <a:solidFill>
                  <a:srgbClr val="FF0000"/>
                </a:solidFill>
                <a:latin typeface="Patrick Hand" panose="00000500000000000000" pitchFamily="2" charset="0"/>
              </a:rPr>
              <a:t>4</a:t>
            </a:r>
          </a:p>
        </p:txBody>
      </p:sp>
      <p:sp>
        <p:nvSpPr>
          <p:cNvPr id="40" name="CuadroTexto 39">
            <a:extLst>
              <a:ext uri="{FF2B5EF4-FFF2-40B4-BE49-F238E27FC236}">
                <a16:creationId xmlns:a16="http://schemas.microsoft.com/office/drawing/2014/main" id="{0F4E08E6-B738-2E77-60D0-98F04EDA7EED}"/>
              </a:ext>
            </a:extLst>
          </p:cNvPr>
          <p:cNvSpPr txBox="1"/>
          <p:nvPr/>
        </p:nvSpPr>
        <p:spPr>
          <a:xfrm>
            <a:off x="331693" y="5838200"/>
            <a:ext cx="366551" cy="477054"/>
          </a:xfrm>
          <a:prstGeom prst="rect">
            <a:avLst/>
          </a:prstGeom>
          <a:noFill/>
        </p:spPr>
        <p:txBody>
          <a:bodyPr wrap="square" rtlCol="0">
            <a:spAutoFit/>
          </a:bodyPr>
          <a:lstStyle/>
          <a:p>
            <a:r>
              <a:rPr lang="es-ES" sz="2500" b="1" dirty="0">
                <a:solidFill>
                  <a:srgbClr val="FF0000"/>
                </a:solidFill>
                <a:latin typeface="Patrick Hand" panose="00000500000000000000" pitchFamily="2" charset="0"/>
              </a:rPr>
              <a:t>5</a:t>
            </a:r>
          </a:p>
        </p:txBody>
      </p:sp>
      <p:sp>
        <p:nvSpPr>
          <p:cNvPr id="41" name="CuadroTexto 40">
            <a:extLst>
              <a:ext uri="{FF2B5EF4-FFF2-40B4-BE49-F238E27FC236}">
                <a16:creationId xmlns:a16="http://schemas.microsoft.com/office/drawing/2014/main" id="{ED49B2BB-2AC1-726D-A817-4C0136E80F76}"/>
              </a:ext>
            </a:extLst>
          </p:cNvPr>
          <p:cNvSpPr txBox="1"/>
          <p:nvPr/>
        </p:nvSpPr>
        <p:spPr>
          <a:xfrm>
            <a:off x="8548879" y="878673"/>
            <a:ext cx="361518" cy="477054"/>
          </a:xfrm>
          <a:prstGeom prst="rect">
            <a:avLst/>
          </a:prstGeom>
          <a:noFill/>
        </p:spPr>
        <p:txBody>
          <a:bodyPr wrap="square" rtlCol="0">
            <a:spAutoFit/>
          </a:bodyPr>
          <a:lstStyle/>
          <a:p>
            <a:pPr algn="r"/>
            <a:r>
              <a:rPr lang="es-ES" sz="2500" b="1" dirty="0">
                <a:solidFill>
                  <a:srgbClr val="FF0000"/>
                </a:solidFill>
                <a:latin typeface="Patrick Hand" panose="00000500000000000000" pitchFamily="2" charset="0"/>
              </a:rPr>
              <a:t>6</a:t>
            </a:r>
          </a:p>
        </p:txBody>
      </p:sp>
      <p:sp>
        <p:nvSpPr>
          <p:cNvPr id="42" name="CuadroTexto 41">
            <a:extLst>
              <a:ext uri="{FF2B5EF4-FFF2-40B4-BE49-F238E27FC236}">
                <a16:creationId xmlns:a16="http://schemas.microsoft.com/office/drawing/2014/main" id="{80185742-55F1-5A5E-8878-9D6872B84719}"/>
              </a:ext>
            </a:extLst>
          </p:cNvPr>
          <p:cNvSpPr txBox="1"/>
          <p:nvPr/>
        </p:nvSpPr>
        <p:spPr>
          <a:xfrm>
            <a:off x="8860765" y="2170475"/>
            <a:ext cx="414700" cy="477054"/>
          </a:xfrm>
          <a:prstGeom prst="rect">
            <a:avLst/>
          </a:prstGeom>
          <a:noFill/>
        </p:spPr>
        <p:txBody>
          <a:bodyPr wrap="square" rtlCol="0">
            <a:spAutoFit/>
          </a:bodyPr>
          <a:lstStyle/>
          <a:p>
            <a:pPr algn="r"/>
            <a:r>
              <a:rPr lang="es-ES" sz="2500" b="1" dirty="0">
                <a:solidFill>
                  <a:srgbClr val="FF0000"/>
                </a:solidFill>
                <a:latin typeface="Patrick Hand" panose="00000500000000000000" pitchFamily="2" charset="0"/>
              </a:rPr>
              <a:t>7</a:t>
            </a:r>
          </a:p>
        </p:txBody>
      </p:sp>
      <p:sp>
        <p:nvSpPr>
          <p:cNvPr id="43" name="CuadroTexto 42">
            <a:extLst>
              <a:ext uri="{FF2B5EF4-FFF2-40B4-BE49-F238E27FC236}">
                <a16:creationId xmlns:a16="http://schemas.microsoft.com/office/drawing/2014/main" id="{CB7E34F4-A085-388D-6E98-E6A4D728EF33}"/>
              </a:ext>
            </a:extLst>
          </p:cNvPr>
          <p:cNvSpPr txBox="1"/>
          <p:nvPr/>
        </p:nvSpPr>
        <p:spPr>
          <a:xfrm>
            <a:off x="8542771" y="3401270"/>
            <a:ext cx="380730" cy="477054"/>
          </a:xfrm>
          <a:prstGeom prst="rect">
            <a:avLst/>
          </a:prstGeom>
          <a:noFill/>
        </p:spPr>
        <p:txBody>
          <a:bodyPr wrap="square" rtlCol="0">
            <a:spAutoFit/>
          </a:bodyPr>
          <a:lstStyle/>
          <a:p>
            <a:pPr algn="r"/>
            <a:r>
              <a:rPr lang="es-ES" sz="2500" b="1" dirty="0">
                <a:solidFill>
                  <a:srgbClr val="FF0000"/>
                </a:solidFill>
                <a:latin typeface="Patrick Hand" panose="00000500000000000000" pitchFamily="2" charset="0"/>
              </a:rPr>
              <a:t>8</a:t>
            </a:r>
          </a:p>
        </p:txBody>
      </p:sp>
      <p:sp>
        <p:nvSpPr>
          <p:cNvPr id="44" name="CuadroTexto 43">
            <a:extLst>
              <a:ext uri="{FF2B5EF4-FFF2-40B4-BE49-F238E27FC236}">
                <a16:creationId xmlns:a16="http://schemas.microsoft.com/office/drawing/2014/main" id="{15F5FE2D-89D4-A501-90CE-B432B56473B4}"/>
              </a:ext>
            </a:extLst>
          </p:cNvPr>
          <p:cNvSpPr txBox="1"/>
          <p:nvPr/>
        </p:nvSpPr>
        <p:spPr>
          <a:xfrm>
            <a:off x="8868212" y="4624117"/>
            <a:ext cx="380730" cy="477054"/>
          </a:xfrm>
          <a:prstGeom prst="rect">
            <a:avLst/>
          </a:prstGeom>
          <a:noFill/>
        </p:spPr>
        <p:txBody>
          <a:bodyPr wrap="square" rtlCol="0">
            <a:spAutoFit/>
          </a:bodyPr>
          <a:lstStyle/>
          <a:p>
            <a:pPr algn="r"/>
            <a:r>
              <a:rPr lang="es-ES" sz="2500" b="1" dirty="0">
                <a:solidFill>
                  <a:srgbClr val="FF0000"/>
                </a:solidFill>
                <a:latin typeface="Patrick Hand" panose="00000500000000000000" pitchFamily="2" charset="0"/>
              </a:rPr>
              <a:t>9</a:t>
            </a:r>
          </a:p>
        </p:txBody>
      </p:sp>
      <p:sp>
        <p:nvSpPr>
          <p:cNvPr id="45" name="CuadroTexto 44">
            <a:extLst>
              <a:ext uri="{FF2B5EF4-FFF2-40B4-BE49-F238E27FC236}">
                <a16:creationId xmlns:a16="http://schemas.microsoft.com/office/drawing/2014/main" id="{BDC5798D-067D-D9B3-0BD6-49A4C8AA17A8}"/>
              </a:ext>
            </a:extLst>
          </p:cNvPr>
          <p:cNvSpPr txBox="1"/>
          <p:nvPr/>
        </p:nvSpPr>
        <p:spPr>
          <a:xfrm>
            <a:off x="8832413" y="5846399"/>
            <a:ext cx="523833" cy="477054"/>
          </a:xfrm>
          <a:prstGeom prst="rect">
            <a:avLst/>
          </a:prstGeom>
          <a:noFill/>
        </p:spPr>
        <p:txBody>
          <a:bodyPr wrap="square" rtlCol="0">
            <a:spAutoFit/>
          </a:bodyPr>
          <a:lstStyle/>
          <a:p>
            <a:pPr algn="r"/>
            <a:r>
              <a:rPr lang="es-ES" sz="2500" b="1" dirty="0">
                <a:solidFill>
                  <a:srgbClr val="FF0000"/>
                </a:solidFill>
                <a:latin typeface="Patrick Hand" panose="00000500000000000000" pitchFamily="2" charset="0"/>
              </a:rPr>
              <a:t>10</a:t>
            </a:r>
          </a:p>
        </p:txBody>
      </p:sp>
      <p:sp>
        <p:nvSpPr>
          <p:cNvPr id="46" name="CuadroTexto 45">
            <a:extLst>
              <a:ext uri="{FF2B5EF4-FFF2-40B4-BE49-F238E27FC236}">
                <a16:creationId xmlns:a16="http://schemas.microsoft.com/office/drawing/2014/main" id="{AD5DE970-AD0E-A71E-0F8B-9875AE77964F}"/>
              </a:ext>
            </a:extLst>
          </p:cNvPr>
          <p:cNvSpPr txBox="1"/>
          <p:nvPr/>
        </p:nvSpPr>
        <p:spPr>
          <a:xfrm>
            <a:off x="9516140" y="819697"/>
            <a:ext cx="2675860" cy="707886"/>
          </a:xfrm>
          <a:prstGeom prst="rect">
            <a:avLst/>
          </a:prstGeom>
          <a:solidFill>
            <a:srgbClr val="F5F2BD"/>
          </a:solidFill>
        </p:spPr>
        <p:txBody>
          <a:bodyPr wrap="square" rtlCol="0">
            <a:spAutoFit/>
          </a:bodyPr>
          <a:lstStyle/>
          <a:p>
            <a:pPr algn="ctr"/>
            <a:r>
              <a:rPr lang="es-ES" sz="2000" dirty="0">
                <a:latin typeface="Patrick Hand" panose="00000500000000000000" pitchFamily="2" charset="0"/>
              </a:rPr>
              <a:t>A. Número de letras “a” en las palabras 1 y 2.</a:t>
            </a:r>
          </a:p>
        </p:txBody>
      </p:sp>
      <p:sp>
        <p:nvSpPr>
          <p:cNvPr id="47" name="CuadroTexto 46">
            <a:extLst>
              <a:ext uri="{FF2B5EF4-FFF2-40B4-BE49-F238E27FC236}">
                <a16:creationId xmlns:a16="http://schemas.microsoft.com/office/drawing/2014/main" id="{96618B6C-0F3E-2C14-367E-30AD1ACCECD3}"/>
              </a:ext>
            </a:extLst>
          </p:cNvPr>
          <p:cNvSpPr txBox="1"/>
          <p:nvPr/>
        </p:nvSpPr>
        <p:spPr>
          <a:xfrm>
            <a:off x="9516140" y="1783886"/>
            <a:ext cx="2675860" cy="707886"/>
          </a:xfrm>
          <a:prstGeom prst="rect">
            <a:avLst/>
          </a:prstGeom>
          <a:solidFill>
            <a:srgbClr val="D7EBD0"/>
          </a:solidFill>
        </p:spPr>
        <p:txBody>
          <a:bodyPr wrap="square" rtlCol="0">
            <a:spAutoFit/>
          </a:bodyPr>
          <a:lstStyle/>
          <a:p>
            <a:pPr algn="ctr"/>
            <a:r>
              <a:rPr lang="es-ES" sz="2000" dirty="0">
                <a:latin typeface="Patrick Hand" panose="00000500000000000000" pitchFamily="2" charset="0"/>
              </a:rPr>
              <a:t>B. Número de letras “n” en las palabras 3, 4 y 5. </a:t>
            </a:r>
          </a:p>
        </p:txBody>
      </p:sp>
      <p:sp>
        <p:nvSpPr>
          <p:cNvPr id="48" name="CuadroTexto 47">
            <a:extLst>
              <a:ext uri="{FF2B5EF4-FFF2-40B4-BE49-F238E27FC236}">
                <a16:creationId xmlns:a16="http://schemas.microsoft.com/office/drawing/2014/main" id="{F0AB0E57-7EC4-3DAA-A377-E41009749863}"/>
              </a:ext>
            </a:extLst>
          </p:cNvPr>
          <p:cNvSpPr txBox="1"/>
          <p:nvPr/>
        </p:nvSpPr>
        <p:spPr>
          <a:xfrm>
            <a:off x="9516140" y="2744306"/>
            <a:ext cx="2675860" cy="707886"/>
          </a:xfrm>
          <a:prstGeom prst="rect">
            <a:avLst/>
          </a:prstGeom>
          <a:solidFill>
            <a:srgbClr val="D4D3F4"/>
          </a:solidFill>
        </p:spPr>
        <p:txBody>
          <a:bodyPr wrap="square" rtlCol="0">
            <a:spAutoFit/>
          </a:bodyPr>
          <a:lstStyle/>
          <a:p>
            <a:pPr algn="ctr"/>
            <a:r>
              <a:rPr lang="es-ES" sz="2000" dirty="0">
                <a:latin typeface="Patrick Hand" panose="00000500000000000000" pitchFamily="2" charset="0"/>
              </a:rPr>
              <a:t>C. Número de letras “l” en las palabras 6 y 7. </a:t>
            </a:r>
          </a:p>
        </p:txBody>
      </p:sp>
      <p:sp>
        <p:nvSpPr>
          <p:cNvPr id="49" name="CuadroTexto 48">
            <a:extLst>
              <a:ext uri="{FF2B5EF4-FFF2-40B4-BE49-F238E27FC236}">
                <a16:creationId xmlns:a16="http://schemas.microsoft.com/office/drawing/2014/main" id="{AC38B74F-7D75-BBB6-2F61-7F775D391327}"/>
              </a:ext>
            </a:extLst>
          </p:cNvPr>
          <p:cNvSpPr txBox="1"/>
          <p:nvPr/>
        </p:nvSpPr>
        <p:spPr>
          <a:xfrm>
            <a:off x="9516140" y="3704726"/>
            <a:ext cx="2701260" cy="707886"/>
          </a:xfrm>
          <a:prstGeom prst="rect">
            <a:avLst/>
          </a:prstGeom>
          <a:solidFill>
            <a:srgbClr val="FCD5F0"/>
          </a:solidFill>
        </p:spPr>
        <p:txBody>
          <a:bodyPr wrap="square" rtlCol="0">
            <a:spAutoFit/>
          </a:bodyPr>
          <a:lstStyle/>
          <a:p>
            <a:pPr algn="ctr"/>
            <a:r>
              <a:rPr lang="es-ES" sz="2000" dirty="0">
                <a:latin typeface="Patrick Hand" panose="00000500000000000000" pitchFamily="2" charset="0"/>
              </a:rPr>
              <a:t>D. Número de letras “e” en las palabras 8, 9 y 10. </a:t>
            </a:r>
          </a:p>
        </p:txBody>
      </p:sp>
      <p:sp>
        <p:nvSpPr>
          <p:cNvPr id="2" name="Rectangle 1">
            <a:extLst>
              <a:ext uri="{FF2B5EF4-FFF2-40B4-BE49-F238E27FC236}">
                <a16:creationId xmlns:a16="http://schemas.microsoft.com/office/drawing/2014/main" id="{AB03A0C8-EA82-28D8-3004-D5615E701494}"/>
              </a:ext>
            </a:extLst>
          </p:cNvPr>
          <p:cNvSpPr/>
          <p:nvPr/>
        </p:nvSpPr>
        <p:spPr>
          <a:xfrm>
            <a:off x="2247014" y="1651591"/>
            <a:ext cx="1013637" cy="198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La cabeza</a:t>
            </a:r>
          </a:p>
        </p:txBody>
      </p:sp>
      <p:sp>
        <p:nvSpPr>
          <p:cNvPr id="3" name="Rectangle 2">
            <a:extLst>
              <a:ext uri="{FF2B5EF4-FFF2-40B4-BE49-F238E27FC236}">
                <a16:creationId xmlns:a16="http://schemas.microsoft.com/office/drawing/2014/main" id="{AE8FF759-633E-A516-C1B1-5FCF71A86924}"/>
              </a:ext>
            </a:extLst>
          </p:cNvPr>
          <p:cNvSpPr/>
          <p:nvPr/>
        </p:nvSpPr>
        <p:spPr>
          <a:xfrm>
            <a:off x="2247013" y="2881556"/>
            <a:ext cx="1013637" cy="198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La oreja</a:t>
            </a:r>
          </a:p>
        </p:txBody>
      </p:sp>
      <p:sp>
        <p:nvSpPr>
          <p:cNvPr id="4" name="Rectangle 3">
            <a:extLst>
              <a:ext uri="{FF2B5EF4-FFF2-40B4-BE49-F238E27FC236}">
                <a16:creationId xmlns:a16="http://schemas.microsoft.com/office/drawing/2014/main" id="{52CB6FC8-6B0A-30D8-F608-363F50B5E062}"/>
              </a:ext>
            </a:extLst>
          </p:cNvPr>
          <p:cNvSpPr/>
          <p:nvPr/>
        </p:nvSpPr>
        <p:spPr>
          <a:xfrm>
            <a:off x="2247012" y="4118609"/>
            <a:ext cx="1013637" cy="198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La nariz</a:t>
            </a:r>
          </a:p>
        </p:txBody>
      </p:sp>
      <p:sp>
        <p:nvSpPr>
          <p:cNvPr id="5" name="Rectangle 4">
            <a:extLst>
              <a:ext uri="{FF2B5EF4-FFF2-40B4-BE49-F238E27FC236}">
                <a16:creationId xmlns:a16="http://schemas.microsoft.com/office/drawing/2014/main" id="{EC5ACDB2-B358-2529-D34D-33438482AEEF}"/>
              </a:ext>
            </a:extLst>
          </p:cNvPr>
          <p:cNvSpPr/>
          <p:nvPr/>
        </p:nvSpPr>
        <p:spPr>
          <a:xfrm>
            <a:off x="2271823" y="5341353"/>
            <a:ext cx="974651" cy="1875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La boca</a:t>
            </a:r>
          </a:p>
        </p:txBody>
      </p:sp>
      <p:sp>
        <p:nvSpPr>
          <p:cNvPr id="7" name="Rectangle 6">
            <a:extLst>
              <a:ext uri="{FF2B5EF4-FFF2-40B4-BE49-F238E27FC236}">
                <a16:creationId xmlns:a16="http://schemas.microsoft.com/office/drawing/2014/main" id="{3726EDF1-1BC5-AEAA-B87A-46D71C5B0F93}"/>
              </a:ext>
            </a:extLst>
          </p:cNvPr>
          <p:cNvSpPr/>
          <p:nvPr/>
        </p:nvSpPr>
        <p:spPr>
          <a:xfrm>
            <a:off x="2266504" y="6567907"/>
            <a:ext cx="974651" cy="198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La mano</a:t>
            </a:r>
          </a:p>
        </p:txBody>
      </p:sp>
      <p:sp>
        <p:nvSpPr>
          <p:cNvPr id="8" name="Rectangle 7">
            <a:extLst>
              <a:ext uri="{FF2B5EF4-FFF2-40B4-BE49-F238E27FC236}">
                <a16:creationId xmlns:a16="http://schemas.microsoft.com/office/drawing/2014/main" id="{AACE52C4-7035-9758-E2FC-E12353500896}"/>
              </a:ext>
            </a:extLst>
          </p:cNvPr>
          <p:cNvSpPr/>
          <p:nvPr/>
        </p:nvSpPr>
        <p:spPr>
          <a:xfrm>
            <a:off x="6312202" y="1662225"/>
            <a:ext cx="1013637" cy="198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La cabeza</a:t>
            </a:r>
          </a:p>
        </p:txBody>
      </p:sp>
      <p:sp>
        <p:nvSpPr>
          <p:cNvPr id="9" name="Rectangle 8">
            <a:extLst>
              <a:ext uri="{FF2B5EF4-FFF2-40B4-BE49-F238E27FC236}">
                <a16:creationId xmlns:a16="http://schemas.microsoft.com/office/drawing/2014/main" id="{64690775-732C-90D4-A739-552A87F7E52D}"/>
              </a:ext>
            </a:extLst>
          </p:cNvPr>
          <p:cNvSpPr/>
          <p:nvPr/>
        </p:nvSpPr>
        <p:spPr>
          <a:xfrm>
            <a:off x="6312201" y="2892190"/>
            <a:ext cx="1013637" cy="198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Los labios</a:t>
            </a:r>
          </a:p>
        </p:txBody>
      </p:sp>
      <p:sp>
        <p:nvSpPr>
          <p:cNvPr id="10" name="Rectangle 9">
            <a:extLst>
              <a:ext uri="{FF2B5EF4-FFF2-40B4-BE49-F238E27FC236}">
                <a16:creationId xmlns:a16="http://schemas.microsoft.com/office/drawing/2014/main" id="{D0C2AF18-EBF3-0631-DE32-01E3000D6F13}"/>
              </a:ext>
            </a:extLst>
          </p:cNvPr>
          <p:cNvSpPr/>
          <p:nvPr/>
        </p:nvSpPr>
        <p:spPr>
          <a:xfrm>
            <a:off x="6312200" y="4129243"/>
            <a:ext cx="1013637" cy="198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El brazo</a:t>
            </a:r>
          </a:p>
        </p:txBody>
      </p:sp>
      <p:sp>
        <p:nvSpPr>
          <p:cNvPr id="11" name="Rectangle 10">
            <a:extLst>
              <a:ext uri="{FF2B5EF4-FFF2-40B4-BE49-F238E27FC236}">
                <a16:creationId xmlns:a16="http://schemas.microsoft.com/office/drawing/2014/main" id="{8C3FE84E-01A7-D752-5B04-25ED02DE1E10}"/>
              </a:ext>
            </a:extLst>
          </p:cNvPr>
          <p:cNvSpPr/>
          <p:nvPr/>
        </p:nvSpPr>
        <p:spPr>
          <a:xfrm>
            <a:off x="6251954" y="5351987"/>
            <a:ext cx="1144228" cy="176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Las piernas</a:t>
            </a:r>
          </a:p>
        </p:txBody>
      </p:sp>
      <p:sp>
        <p:nvSpPr>
          <p:cNvPr id="12" name="Rectangle 11">
            <a:extLst>
              <a:ext uri="{FF2B5EF4-FFF2-40B4-BE49-F238E27FC236}">
                <a16:creationId xmlns:a16="http://schemas.microsoft.com/office/drawing/2014/main" id="{8A6D6D36-C3B7-A0CF-0834-226FCEA60A36}"/>
              </a:ext>
            </a:extLst>
          </p:cNvPr>
          <p:cNvSpPr/>
          <p:nvPr/>
        </p:nvSpPr>
        <p:spPr>
          <a:xfrm>
            <a:off x="6331692" y="6578541"/>
            <a:ext cx="974651" cy="198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dirty="0">
                <a:solidFill>
                  <a:schemeClr val="tx1">
                    <a:lumMod val="50000"/>
                    <a:lumOff val="50000"/>
                  </a:schemeClr>
                </a:solidFill>
                <a:latin typeface="Baguet Script" panose="00000500000000000000" pitchFamily="2" charset="0"/>
              </a:rPr>
              <a:t>El pie</a:t>
            </a:r>
          </a:p>
        </p:txBody>
      </p:sp>
    </p:spTree>
    <p:extLst>
      <p:ext uri="{BB962C8B-B14F-4D97-AF65-F5344CB8AC3E}">
        <p14:creationId xmlns:p14="http://schemas.microsoft.com/office/powerpoint/2010/main" val="4052665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EB6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5: </a:t>
            </a:r>
            <a:r>
              <a:rPr lang="es-ES" sz="4000" b="1" dirty="0" err="1">
                <a:solidFill>
                  <a:schemeClr val="bg1"/>
                </a:solidFill>
                <a:latin typeface="Patrick Hand" panose="00000500000000000000" pitchFamily="2" charset="0"/>
              </a:rPr>
              <a:t>Fill</a:t>
            </a:r>
            <a:r>
              <a:rPr lang="es-ES" sz="4000" b="1" dirty="0">
                <a:solidFill>
                  <a:schemeClr val="bg1"/>
                </a:solidFill>
                <a:latin typeface="Patrick Hand" panose="00000500000000000000" pitchFamily="2" charset="0"/>
              </a:rPr>
              <a:t> the gaps with </a:t>
            </a:r>
            <a:r>
              <a:rPr lang="es-ES" sz="4000" b="1" dirty="0" err="1">
                <a:solidFill>
                  <a:schemeClr val="bg1"/>
                </a:solidFill>
                <a:latin typeface="Patrick Hand" panose="00000500000000000000" pitchFamily="2" charset="0"/>
              </a:rPr>
              <a:t>words</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from</a:t>
            </a:r>
            <a:r>
              <a:rPr lang="es-ES" sz="4000" b="1" dirty="0">
                <a:solidFill>
                  <a:schemeClr val="bg1"/>
                </a:solidFill>
                <a:latin typeface="Patrick Hand" panose="00000500000000000000" pitchFamily="2" charset="0"/>
              </a:rPr>
              <a:t> the </a:t>
            </a:r>
            <a:r>
              <a:rPr lang="es-ES" sz="4000" b="1" dirty="0" err="1">
                <a:solidFill>
                  <a:schemeClr val="bg1"/>
                </a:solidFill>
                <a:latin typeface="Patrick Hand" panose="00000500000000000000" pitchFamily="2" charset="0"/>
              </a:rPr>
              <a:t>yellow</a:t>
            </a:r>
            <a:r>
              <a:rPr lang="es-ES" sz="4000" b="1" dirty="0">
                <a:solidFill>
                  <a:schemeClr val="bg1"/>
                </a:solidFill>
                <a:latin typeface="Patrick Hand" panose="00000500000000000000" pitchFamily="2" charset="0"/>
              </a:rPr>
              <a:t> box</a:t>
            </a:r>
          </a:p>
        </p:txBody>
      </p:sp>
      <p:graphicFrame>
        <p:nvGraphicFramePr>
          <p:cNvPr id="33" name="Tabla 29">
            <a:extLst>
              <a:ext uri="{FF2B5EF4-FFF2-40B4-BE49-F238E27FC236}">
                <a16:creationId xmlns:a16="http://schemas.microsoft.com/office/drawing/2014/main" id="{BBF7B9D3-E714-EEA8-90B6-7CFE8F105176}"/>
              </a:ext>
            </a:extLst>
          </p:cNvPr>
          <p:cNvGraphicFramePr>
            <a:graphicFrameLocks noGrp="1"/>
          </p:cNvGraphicFramePr>
          <p:nvPr/>
        </p:nvGraphicFramePr>
        <p:xfrm>
          <a:off x="9215349" y="5956300"/>
          <a:ext cx="2758164" cy="749301"/>
        </p:xfrm>
        <a:graphic>
          <a:graphicData uri="http://schemas.openxmlformats.org/drawingml/2006/table">
            <a:tbl>
              <a:tblPr firstRow="1" bandRow="1">
                <a:tableStyleId>{5940675A-B579-460E-94D1-54222C63F5DA}</a:tableStyleId>
              </a:tblPr>
              <a:tblGrid>
                <a:gridCol w="689541">
                  <a:extLst>
                    <a:ext uri="{9D8B030D-6E8A-4147-A177-3AD203B41FA5}">
                      <a16:colId xmlns:a16="http://schemas.microsoft.com/office/drawing/2014/main" val="4142859001"/>
                    </a:ext>
                  </a:extLst>
                </a:gridCol>
                <a:gridCol w="689541">
                  <a:extLst>
                    <a:ext uri="{9D8B030D-6E8A-4147-A177-3AD203B41FA5}">
                      <a16:colId xmlns:a16="http://schemas.microsoft.com/office/drawing/2014/main" val="1465738722"/>
                    </a:ext>
                  </a:extLst>
                </a:gridCol>
                <a:gridCol w="689541">
                  <a:extLst>
                    <a:ext uri="{9D8B030D-6E8A-4147-A177-3AD203B41FA5}">
                      <a16:colId xmlns:a16="http://schemas.microsoft.com/office/drawing/2014/main" val="943696700"/>
                    </a:ext>
                  </a:extLst>
                </a:gridCol>
                <a:gridCol w="689541">
                  <a:extLst>
                    <a:ext uri="{9D8B030D-6E8A-4147-A177-3AD203B41FA5}">
                      <a16:colId xmlns:a16="http://schemas.microsoft.com/office/drawing/2014/main" val="694195423"/>
                    </a:ext>
                  </a:extLst>
                </a:gridCol>
              </a:tblGrid>
              <a:tr h="749301">
                <a:tc>
                  <a:txBody>
                    <a:bodyPr/>
                    <a:lstStyle/>
                    <a:p>
                      <a:pPr algn="ctr"/>
                      <a:r>
                        <a:rPr lang="es-ES" sz="2500" b="1" dirty="0">
                          <a:solidFill>
                            <a:srgbClr val="FF0000"/>
                          </a:solidFill>
                          <a:latin typeface="Patrick Hand" panose="00000500000000000000" pitchFamily="2" charset="0"/>
                        </a:rPr>
                        <a:t>2</a:t>
                      </a:r>
                    </a:p>
                  </a:txBody>
                  <a:tcPr anchor="ctr">
                    <a:lnL w="28575" cap="flat" cmpd="sng" algn="ctr">
                      <a:solidFill>
                        <a:srgbClr val="EB65C5"/>
                      </a:solidFill>
                      <a:prstDash val="solid"/>
                      <a:round/>
                      <a:headEnd type="none" w="med" len="med"/>
                      <a:tailEnd type="none" w="med" len="med"/>
                    </a:lnL>
                    <a:lnR w="28575" cap="flat" cmpd="sng" algn="ctr">
                      <a:solidFill>
                        <a:srgbClr val="EB65C5"/>
                      </a:solidFill>
                      <a:prstDash val="solid"/>
                      <a:round/>
                      <a:headEnd type="none" w="med" len="med"/>
                      <a:tailEnd type="none" w="med" len="med"/>
                    </a:lnR>
                    <a:lnT w="28575" cap="flat" cmpd="sng" algn="ctr">
                      <a:solidFill>
                        <a:srgbClr val="EB65C5"/>
                      </a:solidFill>
                      <a:prstDash val="solid"/>
                      <a:round/>
                      <a:headEnd type="none" w="med" len="med"/>
                      <a:tailEnd type="none" w="med" len="med"/>
                    </a:lnT>
                    <a:lnB w="28575" cap="flat" cmpd="sng" algn="ctr">
                      <a:solidFill>
                        <a:srgbClr val="EB65C5"/>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4</a:t>
                      </a:r>
                    </a:p>
                  </a:txBody>
                  <a:tcPr anchor="ctr">
                    <a:lnL w="28575" cap="flat" cmpd="sng" algn="ctr">
                      <a:solidFill>
                        <a:srgbClr val="EB65C5"/>
                      </a:solidFill>
                      <a:prstDash val="solid"/>
                      <a:round/>
                      <a:headEnd type="none" w="med" len="med"/>
                      <a:tailEnd type="none" w="med" len="med"/>
                    </a:lnL>
                    <a:lnR w="28575" cap="flat" cmpd="sng" algn="ctr">
                      <a:solidFill>
                        <a:srgbClr val="EB65C5"/>
                      </a:solidFill>
                      <a:prstDash val="solid"/>
                      <a:round/>
                      <a:headEnd type="none" w="med" len="med"/>
                      <a:tailEnd type="none" w="med" len="med"/>
                    </a:lnR>
                    <a:lnT w="28575" cap="flat" cmpd="sng" algn="ctr">
                      <a:solidFill>
                        <a:srgbClr val="EB65C5"/>
                      </a:solidFill>
                      <a:prstDash val="solid"/>
                      <a:round/>
                      <a:headEnd type="none" w="med" len="med"/>
                      <a:tailEnd type="none" w="med" len="med"/>
                    </a:lnT>
                    <a:lnB w="28575" cap="flat" cmpd="sng" algn="ctr">
                      <a:solidFill>
                        <a:srgbClr val="EB65C5"/>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5</a:t>
                      </a:r>
                    </a:p>
                  </a:txBody>
                  <a:tcPr anchor="ctr">
                    <a:lnL w="28575" cap="flat" cmpd="sng" algn="ctr">
                      <a:solidFill>
                        <a:srgbClr val="EB65C5"/>
                      </a:solidFill>
                      <a:prstDash val="solid"/>
                      <a:round/>
                      <a:headEnd type="none" w="med" len="med"/>
                      <a:tailEnd type="none" w="med" len="med"/>
                    </a:lnL>
                    <a:lnR w="28575" cap="flat" cmpd="sng" algn="ctr">
                      <a:solidFill>
                        <a:srgbClr val="EB65C5"/>
                      </a:solidFill>
                      <a:prstDash val="solid"/>
                      <a:round/>
                      <a:headEnd type="none" w="med" len="med"/>
                      <a:tailEnd type="none" w="med" len="med"/>
                    </a:lnR>
                    <a:lnT w="28575" cap="flat" cmpd="sng" algn="ctr">
                      <a:solidFill>
                        <a:srgbClr val="EB65C5"/>
                      </a:solidFill>
                      <a:prstDash val="solid"/>
                      <a:round/>
                      <a:headEnd type="none" w="med" len="med"/>
                      <a:tailEnd type="none" w="med" len="med"/>
                    </a:lnT>
                    <a:lnB w="28575" cap="flat" cmpd="sng" algn="ctr">
                      <a:solidFill>
                        <a:srgbClr val="EB65C5"/>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9</a:t>
                      </a:r>
                    </a:p>
                  </a:txBody>
                  <a:tcPr anchor="ctr">
                    <a:lnL w="28575" cap="flat" cmpd="sng" algn="ctr">
                      <a:solidFill>
                        <a:srgbClr val="EB65C5"/>
                      </a:solidFill>
                      <a:prstDash val="solid"/>
                      <a:round/>
                      <a:headEnd type="none" w="med" len="med"/>
                      <a:tailEnd type="none" w="med" len="med"/>
                    </a:lnL>
                    <a:lnR w="28575" cap="flat" cmpd="sng" algn="ctr">
                      <a:solidFill>
                        <a:srgbClr val="EB65C5"/>
                      </a:solidFill>
                      <a:prstDash val="solid"/>
                      <a:round/>
                      <a:headEnd type="none" w="med" len="med"/>
                      <a:tailEnd type="none" w="med" len="med"/>
                    </a:lnR>
                    <a:lnT w="28575" cap="flat" cmpd="sng" algn="ctr">
                      <a:solidFill>
                        <a:srgbClr val="EB65C5"/>
                      </a:solidFill>
                      <a:prstDash val="solid"/>
                      <a:round/>
                      <a:headEnd type="none" w="med" len="med"/>
                      <a:tailEnd type="none" w="med" len="med"/>
                    </a:lnT>
                    <a:lnB w="28575" cap="flat" cmpd="sng" algn="ctr">
                      <a:solidFill>
                        <a:srgbClr val="EB65C5"/>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sp>
        <p:nvSpPr>
          <p:cNvPr id="50" name="CuadroTexto 49">
            <a:extLst>
              <a:ext uri="{FF2B5EF4-FFF2-40B4-BE49-F238E27FC236}">
                <a16:creationId xmlns:a16="http://schemas.microsoft.com/office/drawing/2014/main" id="{C6791715-7ABA-B6D1-984B-AF040B9A6110}"/>
              </a:ext>
            </a:extLst>
          </p:cNvPr>
          <p:cNvSpPr txBox="1"/>
          <p:nvPr/>
        </p:nvSpPr>
        <p:spPr>
          <a:xfrm>
            <a:off x="216302" y="763618"/>
            <a:ext cx="6734874" cy="5863144"/>
          </a:xfrm>
          <a:prstGeom prst="rect">
            <a:avLst/>
          </a:prstGeom>
          <a:pattFill prst="wdDnDiag">
            <a:fgClr>
              <a:srgbClr val="FFE5FF"/>
            </a:fgClr>
            <a:bgClr>
              <a:schemeClr val="bg1"/>
            </a:bgClr>
          </a:pattFill>
          <a:ln w="28575">
            <a:solidFill>
              <a:srgbClr val="EB65C5"/>
            </a:solidFill>
          </a:ln>
        </p:spPr>
        <p:txBody>
          <a:bodyPr wrap="square" rtlCol="0">
            <a:spAutoFit/>
          </a:bodyPr>
          <a:lstStyle/>
          <a:p>
            <a:pPr algn="ctr"/>
            <a:r>
              <a:rPr lang="es-ES" sz="2500" dirty="0">
                <a:latin typeface="Patrick Hand" panose="00000500000000000000" pitchFamily="2" charset="0"/>
              </a:rPr>
              <a:t>Hello! My name is Lauren and I am 12 (1</a:t>
            </a:r>
            <a:r>
              <a:rPr lang="es-ES" sz="2000" dirty="0">
                <a:latin typeface="Comic Sans MS" panose="030F0702030302020204" pitchFamily="66" charset="0"/>
              </a:rPr>
              <a:t>)____________</a:t>
            </a:r>
            <a:r>
              <a:rPr lang="es-ES" sz="2500" dirty="0">
                <a:latin typeface="Patrick Hand" panose="00000500000000000000" pitchFamily="2" charset="0"/>
              </a:rPr>
              <a:t> </a:t>
            </a:r>
            <a:r>
              <a:rPr lang="es-ES" sz="2500" dirty="0" err="1">
                <a:latin typeface="Patrick Hand" panose="00000500000000000000" pitchFamily="2" charset="0"/>
              </a:rPr>
              <a:t>old</a:t>
            </a:r>
            <a:r>
              <a:rPr lang="es-ES" sz="2500" dirty="0">
                <a:latin typeface="Patrick Hand" panose="00000500000000000000" pitchFamily="2" charset="0"/>
              </a:rPr>
              <a:t>. I have a </a:t>
            </a:r>
            <a:r>
              <a:rPr lang="es-ES" sz="2500" dirty="0" err="1">
                <a:latin typeface="Patrick Hand" panose="00000500000000000000" pitchFamily="2" charset="0"/>
              </a:rPr>
              <a:t>big</a:t>
            </a:r>
            <a:r>
              <a:rPr lang="es-ES" sz="2500" dirty="0">
                <a:latin typeface="Patrick Hand" panose="00000500000000000000" pitchFamily="2" charset="0"/>
              </a:rPr>
              <a:t> (2</a:t>
            </a:r>
            <a:r>
              <a:rPr lang="es-ES" sz="2000" dirty="0">
                <a:latin typeface="Patrick Hand" panose="00000500000000000000" pitchFamily="2" charset="0"/>
              </a:rPr>
              <a:t>)</a:t>
            </a:r>
            <a:r>
              <a:rPr lang="es-ES" sz="2000" dirty="0">
                <a:latin typeface="Comic Sans MS" panose="030F0702030302020204" pitchFamily="66" charset="0"/>
              </a:rPr>
              <a:t>____________</a:t>
            </a:r>
            <a:r>
              <a:rPr lang="es-ES" sz="2000" dirty="0">
                <a:latin typeface="Patrick Hand" panose="00000500000000000000" pitchFamily="2" charset="0"/>
              </a:rPr>
              <a:t>.</a:t>
            </a:r>
            <a:r>
              <a:rPr lang="es-ES" sz="2500" dirty="0">
                <a:latin typeface="Patrick Hand" panose="00000500000000000000" pitchFamily="2" charset="0"/>
              </a:rPr>
              <a:t> We live in a </a:t>
            </a:r>
            <a:r>
              <a:rPr lang="es-ES" sz="2500" dirty="0" err="1">
                <a:latin typeface="Patrick Hand" panose="00000500000000000000" pitchFamily="2" charset="0"/>
              </a:rPr>
              <a:t>farm</a:t>
            </a:r>
            <a:r>
              <a:rPr lang="es-ES" sz="2500" dirty="0">
                <a:latin typeface="Patrick Hand" panose="00000500000000000000" pitchFamily="2" charset="0"/>
              </a:rPr>
              <a:t> in </a:t>
            </a:r>
            <a:r>
              <a:rPr lang="es-ES" sz="2500" dirty="0" err="1">
                <a:latin typeface="Patrick Hand" panose="00000500000000000000" pitchFamily="2" charset="0"/>
              </a:rPr>
              <a:t>England</a:t>
            </a:r>
            <a:r>
              <a:rPr lang="es-ES" sz="2500" dirty="0">
                <a:latin typeface="Patrick Hand" panose="00000500000000000000" pitchFamily="2" charset="0"/>
              </a:rPr>
              <a:t>. I live with my </a:t>
            </a:r>
            <a:r>
              <a:rPr lang="es-ES" sz="2500" dirty="0" err="1">
                <a:latin typeface="Patrick Hand" panose="00000500000000000000" pitchFamily="2" charset="0"/>
              </a:rPr>
              <a:t>mum</a:t>
            </a:r>
            <a:r>
              <a:rPr lang="es-ES" sz="2500" dirty="0">
                <a:latin typeface="Patrick Hand" panose="00000500000000000000" pitchFamily="2" charset="0"/>
              </a:rPr>
              <a:t> and dad, my </a:t>
            </a:r>
            <a:r>
              <a:rPr lang="es-ES" sz="2500" dirty="0" err="1">
                <a:latin typeface="Patrick Hand" panose="00000500000000000000" pitchFamily="2" charset="0"/>
              </a:rPr>
              <a:t>siblings</a:t>
            </a:r>
            <a:r>
              <a:rPr lang="es-ES" sz="2500" dirty="0">
                <a:latin typeface="Patrick Hand" panose="00000500000000000000" pitchFamily="2" charset="0"/>
              </a:rPr>
              <a:t>, my </a:t>
            </a:r>
            <a:r>
              <a:rPr lang="es-ES" sz="2500" dirty="0" err="1">
                <a:latin typeface="Patrick Hand" panose="00000500000000000000" pitchFamily="2" charset="0"/>
              </a:rPr>
              <a:t>grandparents</a:t>
            </a:r>
            <a:r>
              <a:rPr lang="es-ES" sz="2500" dirty="0">
                <a:latin typeface="Patrick Hand" panose="00000500000000000000" pitchFamily="2" charset="0"/>
              </a:rPr>
              <a:t> and </a:t>
            </a:r>
            <a:r>
              <a:rPr lang="es-ES" sz="2500" dirty="0" err="1">
                <a:latin typeface="Patrick Hand" panose="00000500000000000000" pitchFamily="2" charset="0"/>
              </a:rPr>
              <a:t>lots</a:t>
            </a:r>
            <a:r>
              <a:rPr lang="es-ES" sz="2500" dirty="0">
                <a:latin typeface="Patrick Hand" panose="00000500000000000000" pitchFamily="2" charset="0"/>
              </a:rPr>
              <a:t> of (3</a:t>
            </a:r>
            <a:r>
              <a:rPr lang="es-ES" sz="2500" dirty="0">
                <a:latin typeface="Comic Sans MS" panose="030F0702030302020204" pitchFamily="66" charset="0"/>
              </a:rPr>
              <a:t>)</a:t>
            </a:r>
            <a:r>
              <a:rPr lang="es-ES" sz="2000" dirty="0">
                <a:latin typeface="Comic Sans MS" panose="030F0702030302020204" pitchFamily="66" charset="0"/>
              </a:rPr>
              <a:t>____________</a:t>
            </a:r>
            <a:r>
              <a:rPr lang="es-ES" sz="2500" dirty="0">
                <a:latin typeface="Comic Sans MS" panose="030F0702030302020204" pitchFamily="66" charset="0"/>
              </a:rPr>
              <a:t>.</a:t>
            </a:r>
            <a:r>
              <a:rPr lang="es-ES" sz="2500" dirty="0">
                <a:latin typeface="Patrick Hand" panose="00000500000000000000" pitchFamily="2" charset="0"/>
              </a:rPr>
              <a:t> My </a:t>
            </a:r>
            <a:r>
              <a:rPr lang="es-ES" sz="2500" dirty="0" err="1">
                <a:latin typeface="Patrick Hand" panose="00000500000000000000" pitchFamily="2" charset="0"/>
              </a:rPr>
              <a:t>mum’s</a:t>
            </a:r>
            <a:r>
              <a:rPr lang="es-ES" sz="2500" dirty="0">
                <a:latin typeface="Patrick Hand" panose="00000500000000000000" pitchFamily="2" charset="0"/>
              </a:rPr>
              <a:t> name is Carmen. </a:t>
            </a:r>
            <a:r>
              <a:rPr lang="es-ES" sz="2500" dirty="0" err="1">
                <a:latin typeface="Patrick Hand" panose="00000500000000000000" pitchFamily="2" charset="0"/>
              </a:rPr>
              <a:t>She</a:t>
            </a:r>
            <a:r>
              <a:rPr lang="es-ES" sz="2500" dirty="0">
                <a:latin typeface="Patrick Hand" panose="00000500000000000000" pitchFamily="2" charset="0"/>
              </a:rPr>
              <a:t> is </a:t>
            </a:r>
            <a:r>
              <a:rPr lang="es-ES" sz="2500" dirty="0" err="1">
                <a:latin typeface="Patrick Hand" panose="00000500000000000000" pitchFamily="2" charset="0"/>
              </a:rPr>
              <a:t>Mexican</a:t>
            </a:r>
            <a:r>
              <a:rPr lang="es-ES" sz="2500" dirty="0">
                <a:latin typeface="Patrick Hand" panose="00000500000000000000" pitchFamily="2" charset="0"/>
              </a:rPr>
              <a:t> and </a:t>
            </a:r>
            <a:r>
              <a:rPr lang="es-ES" sz="2500" dirty="0" err="1">
                <a:latin typeface="Patrick Hand" panose="00000500000000000000" pitchFamily="2" charset="0"/>
              </a:rPr>
              <a:t>she</a:t>
            </a:r>
            <a:r>
              <a:rPr lang="es-ES" sz="2500" dirty="0">
                <a:latin typeface="Patrick Hand" panose="00000500000000000000" pitchFamily="2" charset="0"/>
              </a:rPr>
              <a:t> </a:t>
            </a:r>
            <a:r>
              <a:rPr lang="es-ES" sz="2500" dirty="0" err="1">
                <a:latin typeface="Patrick Hand" panose="00000500000000000000" pitchFamily="2" charset="0"/>
              </a:rPr>
              <a:t>speaks</a:t>
            </a:r>
            <a:r>
              <a:rPr lang="es-ES" sz="2500" dirty="0">
                <a:latin typeface="Patrick Hand" panose="00000500000000000000" pitchFamily="2" charset="0"/>
              </a:rPr>
              <a:t> English and Spanish… So </a:t>
            </a:r>
            <a:r>
              <a:rPr lang="es-ES" sz="2500" dirty="0" err="1">
                <a:latin typeface="Patrick Hand" panose="00000500000000000000" pitchFamily="2" charset="0"/>
              </a:rPr>
              <a:t>cool</a:t>
            </a:r>
            <a:r>
              <a:rPr lang="es-ES" sz="2500" dirty="0">
                <a:latin typeface="Patrick Hand" panose="00000500000000000000" pitchFamily="2" charset="0"/>
              </a:rPr>
              <a:t>! My </a:t>
            </a:r>
            <a:r>
              <a:rPr lang="es-ES" sz="2500" dirty="0" err="1">
                <a:latin typeface="Patrick Hand" panose="00000500000000000000" pitchFamily="2" charset="0"/>
              </a:rPr>
              <a:t>dad’s</a:t>
            </a:r>
            <a:r>
              <a:rPr lang="es-ES" sz="2500" dirty="0">
                <a:latin typeface="Patrick Hand" panose="00000500000000000000" pitchFamily="2" charset="0"/>
              </a:rPr>
              <a:t> (4)</a:t>
            </a:r>
            <a:r>
              <a:rPr lang="es-ES" sz="2000" dirty="0">
                <a:latin typeface="Comic Sans MS" panose="030F0702030302020204" pitchFamily="66" charset="0"/>
              </a:rPr>
              <a:t>____________</a:t>
            </a:r>
            <a:r>
              <a:rPr lang="es-ES" sz="2500" dirty="0">
                <a:latin typeface="Patrick Hand" panose="00000500000000000000" pitchFamily="2" charset="0"/>
              </a:rPr>
              <a:t> is Karl and he is </a:t>
            </a:r>
            <a:r>
              <a:rPr lang="es-ES" sz="2500" dirty="0" err="1">
                <a:latin typeface="Patrick Hand" panose="00000500000000000000" pitchFamily="2" charset="0"/>
              </a:rPr>
              <a:t>fourty</a:t>
            </a:r>
            <a:r>
              <a:rPr lang="es-ES" sz="2500" dirty="0">
                <a:latin typeface="Patrick Hand" panose="00000500000000000000" pitchFamily="2" charset="0"/>
              </a:rPr>
              <a:t> </a:t>
            </a:r>
            <a:r>
              <a:rPr lang="es-ES" sz="2500" dirty="0" err="1">
                <a:latin typeface="Patrick Hand" panose="00000500000000000000" pitchFamily="2" charset="0"/>
              </a:rPr>
              <a:t>five</a:t>
            </a:r>
            <a:r>
              <a:rPr lang="es-ES" sz="2500" dirty="0">
                <a:latin typeface="Patrick Hand" panose="00000500000000000000" pitchFamily="2" charset="0"/>
              </a:rPr>
              <a:t> </a:t>
            </a:r>
            <a:r>
              <a:rPr lang="es-ES" sz="2500" dirty="0" err="1">
                <a:latin typeface="Patrick Hand" panose="00000500000000000000" pitchFamily="2" charset="0"/>
              </a:rPr>
              <a:t>years</a:t>
            </a:r>
            <a:r>
              <a:rPr lang="es-ES" sz="2500" dirty="0">
                <a:latin typeface="Patrick Hand" panose="00000500000000000000" pitchFamily="2" charset="0"/>
              </a:rPr>
              <a:t> </a:t>
            </a:r>
            <a:r>
              <a:rPr lang="es-ES" sz="2500" dirty="0" err="1">
                <a:latin typeface="Patrick Hand" panose="00000500000000000000" pitchFamily="2" charset="0"/>
              </a:rPr>
              <a:t>old</a:t>
            </a:r>
            <a:r>
              <a:rPr lang="es-ES" sz="2500" dirty="0">
                <a:latin typeface="Patrick Hand" panose="00000500000000000000" pitchFamily="2" charset="0"/>
              </a:rPr>
              <a:t>. I have two </a:t>
            </a:r>
            <a:r>
              <a:rPr lang="es-ES" sz="2500" dirty="0" err="1">
                <a:latin typeface="Patrick Hand" panose="00000500000000000000" pitchFamily="2" charset="0"/>
              </a:rPr>
              <a:t>brothers</a:t>
            </a:r>
            <a:r>
              <a:rPr lang="es-ES" sz="2500" dirty="0">
                <a:latin typeface="Patrick Hand" panose="00000500000000000000" pitchFamily="2" charset="0"/>
              </a:rPr>
              <a:t> and one (5)</a:t>
            </a:r>
            <a:r>
              <a:rPr lang="es-ES" sz="2000" dirty="0">
                <a:latin typeface="Comic Sans MS" panose="030F0702030302020204" pitchFamily="66" charset="0"/>
              </a:rPr>
              <a:t>____________</a:t>
            </a:r>
            <a:r>
              <a:rPr lang="es-ES" sz="2500" dirty="0">
                <a:latin typeface="Patrick Hand" panose="00000500000000000000" pitchFamily="2" charset="0"/>
              </a:rPr>
              <a:t>. My </a:t>
            </a:r>
            <a:r>
              <a:rPr lang="es-ES" sz="2500" dirty="0" err="1">
                <a:latin typeface="Patrick Hand" panose="00000500000000000000" pitchFamily="2" charset="0"/>
              </a:rPr>
              <a:t>brothers</a:t>
            </a:r>
            <a:r>
              <a:rPr lang="es-ES" sz="2500" dirty="0">
                <a:latin typeface="Patrick Hand" panose="00000500000000000000" pitchFamily="2" charset="0"/>
              </a:rPr>
              <a:t> are </a:t>
            </a:r>
            <a:r>
              <a:rPr lang="es-ES" sz="2500" dirty="0" err="1">
                <a:latin typeface="Patrick Hand" panose="00000500000000000000" pitchFamily="2" charset="0"/>
              </a:rPr>
              <a:t>identical</a:t>
            </a:r>
            <a:r>
              <a:rPr lang="es-ES" sz="2500" dirty="0">
                <a:latin typeface="Patrick Hand" panose="00000500000000000000" pitchFamily="2" charset="0"/>
              </a:rPr>
              <a:t> (6)</a:t>
            </a:r>
            <a:r>
              <a:rPr lang="es-ES" sz="2000" dirty="0">
                <a:latin typeface="Comic Sans MS" panose="030F0702030302020204" pitchFamily="66" charset="0"/>
              </a:rPr>
              <a:t>____________</a:t>
            </a:r>
            <a:r>
              <a:rPr lang="es-ES" sz="2500" dirty="0">
                <a:latin typeface="Patrick Hand" panose="00000500000000000000" pitchFamily="2" charset="0"/>
              </a:rPr>
              <a:t>. </a:t>
            </a:r>
            <a:r>
              <a:rPr lang="es-ES" sz="2500" dirty="0" err="1">
                <a:latin typeface="Patrick Hand" panose="00000500000000000000" pitchFamily="2" charset="0"/>
              </a:rPr>
              <a:t>They</a:t>
            </a:r>
            <a:r>
              <a:rPr lang="es-ES" sz="2500" dirty="0">
                <a:latin typeface="Patrick Hand" panose="00000500000000000000" pitchFamily="2" charset="0"/>
              </a:rPr>
              <a:t> have </a:t>
            </a:r>
            <a:r>
              <a:rPr lang="es-ES" sz="2500" dirty="0" err="1">
                <a:latin typeface="Patrick Hand" panose="00000500000000000000" pitchFamily="2" charset="0"/>
              </a:rPr>
              <a:t>brown</a:t>
            </a:r>
            <a:r>
              <a:rPr lang="es-ES" sz="2500" dirty="0">
                <a:latin typeface="Patrick Hand" panose="00000500000000000000" pitchFamily="2" charset="0"/>
              </a:rPr>
              <a:t> </a:t>
            </a:r>
            <a:r>
              <a:rPr lang="es-ES" sz="2500" dirty="0" err="1">
                <a:latin typeface="Patrick Hand" panose="00000500000000000000" pitchFamily="2" charset="0"/>
              </a:rPr>
              <a:t>hair</a:t>
            </a:r>
            <a:r>
              <a:rPr lang="es-ES" sz="2500" dirty="0">
                <a:latin typeface="Patrick Hand" panose="00000500000000000000" pitchFamily="2" charset="0"/>
              </a:rPr>
              <a:t> and blue </a:t>
            </a:r>
            <a:r>
              <a:rPr lang="es-ES" sz="2500" dirty="0" err="1">
                <a:latin typeface="Patrick Hand" panose="00000500000000000000" pitchFamily="2" charset="0"/>
              </a:rPr>
              <a:t>eyes</a:t>
            </a:r>
            <a:r>
              <a:rPr lang="es-ES" sz="2500" dirty="0">
                <a:latin typeface="Patrick Hand" panose="00000500000000000000" pitchFamily="2" charset="0"/>
              </a:rPr>
              <a:t>. I </a:t>
            </a:r>
            <a:r>
              <a:rPr lang="es-ES" sz="2500" dirty="0" err="1">
                <a:latin typeface="Patrick Hand" panose="00000500000000000000" pitchFamily="2" charset="0"/>
              </a:rPr>
              <a:t>get</a:t>
            </a:r>
            <a:r>
              <a:rPr lang="es-ES" sz="2500" dirty="0">
                <a:latin typeface="Patrick Hand" panose="00000500000000000000" pitchFamily="2" charset="0"/>
              </a:rPr>
              <a:t> on very well with </a:t>
            </a:r>
            <a:r>
              <a:rPr lang="es-ES" sz="2500" dirty="0" err="1">
                <a:latin typeface="Patrick Hand" panose="00000500000000000000" pitchFamily="2" charset="0"/>
              </a:rPr>
              <a:t>them</a:t>
            </a:r>
            <a:r>
              <a:rPr lang="es-ES" sz="2500" dirty="0">
                <a:latin typeface="Patrick Hand" panose="00000500000000000000" pitchFamily="2" charset="0"/>
              </a:rPr>
              <a:t>. My </a:t>
            </a:r>
            <a:r>
              <a:rPr lang="es-ES" sz="2500" dirty="0" err="1">
                <a:latin typeface="Patrick Hand" panose="00000500000000000000" pitchFamily="2" charset="0"/>
              </a:rPr>
              <a:t>sister</a:t>
            </a:r>
            <a:r>
              <a:rPr lang="es-ES" sz="2500" dirty="0">
                <a:latin typeface="Patrick Hand" panose="00000500000000000000" pitchFamily="2" charset="0"/>
              </a:rPr>
              <a:t> Leah is the (7)</a:t>
            </a:r>
            <a:r>
              <a:rPr lang="es-ES" sz="2000" dirty="0">
                <a:latin typeface="Comic Sans MS" panose="030F0702030302020204" pitchFamily="66" charset="0"/>
              </a:rPr>
              <a:t>___________</a:t>
            </a:r>
            <a:r>
              <a:rPr lang="es-ES" sz="2500" dirty="0">
                <a:latin typeface="Patrick Hand" panose="00000500000000000000" pitchFamily="2" charset="0"/>
              </a:rPr>
              <a:t>. </a:t>
            </a:r>
            <a:r>
              <a:rPr lang="es-ES" sz="2500" dirty="0" err="1">
                <a:latin typeface="Patrick Hand" panose="00000500000000000000" pitchFamily="2" charset="0"/>
              </a:rPr>
              <a:t>She</a:t>
            </a:r>
            <a:r>
              <a:rPr lang="es-ES" sz="2500" dirty="0">
                <a:latin typeface="Patrick Hand" panose="00000500000000000000" pitchFamily="2" charset="0"/>
              </a:rPr>
              <a:t> is </a:t>
            </a:r>
            <a:r>
              <a:rPr lang="es-ES" sz="2500" dirty="0" err="1">
                <a:latin typeface="Patrick Hand" panose="00000500000000000000" pitchFamily="2" charset="0"/>
              </a:rPr>
              <a:t>fifteen</a:t>
            </a:r>
            <a:r>
              <a:rPr lang="es-ES" sz="2500" dirty="0">
                <a:latin typeface="Patrick Hand" panose="00000500000000000000" pitchFamily="2" charset="0"/>
              </a:rPr>
              <a:t> </a:t>
            </a:r>
            <a:r>
              <a:rPr lang="es-ES" sz="2500" dirty="0" err="1">
                <a:latin typeface="Patrick Hand" panose="00000500000000000000" pitchFamily="2" charset="0"/>
              </a:rPr>
              <a:t>years</a:t>
            </a:r>
            <a:r>
              <a:rPr lang="es-ES" sz="2500" dirty="0">
                <a:latin typeface="Patrick Hand" panose="00000500000000000000" pitchFamily="2" charset="0"/>
              </a:rPr>
              <a:t> </a:t>
            </a:r>
            <a:r>
              <a:rPr lang="es-ES" sz="2500" dirty="0" err="1">
                <a:latin typeface="Patrick Hand" panose="00000500000000000000" pitchFamily="2" charset="0"/>
              </a:rPr>
              <a:t>old</a:t>
            </a:r>
            <a:r>
              <a:rPr lang="es-ES" sz="2500" dirty="0">
                <a:latin typeface="Patrick Hand" panose="00000500000000000000" pitchFamily="2" charset="0"/>
              </a:rPr>
              <a:t> and </a:t>
            </a:r>
            <a:r>
              <a:rPr lang="es-ES" sz="2500" dirty="0" err="1">
                <a:latin typeface="Patrick Hand" panose="00000500000000000000" pitchFamily="2" charset="0"/>
              </a:rPr>
              <a:t>she</a:t>
            </a:r>
            <a:r>
              <a:rPr lang="es-ES" sz="2500" dirty="0">
                <a:latin typeface="Patrick Hand" panose="00000500000000000000" pitchFamily="2" charset="0"/>
              </a:rPr>
              <a:t> is very (8)</a:t>
            </a:r>
            <a:r>
              <a:rPr lang="es-ES" sz="2000" dirty="0">
                <a:latin typeface="Comic Sans MS" panose="030F0702030302020204" pitchFamily="66" charset="0"/>
              </a:rPr>
              <a:t>____________</a:t>
            </a:r>
            <a:r>
              <a:rPr lang="es-ES" sz="2500" dirty="0">
                <a:latin typeface="Patrick Hand" panose="00000500000000000000" pitchFamily="2" charset="0"/>
              </a:rPr>
              <a:t>. I </a:t>
            </a:r>
            <a:r>
              <a:rPr lang="es-ES" sz="2500" dirty="0" err="1">
                <a:latin typeface="Patrick Hand" panose="00000500000000000000" pitchFamily="2" charset="0"/>
              </a:rPr>
              <a:t>love</a:t>
            </a:r>
            <a:r>
              <a:rPr lang="es-ES" sz="2500" dirty="0">
                <a:latin typeface="Patrick Hand" panose="00000500000000000000" pitchFamily="2" charset="0"/>
              </a:rPr>
              <a:t> living with my </a:t>
            </a:r>
            <a:r>
              <a:rPr lang="es-ES" sz="2500" dirty="0" err="1">
                <a:latin typeface="Patrick Hand" panose="00000500000000000000" pitchFamily="2" charset="0"/>
              </a:rPr>
              <a:t>grandparents</a:t>
            </a:r>
            <a:r>
              <a:rPr lang="es-ES" sz="2500" dirty="0">
                <a:latin typeface="Patrick Hand" panose="00000500000000000000" pitchFamily="2" charset="0"/>
              </a:rPr>
              <a:t>. My (9)</a:t>
            </a:r>
            <a:r>
              <a:rPr lang="es-ES" sz="2000" dirty="0">
                <a:latin typeface="Comic Sans MS" panose="030F0702030302020204" pitchFamily="66" charset="0"/>
              </a:rPr>
              <a:t>____________</a:t>
            </a:r>
            <a:r>
              <a:rPr lang="es-ES" sz="2500" dirty="0">
                <a:latin typeface="Patrick Hand" panose="00000500000000000000" pitchFamily="2" charset="0"/>
              </a:rPr>
              <a:t> looks after </a:t>
            </a:r>
            <a:r>
              <a:rPr lang="es-ES" sz="2500" dirty="0" err="1">
                <a:latin typeface="Patrick Hand" panose="00000500000000000000" pitchFamily="2" charset="0"/>
              </a:rPr>
              <a:t>all</a:t>
            </a:r>
            <a:r>
              <a:rPr lang="es-ES" sz="2500" dirty="0">
                <a:latin typeface="Patrick Hand" panose="00000500000000000000" pitchFamily="2" charset="0"/>
              </a:rPr>
              <a:t> the </a:t>
            </a:r>
            <a:r>
              <a:rPr lang="es-ES" sz="2500" dirty="0" err="1">
                <a:latin typeface="Patrick Hand" panose="00000500000000000000" pitchFamily="2" charset="0"/>
              </a:rPr>
              <a:t>animals</a:t>
            </a:r>
            <a:r>
              <a:rPr lang="es-ES" sz="2500" dirty="0">
                <a:latin typeface="Patrick Hand" panose="00000500000000000000" pitchFamily="2" charset="0"/>
              </a:rPr>
              <a:t> and my </a:t>
            </a:r>
            <a:r>
              <a:rPr lang="es-ES" sz="2500" dirty="0" err="1">
                <a:latin typeface="Patrick Hand" panose="00000500000000000000" pitchFamily="2" charset="0"/>
              </a:rPr>
              <a:t>grandma</a:t>
            </a:r>
            <a:r>
              <a:rPr lang="es-ES" sz="2500" dirty="0">
                <a:latin typeface="Patrick Hand" panose="00000500000000000000" pitchFamily="2" charset="0"/>
              </a:rPr>
              <a:t> is the </a:t>
            </a:r>
            <a:r>
              <a:rPr lang="es-ES" sz="2500" dirty="0" err="1">
                <a:latin typeface="Patrick Hand" panose="00000500000000000000" pitchFamily="2" charset="0"/>
              </a:rPr>
              <a:t>best</a:t>
            </a:r>
            <a:r>
              <a:rPr lang="es-ES" sz="2500" dirty="0">
                <a:latin typeface="Patrick Hand" panose="00000500000000000000" pitchFamily="2" charset="0"/>
              </a:rPr>
              <a:t> </a:t>
            </a:r>
            <a:r>
              <a:rPr lang="es-ES" sz="2500" dirty="0" err="1">
                <a:latin typeface="Patrick Hand" panose="00000500000000000000" pitchFamily="2" charset="0"/>
              </a:rPr>
              <a:t>cook</a:t>
            </a:r>
            <a:r>
              <a:rPr lang="es-ES" sz="2500" dirty="0">
                <a:latin typeface="Patrick Hand" panose="00000500000000000000" pitchFamily="2" charset="0"/>
              </a:rPr>
              <a:t> </a:t>
            </a:r>
            <a:r>
              <a:rPr lang="es-ES" sz="2500" dirty="0" err="1">
                <a:latin typeface="Patrick Hand" panose="00000500000000000000" pitchFamily="2" charset="0"/>
              </a:rPr>
              <a:t>ever</a:t>
            </a:r>
            <a:r>
              <a:rPr lang="es-ES" sz="2500" dirty="0">
                <a:latin typeface="Patrick Hand" panose="00000500000000000000" pitchFamily="2" charset="0"/>
              </a:rPr>
              <a:t>! I am very (10)</a:t>
            </a:r>
            <a:r>
              <a:rPr lang="es-ES" sz="2000" dirty="0">
                <a:latin typeface="Comic Sans MS" panose="030F0702030302020204" pitchFamily="66" charset="0"/>
              </a:rPr>
              <a:t>____________</a:t>
            </a:r>
            <a:r>
              <a:rPr lang="es-ES" sz="2500" dirty="0">
                <a:latin typeface="Patrick Hand" panose="00000500000000000000" pitchFamily="2" charset="0"/>
              </a:rPr>
              <a:t> to have a </a:t>
            </a:r>
            <a:r>
              <a:rPr lang="es-ES" sz="2500" dirty="0" err="1">
                <a:latin typeface="Patrick Hand" panose="00000500000000000000" pitchFamily="2" charset="0"/>
              </a:rPr>
              <a:t>big</a:t>
            </a:r>
            <a:r>
              <a:rPr lang="es-ES" sz="2500" dirty="0">
                <a:latin typeface="Patrick Hand" panose="00000500000000000000" pitchFamily="2" charset="0"/>
              </a:rPr>
              <a:t> </a:t>
            </a:r>
            <a:r>
              <a:rPr lang="es-ES" sz="2500" dirty="0" err="1">
                <a:latin typeface="Patrick Hand" panose="00000500000000000000" pitchFamily="2" charset="0"/>
              </a:rPr>
              <a:t>family</a:t>
            </a:r>
            <a:r>
              <a:rPr lang="es-ES" sz="2500" dirty="0">
                <a:latin typeface="Patrick Hand" panose="00000500000000000000" pitchFamily="2" charset="0"/>
              </a:rPr>
              <a:t>. </a:t>
            </a:r>
          </a:p>
        </p:txBody>
      </p:sp>
      <p:graphicFrame>
        <p:nvGraphicFramePr>
          <p:cNvPr id="2" name="Tabla 2">
            <a:extLst>
              <a:ext uri="{FF2B5EF4-FFF2-40B4-BE49-F238E27FC236}">
                <a16:creationId xmlns:a16="http://schemas.microsoft.com/office/drawing/2014/main" id="{53C4F9E9-B1D1-9D0C-33FC-42321A457B8D}"/>
              </a:ext>
            </a:extLst>
          </p:cNvPr>
          <p:cNvGraphicFramePr>
            <a:graphicFrameLocks noGrp="1"/>
          </p:cNvGraphicFramePr>
          <p:nvPr/>
        </p:nvGraphicFramePr>
        <p:xfrm>
          <a:off x="8578370" y="763618"/>
          <a:ext cx="3410430" cy="3200400"/>
        </p:xfrm>
        <a:graphic>
          <a:graphicData uri="http://schemas.openxmlformats.org/drawingml/2006/table">
            <a:tbl>
              <a:tblPr firstRow="1" bandRow="1">
                <a:tableStyleId>{5940675A-B579-460E-94D1-54222C63F5DA}</a:tableStyleId>
              </a:tblPr>
              <a:tblGrid>
                <a:gridCol w="1705215">
                  <a:extLst>
                    <a:ext uri="{9D8B030D-6E8A-4147-A177-3AD203B41FA5}">
                      <a16:colId xmlns:a16="http://schemas.microsoft.com/office/drawing/2014/main" val="1181155174"/>
                    </a:ext>
                  </a:extLst>
                </a:gridCol>
                <a:gridCol w="1705215">
                  <a:extLst>
                    <a:ext uri="{9D8B030D-6E8A-4147-A177-3AD203B41FA5}">
                      <a16:colId xmlns:a16="http://schemas.microsoft.com/office/drawing/2014/main" val="1537618211"/>
                    </a:ext>
                  </a:extLst>
                </a:gridCol>
              </a:tblGrid>
              <a:tr h="370840">
                <a:tc>
                  <a:txBody>
                    <a:bodyPr/>
                    <a:lstStyle/>
                    <a:p>
                      <a:r>
                        <a:rPr lang="es-ES" sz="2400" dirty="0">
                          <a:latin typeface="Patrick Hand" panose="00000500000000000000" pitchFamily="2" charset="0"/>
                        </a:rPr>
                        <a:t>1. </a:t>
                      </a:r>
                      <a:r>
                        <a:rPr lang="es-ES" sz="2400" dirty="0" err="1">
                          <a:latin typeface="Patrick Hand" panose="00000500000000000000" pitchFamily="2" charset="0"/>
                        </a:rPr>
                        <a:t>Sister</a:t>
                      </a:r>
                      <a:endParaRPr lang="es-ES" sz="2400" dirty="0">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s-ES" sz="2400" dirty="0">
                          <a:solidFill>
                            <a:srgbClr val="FF0000"/>
                          </a:solidFill>
                          <a:latin typeface="Patrick Hand" panose="00000500000000000000" pitchFamily="2" charset="0"/>
                        </a:rPr>
                        <a:t>2. </a:t>
                      </a:r>
                      <a:r>
                        <a:rPr lang="es-ES" sz="2400" dirty="0" err="1">
                          <a:solidFill>
                            <a:srgbClr val="FF0000"/>
                          </a:solidFill>
                          <a:latin typeface="Patrick Hand" panose="00000500000000000000" pitchFamily="2" charset="0"/>
                        </a:rPr>
                        <a:t>Eyes</a:t>
                      </a:r>
                      <a:endParaRPr lang="es-ES" sz="2400"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37859238"/>
                  </a:ext>
                </a:extLst>
              </a:tr>
              <a:tr h="370840">
                <a:tc>
                  <a:txBody>
                    <a:bodyPr/>
                    <a:lstStyle/>
                    <a:p>
                      <a:r>
                        <a:rPr lang="es-ES" sz="2400" dirty="0">
                          <a:latin typeface="Patrick Hand" panose="00000500000000000000" pitchFamily="2" charset="0"/>
                        </a:rPr>
                        <a:t>3. </a:t>
                      </a:r>
                      <a:r>
                        <a:rPr lang="es-ES" sz="2400" dirty="0" err="1">
                          <a:latin typeface="Patrick Hand" panose="00000500000000000000" pitchFamily="2" charset="0"/>
                        </a:rPr>
                        <a:t>Grandad</a:t>
                      </a:r>
                      <a:r>
                        <a:rPr lang="es-ES" sz="2400" dirty="0">
                          <a:latin typeface="Patrick Hand" panose="00000500000000000000" pitchFamily="2" charset="0"/>
                        </a:rPr>
                        <a:t> </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s-ES" sz="2400" dirty="0">
                          <a:solidFill>
                            <a:srgbClr val="FF0000"/>
                          </a:solidFill>
                          <a:latin typeface="Patrick Hand" panose="00000500000000000000" pitchFamily="2" charset="0"/>
                        </a:rPr>
                        <a:t>4. </a:t>
                      </a:r>
                      <a:r>
                        <a:rPr lang="es-ES" sz="2400" dirty="0" err="1">
                          <a:solidFill>
                            <a:srgbClr val="FF0000"/>
                          </a:solidFill>
                          <a:latin typeface="Patrick Hand" panose="00000500000000000000" pitchFamily="2" charset="0"/>
                        </a:rPr>
                        <a:t>Dog</a:t>
                      </a:r>
                      <a:endParaRPr lang="es-ES" sz="2400"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3727541"/>
                  </a:ext>
                </a:extLst>
              </a:tr>
              <a:tr h="370840">
                <a:tc>
                  <a:txBody>
                    <a:bodyPr/>
                    <a:lstStyle/>
                    <a:p>
                      <a:r>
                        <a:rPr lang="es-ES" sz="2400" dirty="0">
                          <a:solidFill>
                            <a:srgbClr val="FF0000"/>
                          </a:solidFill>
                          <a:latin typeface="Patrick Hand" panose="00000500000000000000" pitchFamily="2" charset="0"/>
                        </a:rPr>
                        <a:t>5. </a:t>
                      </a:r>
                      <a:r>
                        <a:rPr lang="es-ES" sz="2400" dirty="0" err="1">
                          <a:solidFill>
                            <a:srgbClr val="FF0000"/>
                          </a:solidFill>
                          <a:latin typeface="Patrick Hand" panose="00000500000000000000" pitchFamily="2" charset="0"/>
                        </a:rPr>
                        <a:t>Tall</a:t>
                      </a:r>
                      <a:endParaRPr lang="es-ES" sz="2400"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s-ES" sz="2400" dirty="0">
                          <a:latin typeface="Patrick Hand" panose="00000500000000000000" pitchFamily="2" charset="0"/>
                        </a:rPr>
                        <a:t>6. </a:t>
                      </a:r>
                      <a:r>
                        <a:rPr lang="es-ES" sz="2400" dirty="0" err="1">
                          <a:solidFill>
                            <a:schemeClr val="tx1"/>
                          </a:solidFill>
                          <a:latin typeface="Patrick Hand" panose="00000500000000000000" pitchFamily="2" charset="0"/>
                        </a:rPr>
                        <a:t>Oldest</a:t>
                      </a:r>
                      <a:endParaRPr lang="es-ES" sz="2400" dirty="0">
                        <a:solidFill>
                          <a:schemeClr val="tx1"/>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22582139"/>
                  </a:ext>
                </a:extLst>
              </a:tr>
              <a:tr h="370840">
                <a:tc>
                  <a:txBody>
                    <a:bodyPr/>
                    <a:lstStyle/>
                    <a:p>
                      <a:r>
                        <a:rPr lang="es-ES" sz="2400" dirty="0">
                          <a:latin typeface="Patrick Hand" panose="00000500000000000000" pitchFamily="2" charset="0"/>
                        </a:rPr>
                        <a:t>7. </a:t>
                      </a:r>
                      <a:r>
                        <a:rPr lang="es-ES" sz="2400" dirty="0" err="1">
                          <a:latin typeface="Patrick Hand" panose="00000500000000000000" pitchFamily="2" charset="0"/>
                        </a:rPr>
                        <a:t>Animals</a:t>
                      </a:r>
                      <a:endParaRPr lang="es-ES" sz="2400" dirty="0">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s-ES" sz="2400" dirty="0">
                          <a:latin typeface="Patrick Hand" panose="00000500000000000000" pitchFamily="2" charset="0"/>
                        </a:rPr>
                        <a:t>8. </a:t>
                      </a:r>
                      <a:r>
                        <a:rPr lang="es-ES" sz="2400" dirty="0" err="1">
                          <a:latin typeface="Patrick Hand" panose="00000500000000000000" pitchFamily="2" charset="0"/>
                        </a:rPr>
                        <a:t>Years</a:t>
                      </a:r>
                      <a:endParaRPr lang="es-ES" sz="2400" dirty="0">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58074546"/>
                  </a:ext>
                </a:extLst>
              </a:tr>
              <a:tr h="370840">
                <a:tc>
                  <a:txBody>
                    <a:bodyPr/>
                    <a:lstStyle/>
                    <a:p>
                      <a:r>
                        <a:rPr lang="es-ES" sz="2400" dirty="0">
                          <a:solidFill>
                            <a:srgbClr val="FF0000"/>
                          </a:solidFill>
                          <a:latin typeface="Patrick Hand" panose="00000500000000000000" pitchFamily="2" charset="0"/>
                        </a:rPr>
                        <a:t>9. </a:t>
                      </a:r>
                      <a:r>
                        <a:rPr lang="es-ES" sz="2400" dirty="0" err="1">
                          <a:solidFill>
                            <a:srgbClr val="FF0000"/>
                          </a:solidFill>
                          <a:latin typeface="Patrick Hand" panose="00000500000000000000" pitchFamily="2" charset="0"/>
                        </a:rPr>
                        <a:t>Friend</a:t>
                      </a:r>
                      <a:r>
                        <a:rPr lang="es-ES" sz="2400" dirty="0">
                          <a:solidFill>
                            <a:srgbClr val="FF0000"/>
                          </a:solidFill>
                          <a:latin typeface="Patrick Hand" panose="00000500000000000000" pitchFamily="2" charset="0"/>
                        </a:rPr>
                        <a:t> </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s-ES" sz="2400" dirty="0">
                          <a:latin typeface="Patrick Hand" panose="00000500000000000000" pitchFamily="2" charset="0"/>
                        </a:rPr>
                        <a:t>10. </a:t>
                      </a:r>
                      <a:r>
                        <a:rPr lang="es-ES" sz="2400" dirty="0" err="1">
                          <a:latin typeface="Patrick Hand" panose="00000500000000000000" pitchFamily="2" charset="0"/>
                        </a:rPr>
                        <a:t>Twins</a:t>
                      </a:r>
                      <a:endParaRPr lang="es-ES" sz="2400" dirty="0">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17200562"/>
                  </a:ext>
                </a:extLst>
              </a:tr>
              <a:tr h="370840">
                <a:tc>
                  <a:txBody>
                    <a:bodyPr/>
                    <a:lstStyle/>
                    <a:p>
                      <a:r>
                        <a:rPr lang="es-ES" sz="2400" dirty="0">
                          <a:latin typeface="Patrick Hand" panose="00000500000000000000" pitchFamily="2" charset="0"/>
                        </a:rPr>
                        <a:t>11. </a:t>
                      </a:r>
                      <a:r>
                        <a:rPr lang="es-ES" sz="2400" dirty="0" err="1">
                          <a:latin typeface="Patrick Hand" panose="00000500000000000000" pitchFamily="2" charset="0"/>
                        </a:rPr>
                        <a:t>Family</a:t>
                      </a:r>
                      <a:endParaRPr lang="es-ES" sz="2400" dirty="0">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s-ES" sz="2400" dirty="0">
                          <a:latin typeface="Patrick Hand" panose="00000500000000000000" pitchFamily="2" charset="0"/>
                        </a:rPr>
                        <a:t>12. Name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81397828"/>
                  </a:ext>
                </a:extLst>
              </a:tr>
              <a:tr h="370840">
                <a:tc>
                  <a:txBody>
                    <a:bodyPr/>
                    <a:lstStyle/>
                    <a:p>
                      <a:r>
                        <a:rPr lang="es-ES" sz="2400" dirty="0">
                          <a:latin typeface="Patrick Hand" panose="00000500000000000000" pitchFamily="2" charset="0"/>
                        </a:rPr>
                        <a:t>13. </a:t>
                      </a:r>
                      <a:r>
                        <a:rPr lang="es-ES" sz="2400" dirty="0" err="1">
                          <a:latin typeface="Patrick Hand" panose="00000500000000000000" pitchFamily="2" charset="0"/>
                        </a:rPr>
                        <a:t>Annoying</a:t>
                      </a:r>
                      <a:endParaRPr lang="es-ES" sz="2400" dirty="0">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s-ES" sz="2400" dirty="0">
                          <a:latin typeface="Patrick Hand" panose="00000500000000000000" pitchFamily="2" charset="0"/>
                        </a:rPr>
                        <a:t>14. Lucky</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6611218"/>
                  </a:ext>
                </a:extLst>
              </a:tr>
            </a:tbl>
          </a:graphicData>
        </a:graphic>
      </p:graphicFrame>
      <p:pic>
        <p:nvPicPr>
          <p:cNvPr id="4" name="Imagen 3" descr="Un grupo de personas disfrazadas&#10;&#10;Descripción generada automáticamente con confianza baja">
            <a:extLst>
              <a:ext uri="{FF2B5EF4-FFF2-40B4-BE49-F238E27FC236}">
                <a16:creationId xmlns:a16="http://schemas.microsoft.com/office/drawing/2014/main" id="{FB316E05-A468-13A1-54A2-DE91A61DF512}"/>
              </a:ext>
            </a:extLst>
          </p:cNvPr>
          <p:cNvPicPr>
            <a:picLocks noChangeAspect="1"/>
          </p:cNvPicPr>
          <p:nvPr/>
        </p:nvPicPr>
        <p:blipFill rotWithShape="1">
          <a:blip r:embed="rId3">
            <a:extLst>
              <a:ext uri="{28A0092B-C50C-407E-A947-70E740481C1C}">
                <a14:useLocalDpi xmlns:a14="http://schemas.microsoft.com/office/drawing/2010/main" val="0"/>
              </a:ext>
            </a:extLst>
          </a:blip>
          <a:srcRect l="4568" t="6481" r="73188" b="5926"/>
          <a:stretch/>
        </p:blipFill>
        <p:spPr>
          <a:xfrm>
            <a:off x="7026042" y="563394"/>
            <a:ext cx="1469548" cy="3857824"/>
          </a:xfrm>
          <a:prstGeom prst="rect">
            <a:avLst/>
          </a:prstGeom>
        </p:spPr>
      </p:pic>
      <p:pic>
        <p:nvPicPr>
          <p:cNvPr id="34" name="Imagen 33" descr="Icono&#10;&#10;Descripción generada automáticamente">
            <a:extLst>
              <a:ext uri="{FF2B5EF4-FFF2-40B4-BE49-F238E27FC236}">
                <a16:creationId xmlns:a16="http://schemas.microsoft.com/office/drawing/2014/main" id="{4E649059-0C13-C8DC-872B-4598A9F7D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6428" y="5830790"/>
            <a:ext cx="874811" cy="874811"/>
          </a:xfrm>
          <a:prstGeom prst="rect">
            <a:avLst/>
          </a:prstGeom>
        </p:spPr>
      </p:pic>
      <p:sp>
        <p:nvSpPr>
          <p:cNvPr id="53" name="CuadroTexto 52">
            <a:extLst>
              <a:ext uri="{FF2B5EF4-FFF2-40B4-BE49-F238E27FC236}">
                <a16:creationId xmlns:a16="http://schemas.microsoft.com/office/drawing/2014/main" id="{D9ABDF68-3EA7-4A24-A2EF-56CE46BA3C33}"/>
              </a:ext>
            </a:extLst>
          </p:cNvPr>
          <p:cNvSpPr txBox="1"/>
          <p:nvPr/>
        </p:nvSpPr>
        <p:spPr>
          <a:xfrm>
            <a:off x="7277622" y="4584295"/>
            <a:ext cx="4914378" cy="1246495"/>
          </a:xfrm>
          <a:prstGeom prst="rect">
            <a:avLst/>
          </a:prstGeom>
          <a:noFill/>
        </p:spPr>
        <p:txBody>
          <a:bodyPr wrap="square" rtlCol="0">
            <a:spAutoFit/>
          </a:bodyPr>
          <a:lstStyle/>
          <a:p>
            <a:pPr algn="r"/>
            <a:r>
              <a:rPr lang="es-ES" sz="2500" dirty="0">
                <a:latin typeface="Patrick Hand" panose="00000500000000000000" pitchFamily="2" charset="0"/>
              </a:rPr>
              <a:t>Escribe los números de las cuatro palabras que sobran de menor a mayor para averiguar el código.</a:t>
            </a:r>
          </a:p>
        </p:txBody>
      </p:sp>
      <p:sp>
        <p:nvSpPr>
          <p:cNvPr id="3" name="TextBox 2">
            <a:extLst>
              <a:ext uri="{FF2B5EF4-FFF2-40B4-BE49-F238E27FC236}">
                <a16:creationId xmlns:a16="http://schemas.microsoft.com/office/drawing/2014/main" id="{08B57614-19BD-77A3-0D49-98F6904C0BFC}"/>
              </a:ext>
            </a:extLst>
          </p:cNvPr>
          <p:cNvSpPr txBox="1"/>
          <p:nvPr/>
        </p:nvSpPr>
        <p:spPr>
          <a:xfrm>
            <a:off x="4953515" y="763618"/>
            <a:ext cx="1803747" cy="477054"/>
          </a:xfrm>
          <a:prstGeom prst="rect">
            <a:avLst/>
          </a:prstGeom>
          <a:noFill/>
        </p:spPr>
        <p:txBody>
          <a:bodyPr wrap="square" rtlCol="0">
            <a:spAutoFit/>
          </a:bodyPr>
          <a:lstStyle/>
          <a:p>
            <a:pPr algn="ctr"/>
            <a:r>
              <a:rPr lang="es-ES" sz="2500" dirty="0" err="1">
                <a:solidFill>
                  <a:srgbClr val="FF0000"/>
                </a:solidFill>
                <a:latin typeface="Patrick Hand" panose="00000500000000000000" pitchFamily="2" charset="0"/>
              </a:rPr>
              <a:t>years</a:t>
            </a:r>
            <a:endParaRPr lang="es-ES" sz="2500" dirty="0">
              <a:solidFill>
                <a:srgbClr val="FF0000"/>
              </a:solidFill>
              <a:latin typeface="Patrick Hand" panose="00000500000000000000" pitchFamily="2" charset="0"/>
            </a:endParaRPr>
          </a:p>
        </p:txBody>
      </p:sp>
      <p:sp>
        <p:nvSpPr>
          <p:cNvPr id="5" name="TextBox 4">
            <a:extLst>
              <a:ext uri="{FF2B5EF4-FFF2-40B4-BE49-F238E27FC236}">
                <a16:creationId xmlns:a16="http://schemas.microsoft.com/office/drawing/2014/main" id="{11DFE6C9-EE7C-B415-2F0A-8265BDA0805A}"/>
              </a:ext>
            </a:extLst>
          </p:cNvPr>
          <p:cNvSpPr txBox="1"/>
          <p:nvPr/>
        </p:nvSpPr>
        <p:spPr>
          <a:xfrm>
            <a:off x="2600715" y="1141486"/>
            <a:ext cx="1803747" cy="477054"/>
          </a:xfrm>
          <a:prstGeom prst="rect">
            <a:avLst/>
          </a:prstGeom>
          <a:noFill/>
        </p:spPr>
        <p:txBody>
          <a:bodyPr wrap="square" rtlCol="0">
            <a:spAutoFit/>
          </a:bodyPr>
          <a:lstStyle/>
          <a:p>
            <a:pPr algn="ctr"/>
            <a:r>
              <a:rPr lang="es-ES" sz="2500" dirty="0" err="1">
                <a:solidFill>
                  <a:srgbClr val="FF0000"/>
                </a:solidFill>
                <a:latin typeface="Patrick Hand" panose="00000500000000000000" pitchFamily="2" charset="0"/>
              </a:rPr>
              <a:t>family</a:t>
            </a:r>
            <a:endParaRPr lang="es-ES" sz="2500" dirty="0">
              <a:solidFill>
                <a:srgbClr val="FF0000"/>
              </a:solidFill>
              <a:latin typeface="Patrick Hand" panose="00000500000000000000" pitchFamily="2" charset="0"/>
            </a:endParaRPr>
          </a:p>
        </p:txBody>
      </p:sp>
      <p:sp>
        <p:nvSpPr>
          <p:cNvPr id="6" name="TextBox 5">
            <a:extLst>
              <a:ext uri="{FF2B5EF4-FFF2-40B4-BE49-F238E27FC236}">
                <a16:creationId xmlns:a16="http://schemas.microsoft.com/office/drawing/2014/main" id="{C3E7DA7A-71C0-2132-CF54-6E8425507E5D}"/>
              </a:ext>
            </a:extLst>
          </p:cNvPr>
          <p:cNvSpPr txBox="1"/>
          <p:nvPr/>
        </p:nvSpPr>
        <p:spPr>
          <a:xfrm>
            <a:off x="3654987" y="1907660"/>
            <a:ext cx="1803747" cy="477054"/>
          </a:xfrm>
          <a:prstGeom prst="rect">
            <a:avLst/>
          </a:prstGeom>
          <a:noFill/>
        </p:spPr>
        <p:txBody>
          <a:bodyPr wrap="square" rtlCol="0">
            <a:spAutoFit/>
          </a:bodyPr>
          <a:lstStyle/>
          <a:p>
            <a:pPr algn="ctr"/>
            <a:r>
              <a:rPr lang="es-ES" sz="2500" dirty="0" err="1">
                <a:solidFill>
                  <a:srgbClr val="FF0000"/>
                </a:solidFill>
                <a:latin typeface="Patrick Hand" panose="00000500000000000000" pitchFamily="2" charset="0"/>
              </a:rPr>
              <a:t>animals</a:t>
            </a:r>
            <a:endParaRPr lang="es-ES" sz="2500" dirty="0">
              <a:solidFill>
                <a:srgbClr val="FF0000"/>
              </a:solidFill>
              <a:latin typeface="Patrick Hand" panose="00000500000000000000" pitchFamily="2" charset="0"/>
            </a:endParaRPr>
          </a:p>
        </p:txBody>
      </p:sp>
      <p:sp>
        <p:nvSpPr>
          <p:cNvPr id="7" name="TextBox 6">
            <a:extLst>
              <a:ext uri="{FF2B5EF4-FFF2-40B4-BE49-F238E27FC236}">
                <a16:creationId xmlns:a16="http://schemas.microsoft.com/office/drawing/2014/main" id="{DB77ABDF-45F6-E7B2-7F90-45A1D83615DC}"/>
              </a:ext>
            </a:extLst>
          </p:cNvPr>
          <p:cNvSpPr txBox="1"/>
          <p:nvPr/>
        </p:nvSpPr>
        <p:spPr>
          <a:xfrm>
            <a:off x="4471265" y="2673834"/>
            <a:ext cx="1803747" cy="477054"/>
          </a:xfrm>
          <a:prstGeom prst="rect">
            <a:avLst/>
          </a:prstGeom>
          <a:noFill/>
        </p:spPr>
        <p:txBody>
          <a:bodyPr wrap="square" rtlCol="0">
            <a:spAutoFit/>
          </a:bodyPr>
          <a:lstStyle/>
          <a:p>
            <a:pPr algn="ctr"/>
            <a:r>
              <a:rPr lang="es-ES" sz="2500" dirty="0">
                <a:solidFill>
                  <a:srgbClr val="FF0000"/>
                </a:solidFill>
                <a:latin typeface="Patrick Hand" panose="00000500000000000000" pitchFamily="2" charset="0"/>
              </a:rPr>
              <a:t>name</a:t>
            </a:r>
          </a:p>
        </p:txBody>
      </p:sp>
      <p:sp>
        <p:nvSpPr>
          <p:cNvPr id="8" name="TextBox 7">
            <a:extLst>
              <a:ext uri="{FF2B5EF4-FFF2-40B4-BE49-F238E27FC236}">
                <a16:creationId xmlns:a16="http://schemas.microsoft.com/office/drawing/2014/main" id="{9B2AE278-06CE-1F71-6557-5705AE1C66BC}"/>
              </a:ext>
            </a:extLst>
          </p:cNvPr>
          <p:cNvSpPr txBox="1"/>
          <p:nvPr/>
        </p:nvSpPr>
        <p:spPr>
          <a:xfrm>
            <a:off x="1842893" y="3427482"/>
            <a:ext cx="1803747" cy="477054"/>
          </a:xfrm>
          <a:prstGeom prst="rect">
            <a:avLst/>
          </a:prstGeom>
          <a:noFill/>
        </p:spPr>
        <p:txBody>
          <a:bodyPr wrap="square" rtlCol="0">
            <a:spAutoFit/>
          </a:bodyPr>
          <a:lstStyle/>
          <a:p>
            <a:pPr algn="ctr"/>
            <a:r>
              <a:rPr lang="es-ES" sz="2500" dirty="0" err="1">
                <a:solidFill>
                  <a:srgbClr val="FF0000"/>
                </a:solidFill>
                <a:latin typeface="Patrick Hand" panose="00000500000000000000" pitchFamily="2" charset="0"/>
              </a:rPr>
              <a:t>sister</a:t>
            </a:r>
            <a:endParaRPr lang="es-ES" sz="2500" dirty="0">
              <a:solidFill>
                <a:srgbClr val="FF0000"/>
              </a:solidFill>
              <a:latin typeface="Patrick Hand" panose="00000500000000000000" pitchFamily="2" charset="0"/>
            </a:endParaRPr>
          </a:p>
        </p:txBody>
      </p:sp>
      <p:sp>
        <p:nvSpPr>
          <p:cNvPr id="9" name="TextBox 8">
            <a:extLst>
              <a:ext uri="{FF2B5EF4-FFF2-40B4-BE49-F238E27FC236}">
                <a16:creationId xmlns:a16="http://schemas.microsoft.com/office/drawing/2014/main" id="{66CBA05C-8CE6-25A5-97B7-29256963C8B7}"/>
              </a:ext>
            </a:extLst>
          </p:cNvPr>
          <p:cNvSpPr txBox="1"/>
          <p:nvPr/>
        </p:nvSpPr>
        <p:spPr>
          <a:xfrm>
            <a:off x="705115" y="3805350"/>
            <a:ext cx="1803747" cy="477054"/>
          </a:xfrm>
          <a:prstGeom prst="rect">
            <a:avLst/>
          </a:prstGeom>
          <a:noFill/>
        </p:spPr>
        <p:txBody>
          <a:bodyPr wrap="square" rtlCol="0">
            <a:spAutoFit/>
          </a:bodyPr>
          <a:lstStyle/>
          <a:p>
            <a:pPr algn="ctr"/>
            <a:r>
              <a:rPr lang="es-ES" sz="2500" dirty="0" err="1">
                <a:solidFill>
                  <a:srgbClr val="FF0000"/>
                </a:solidFill>
                <a:latin typeface="Patrick Hand" panose="00000500000000000000" pitchFamily="2" charset="0"/>
              </a:rPr>
              <a:t>twins</a:t>
            </a:r>
            <a:endParaRPr lang="es-ES" sz="2500" dirty="0">
              <a:solidFill>
                <a:srgbClr val="FF0000"/>
              </a:solidFill>
              <a:latin typeface="Patrick Hand" panose="00000500000000000000" pitchFamily="2" charset="0"/>
            </a:endParaRPr>
          </a:p>
        </p:txBody>
      </p:sp>
      <p:sp>
        <p:nvSpPr>
          <p:cNvPr id="10" name="TextBox 9">
            <a:extLst>
              <a:ext uri="{FF2B5EF4-FFF2-40B4-BE49-F238E27FC236}">
                <a16:creationId xmlns:a16="http://schemas.microsoft.com/office/drawing/2014/main" id="{1D5D874C-DABF-9B7B-C78A-3DFA29459D54}"/>
              </a:ext>
            </a:extLst>
          </p:cNvPr>
          <p:cNvSpPr txBox="1"/>
          <p:nvPr/>
        </p:nvSpPr>
        <p:spPr>
          <a:xfrm>
            <a:off x="857515" y="4571524"/>
            <a:ext cx="1803747" cy="477054"/>
          </a:xfrm>
          <a:prstGeom prst="rect">
            <a:avLst/>
          </a:prstGeom>
          <a:noFill/>
        </p:spPr>
        <p:txBody>
          <a:bodyPr wrap="square" rtlCol="0">
            <a:spAutoFit/>
          </a:bodyPr>
          <a:lstStyle/>
          <a:p>
            <a:pPr algn="ctr"/>
            <a:r>
              <a:rPr lang="es-ES" sz="2500" dirty="0" err="1">
                <a:solidFill>
                  <a:srgbClr val="FF0000"/>
                </a:solidFill>
                <a:latin typeface="Patrick Hand" panose="00000500000000000000" pitchFamily="2" charset="0"/>
              </a:rPr>
              <a:t>oldest</a:t>
            </a:r>
            <a:endParaRPr lang="es-ES" sz="2500" dirty="0">
              <a:solidFill>
                <a:srgbClr val="FF0000"/>
              </a:solidFill>
              <a:latin typeface="Patrick Hand" panose="00000500000000000000" pitchFamily="2" charset="0"/>
            </a:endParaRPr>
          </a:p>
        </p:txBody>
      </p:sp>
      <p:sp>
        <p:nvSpPr>
          <p:cNvPr id="11" name="TextBox 10">
            <a:extLst>
              <a:ext uri="{FF2B5EF4-FFF2-40B4-BE49-F238E27FC236}">
                <a16:creationId xmlns:a16="http://schemas.microsoft.com/office/drawing/2014/main" id="{5F6271BD-C1C0-1A75-C1F7-FB01E6C33D35}"/>
              </a:ext>
            </a:extLst>
          </p:cNvPr>
          <p:cNvSpPr txBox="1"/>
          <p:nvPr/>
        </p:nvSpPr>
        <p:spPr>
          <a:xfrm>
            <a:off x="1974417" y="4949392"/>
            <a:ext cx="1803747" cy="477054"/>
          </a:xfrm>
          <a:prstGeom prst="rect">
            <a:avLst/>
          </a:prstGeom>
          <a:noFill/>
        </p:spPr>
        <p:txBody>
          <a:bodyPr wrap="square" rtlCol="0">
            <a:spAutoFit/>
          </a:bodyPr>
          <a:lstStyle/>
          <a:p>
            <a:pPr algn="ctr"/>
            <a:r>
              <a:rPr lang="es-ES" sz="2500" dirty="0" err="1">
                <a:solidFill>
                  <a:srgbClr val="FF0000"/>
                </a:solidFill>
                <a:latin typeface="Patrick Hand" panose="00000500000000000000" pitchFamily="2" charset="0"/>
              </a:rPr>
              <a:t>annoying</a:t>
            </a:r>
            <a:endParaRPr lang="es-ES" sz="2500" dirty="0">
              <a:solidFill>
                <a:srgbClr val="FF0000"/>
              </a:solidFill>
              <a:latin typeface="Patrick Hand" panose="00000500000000000000" pitchFamily="2" charset="0"/>
            </a:endParaRPr>
          </a:p>
        </p:txBody>
      </p:sp>
      <p:sp>
        <p:nvSpPr>
          <p:cNvPr id="12" name="TextBox 11">
            <a:extLst>
              <a:ext uri="{FF2B5EF4-FFF2-40B4-BE49-F238E27FC236}">
                <a16:creationId xmlns:a16="http://schemas.microsoft.com/office/drawing/2014/main" id="{967AC57A-4DEC-C55E-8553-6674F5859E79}"/>
              </a:ext>
            </a:extLst>
          </p:cNvPr>
          <p:cNvSpPr txBox="1"/>
          <p:nvPr/>
        </p:nvSpPr>
        <p:spPr>
          <a:xfrm>
            <a:off x="2790695" y="5339786"/>
            <a:ext cx="1803747" cy="477054"/>
          </a:xfrm>
          <a:prstGeom prst="rect">
            <a:avLst/>
          </a:prstGeom>
          <a:noFill/>
        </p:spPr>
        <p:txBody>
          <a:bodyPr wrap="square" rtlCol="0">
            <a:spAutoFit/>
          </a:bodyPr>
          <a:lstStyle/>
          <a:p>
            <a:pPr algn="ctr"/>
            <a:r>
              <a:rPr lang="es-ES" sz="2500" dirty="0" err="1">
                <a:solidFill>
                  <a:srgbClr val="FF0000"/>
                </a:solidFill>
                <a:latin typeface="Patrick Hand" panose="00000500000000000000" pitchFamily="2" charset="0"/>
              </a:rPr>
              <a:t>grandad</a:t>
            </a:r>
            <a:endParaRPr lang="es-ES" sz="2500" dirty="0">
              <a:solidFill>
                <a:srgbClr val="FF0000"/>
              </a:solidFill>
              <a:latin typeface="Patrick Hand" panose="00000500000000000000" pitchFamily="2" charset="0"/>
            </a:endParaRPr>
          </a:p>
        </p:txBody>
      </p:sp>
      <p:sp>
        <p:nvSpPr>
          <p:cNvPr id="13" name="TextBox 12">
            <a:extLst>
              <a:ext uri="{FF2B5EF4-FFF2-40B4-BE49-F238E27FC236}">
                <a16:creationId xmlns:a16="http://schemas.microsoft.com/office/drawing/2014/main" id="{59419C43-A3DD-6EF5-8FAA-58912C7AA72A}"/>
              </a:ext>
            </a:extLst>
          </p:cNvPr>
          <p:cNvSpPr txBox="1"/>
          <p:nvPr/>
        </p:nvSpPr>
        <p:spPr>
          <a:xfrm>
            <a:off x="1677969" y="6080908"/>
            <a:ext cx="1803747" cy="477054"/>
          </a:xfrm>
          <a:prstGeom prst="rect">
            <a:avLst/>
          </a:prstGeom>
          <a:noFill/>
        </p:spPr>
        <p:txBody>
          <a:bodyPr wrap="square" rtlCol="0">
            <a:spAutoFit/>
          </a:bodyPr>
          <a:lstStyle/>
          <a:p>
            <a:pPr algn="ctr"/>
            <a:r>
              <a:rPr lang="es-ES" sz="2500" dirty="0" err="1">
                <a:solidFill>
                  <a:srgbClr val="FF0000"/>
                </a:solidFill>
                <a:latin typeface="Patrick Hand" panose="00000500000000000000" pitchFamily="2" charset="0"/>
              </a:rPr>
              <a:t>lucky</a:t>
            </a:r>
            <a:endParaRPr lang="es-ES" sz="2500" dirty="0">
              <a:solidFill>
                <a:srgbClr val="FF0000"/>
              </a:solidFill>
              <a:latin typeface="Patrick Hand" panose="00000500000000000000" pitchFamily="2" charset="0"/>
            </a:endParaRPr>
          </a:p>
        </p:txBody>
      </p:sp>
    </p:spTree>
    <p:extLst>
      <p:ext uri="{BB962C8B-B14F-4D97-AF65-F5344CB8AC3E}">
        <p14:creationId xmlns:p14="http://schemas.microsoft.com/office/powerpoint/2010/main" val="332033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Imagen 124" descr="Texto&#10;&#10;Descripción generada automáticamente">
            <a:extLst>
              <a:ext uri="{FF2B5EF4-FFF2-40B4-BE49-F238E27FC236}">
                <a16:creationId xmlns:a16="http://schemas.microsoft.com/office/drawing/2014/main" id="{2F028997-283B-08BD-4450-8E61A52BC1FF}"/>
              </a:ext>
            </a:extLst>
          </p:cNvPr>
          <p:cNvPicPr>
            <a:picLocks noChangeAspect="1"/>
          </p:cNvPicPr>
          <p:nvPr/>
        </p:nvPicPr>
        <p:blipFill rotWithShape="1">
          <a:blip r:embed="rId3">
            <a:extLst>
              <a:ext uri="{28A0092B-C50C-407E-A947-70E740481C1C}">
                <a14:useLocalDpi xmlns:a14="http://schemas.microsoft.com/office/drawing/2010/main" val="0"/>
              </a:ext>
            </a:extLst>
          </a:blip>
          <a:srcRect l="33565" r="35449" b="65166"/>
          <a:stretch/>
        </p:blipFill>
        <p:spPr>
          <a:xfrm>
            <a:off x="8589252" y="4388937"/>
            <a:ext cx="1578394" cy="1774438"/>
          </a:xfrm>
          <a:prstGeom prst="rect">
            <a:avLst/>
          </a:prstGeom>
        </p:spPr>
      </p:pic>
      <p:pic>
        <p:nvPicPr>
          <p:cNvPr id="126" name="Imagen 125" descr="Texto&#10;&#10;Descripción generada automáticamente">
            <a:extLst>
              <a:ext uri="{FF2B5EF4-FFF2-40B4-BE49-F238E27FC236}">
                <a16:creationId xmlns:a16="http://schemas.microsoft.com/office/drawing/2014/main" id="{0DC48520-956B-9712-EF23-3C8D40BBD8FB}"/>
              </a:ext>
            </a:extLst>
          </p:cNvPr>
          <p:cNvPicPr>
            <a:picLocks noChangeAspect="1"/>
          </p:cNvPicPr>
          <p:nvPr/>
        </p:nvPicPr>
        <p:blipFill rotWithShape="1">
          <a:blip r:embed="rId4">
            <a:extLst>
              <a:ext uri="{28A0092B-C50C-407E-A947-70E740481C1C}">
                <a14:useLocalDpi xmlns:a14="http://schemas.microsoft.com/office/drawing/2010/main" val="0"/>
              </a:ext>
            </a:extLst>
          </a:blip>
          <a:srcRect l="4148" t="33970" r="66169" b="34591"/>
          <a:stretch/>
        </p:blipFill>
        <p:spPr>
          <a:xfrm>
            <a:off x="10393365" y="2602982"/>
            <a:ext cx="1577874" cy="1671238"/>
          </a:xfrm>
          <a:prstGeom prst="rect">
            <a:avLst/>
          </a:prstGeom>
        </p:spPr>
      </p:pic>
      <p:pic>
        <p:nvPicPr>
          <p:cNvPr id="83" name="Imagen 82" descr="Un dibujo de una persona&#10;&#10;Descripción generada automáticamente con confianza media">
            <a:extLst>
              <a:ext uri="{FF2B5EF4-FFF2-40B4-BE49-F238E27FC236}">
                <a16:creationId xmlns:a16="http://schemas.microsoft.com/office/drawing/2014/main" id="{F8B3FB69-8990-02E2-1663-1267BCBD6D89}"/>
              </a:ext>
            </a:extLst>
          </p:cNvPr>
          <p:cNvPicPr>
            <a:picLocks noChangeAspect="1"/>
          </p:cNvPicPr>
          <p:nvPr/>
        </p:nvPicPr>
        <p:blipFill rotWithShape="1">
          <a:blip r:embed="rId5">
            <a:extLst>
              <a:ext uri="{28A0092B-C50C-407E-A947-70E740481C1C}">
                <a14:useLocalDpi xmlns:a14="http://schemas.microsoft.com/office/drawing/2010/main" val="0"/>
              </a:ext>
            </a:extLst>
          </a:blip>
          <a:srcRect l="63419" t="66595" r="8286" b="3007"/>
          <a:stretch/>
        </p:blipFill>
        <p:spPr>
          <a:xfrm>
            <a:off x="6769791" y="729508"/>
            <a:ext cx="1596839" cy="1715488"/>
          </a:xfrm>
          <a:prstGeom prst="rect">
            <a:avLst/>
          </a:prstGeom>
        </p:spPr>
      </p:pic>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C94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6: </a:t>
            </a:r>
            <a:r>
              <a:rPr lang="es-ES" sz="4000" b="1" dirty="0" err="1">
                <a:solidFill>
                  <a:schemeClr val="bg1"/>
                </a:solidFill>
                <a:latin typeface="Patrick Hand" panose="00000500000000000000" pitchFamily="2" charset="0"/>
              </a:rPr>
              <a:t>Write</a:t>
            </a:r>
            <a:r>
              <a:rPr lang="es-ES" sz="4000" b="1" dirty="0">
                <a:solidFill>
                  <a:schemeClr val="bg1"/>
                </a:solidFill>
                <a:latin typeface="Patrick Hand" panose="00000500000000000000" pitchFamily="2" charset="0"/>
              </a:rPr>
              <a:t> the </a:t>
            </a:r>
            <a:r>
              <a:rPr lang="es-ES" sz="4000" b="1" dirty="0" err="1">
                <a:solidFill>
                  <a:schemeClr val="bg1"/>
                </a:solidFill>
                <a:latin typeface="Patrick Hand" panose="00000500000000000000" pitchFamily="2" charset="0"/>
              </a:rPr>
              <a:t>correct</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number</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for</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each</a:t>
            </a:r>
            <a:r>
              <a:rPr lang="es-ES" sz="4000" b="1" dirty="0">
                <a:solidFill>
                  <a:schemeClr val="bg1"/>
                </a:solidFill>
                <a:latin typeface="Patrick Hand" panose="00000500000000000000" pitchFamily="2" charset="0"/>
              </a:rPr>
              <a:t> symbol</a:t>
            </a:r>
          </a:p>
        </p:txBody>
      </p:sp>
      <p:graphicFrame>
        <p:nvGraphicFramePr>
          <p:cNvPr id="33" name="Tabla 29">
            <a:extLst>
              <a:ext uri="{FF2B5EF4-FFF2-40B4-BE49-F238E27FC236}">
                <a16:creationId xmlns:a16="http://schemas.microsoft.com/office/drawing/2014/main" id="{BBF7B9D3-E714-EEA8-90B6-7CFE8F105176}"/>
              </a:ext>
            </a:extLst>
          </p:cNvPr>
          <p:cNvGraphicFramePr>
            <a:graphicFrameLocks noGrp="1"/>
          </p:cNvGraphicFramePr>
          <p:nvPr>
            <p:extLst>
              <p:ext uri="{D42A27DB-BD31-4B8C-83A1-F6EECF244321}">
                <p14:modId xmlns:p14="http://schemas.microsoft.com/office/powerpoint/2010/main" val="2586339663"/>
              </p:ext>
            </p:extLst>
          </p:nvPr>
        </p:nvGraphicFramePr>
        <p:xfrm>
          <a:off x="9675341" y="6247154"/>
          <a:ext cx="2307984" cy="501841"/>
        </p:xfrm>
        <a:graphic>
          <a:graphicData uri="http://schemas.openxmlformats.org/drawingml/2006/table">
            <a:tbl>
              <a:tblPr firstRow="1" bandRow="1">
                <a:tableStyleId>{5940675A-B579-460E-94D1-54222C63F5DA}</a:tableStyleId>
              </a:tblPr>
              <a:tblGrid>
                <a:gridCol w="576996">
                  <a:extLst>
                    <a:ext uri="{9D8B030D-6E8A-4147-A177-3AD203B41FA5}">
                      <a16:colId xmlns:a16="http://schemas.microsoft.com/office/drawing/2014/main" val="4142859001"/>
                    </a:ext>
                  </a:extLst>
                </a:gridCol>
                <a:gridCol w="576996">
                  <a:extLst>
                    <a:ext uri="{9D8B030D-6E8A-4147-A177-3AD203B41FA5}">
                      <a16:colId xmlns:a16="http://schemas.microsoft.com/office/drawing/2014/main" val="1465738722"/>
                    </a:ext>
                  </a:extLst>
                </a:gridCol>
                <a:gridCol w="576996">
                  <a:extLst>
                    <a:ext uri="{9D8B030D-6E8A-4147-A177-3AD203B41FA5}">
                      <a16:colId xmlns:a16="http://schemas.microsoft.com/office/drawing/2014/main" val="943696700"/>
                    </a:ext>
                  </a:extLst>
                </a:gridCol>
                <a:gridCol w="576996">
                  <a:extLst>
                    <a:ext uri="{9D8B030D-6E8A-4147-A177-3AD203B41FA5}">
                      <a16:colId xmlns:a16="http://schemas.microsoft.com/office/drawing/2014/main" val="694195423"/>
                    </a:ext>
                  </a:extLst>
                </a:gridCol>
              </a:tblGrid>
              <a:tr h="501841">
                <a:tc>
                  <a:txBody>
                    <a:bodyPr/>
                    <a:lstStyle/>
                    <a:p>
                      <a:pPr algn="ctr"/>
                      <a:r>
                        <a:rPr lang="es-ES" sz="2500" b="1" dirty="0">
                          <a:solidFill>
                            <a:srgbClr val="FF0000"/>
                          </a:solidFill>
                          <a:latin typeface="Patrick Hand" panose="00000500000000000000" pitchFamily="2" charset="0"/>
                        </a:rPr>
                        <a:t>6</a:t>
                      </a:r>
                    </a:p>
                  </a:txBody>
                  <a:tcPr anchor="ctr">
                    <a:lnL w="28575" cap="flat" cmpd="sng" algn="ctr">
                      <a:solidFill>
                        <a:srgbClr val="C940E4"/>
                      </a:solidFill>
                      <a:prstDash val="solid"/>
                      <a:round/>
                      <a:headEnd type="none" w="med" len="med"/>
                      <a:tailEnd type="none" w="med" len="med"/>
                    </a:lnL>
                    <a:lnR w="28575" cap="flat" cmpd="sng" algn="ctr">
                      <a:solidFill>
                        <a:srgbClr val="C940E4"/>
                      </a:solidFill>
                      <a:prstDash val="solid"/>
                      <a:round/>
                      <a:headEnd type="none" w="med" len="med"/>
                      <a:tailEnd type="none" w="med" len="med"/>
                    </a:lnR>
                    <a:lnT w="28575" cap="flat" cmpd="sng" algn="ctr">
                      <a:solidFill>
                        <a:srgbClr val="C940E4"/>
                      </a:solidFill>
                      <a:prstDash val="solid"/>
                      <a:round/>
                      <a:headEnd type="none" w="med" len="med"/>
                      <a:tailEnd type="none" w="med" len="med"/>
                    </a:lnT>
                    <a:lnB w="28575" cap="flat" cmpd="sng" algn="ctr">
                      <a:solidFill>
                        <a:srgbClr val="C940E4"/>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5</a:t>
                      </a:r>
                    </a:p>
                  </a:txBody>
                  <a:tcPr anchor="ctr">
                    <a:lnL w="28575" cap="flat" cmpd="sng" algn="ctr">
                      <a:solidFill>
                        <a:srgbClr val="C940E4"/>
                      </a:solidFill>
                      <a:prstDash val="solid"/>
                      <a:round/>
                      <a:headEnd type="none" w="med" len="med"/>
                      <a:tailEnd type="none" w="med" len="med"/>
                    </a:lnL>
                    <a:lnR w="28575" cap="flat" cmpd="sng" algn="ctr">
                      <a:solidFill>
                        <a:srgbClr val="C940E4"/>
                      </a:solidFill>
                      <a:prstDash val="solid"/>
                      <a:round/>
                      <a:headEnd type="none" w="med" len="med"/>
                      <a:tailEnd type="none" w="med" len="med"/>
                    </a:lnR>
                    <a:lnT w="28575" cap="flat" cmpd="sng" algn="ctr">
                      <a:solidFill>
                        <a:srgbClr val="C940E4"/>
                      </a:solidFill>
                      <a:prstDash val="solid"/>
                      <a:round/>
                      <a:headEnd type="none" w="med" len="med"/>
                      <a:tailEnd type="none" w="med" len="med"/>
                    </a:lnT>
                    <a:lnB w="28575" cap="flat" cmpd="sng" algn="ctr">
                      <a:solidFill>
                        <a:srgbClr val="C940E4"/>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3</a:t>
                      </a:r>
                    </a:p>
                  </a:txBody>
                  <a:tcPr anchor="ctr">
                    <a:lnL w="28575" cap="flat" cmpd="sng" algn="ctr">
                      <a:solidFill>
                        <a:srgbClr val="C940E4"/>
                      </a:solidFill>
                      <a:prstDash val="solid"/>
                      <a:round/>
                      <a:headEnd type="none" w="med" len="med"/>
                      <a:tailEnd type="none" w="med" len="med"/>
                    </a:lnL>
                    <a:lnR w="28575" cap="flat" cmpd="sng" algn="ctr">
                      <a:solidFill>
                        <a:srgbClr val="C940E4"/>
                      </a:solidFill>
                      <a:prstDash val="solid"/>
                      <a:round/>
                      <a:headEnd type="none" w="med" len="med"/>
                      <a:tailEnd type="none" w="med" len="med"/>
                    </a:lnR>
                    <a:lnT w="28575" cap="flat" cmpd="sng" algn="ctr">
                      <a:solidFill>
                        <a:srgbClr val="C940E4"/>
                      </a:solidFill>
                      <a:prstDash val="solid"/>
                      <a:round/>
                      <a:headEnd type="none" w="med" len="med"/>
                      <a:tailEnd type="none" w="med" len="med"/>
                    </a:lnT>
                    <a:lnB w="28575" cap="flat" cmpd="sng" algn="ctr">
                      <a:solidFill>
                        <a:srgbClr val="C940E4"/>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2</a:t>
                      </a:r>
                    </a:p>
                  </a:txBody>
                  <a:tcPr anchor="ctr">
                    <a:lnL w="28575" cap="flat" cmpd="sng" algn="ctr">
                      <a:solidFill>
                        <a:srgbClr val="C940E4"/>
                      </a:solidFill>
                      <a:prstDash val="solid"/>
                      <a:round/>
                      <a:headEnd type="none" w="med" len="med"/>
                      <a:tailEnd type="none" w="med" len="med"/>
                    </a:lnL>
                    <a:lnR w="28575" cap="flat" cmpd="sng" algn="ctr">
                      <a:solidFill>
                        <a:srgbClr val="C940E4"/>
                      </a:solidFill>
                      <a:prstDash val="solid"/>
                      <a:round/>
                      <a:headEnd type="none" w="med" len="med"/>
                      <a:tailEnd type="none" w="med" len="med"/>
                    </a:lnR>
                    <a:lnT w="28575" cap="flat" cmpd="sng" algn="ctr">
                      <a:solidFill>
                        <a:srgbClr val="C940E4"/>
                      </a:solidFill>
                      <a:prstDash val="solid"/>
                      <a:round/>
                      <a:headEnd type="none" w="med" len="med"/>
                      <a:tailEnd type="none" w="med" len="med"/>
                    </a:lnT>
                    <a:lnB w="28575" cap="flat" cmpd="sng" algn="ctr">
                      <a:solidFill>
                        <a:srgbClr val="C940E4"/>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sp>
        <p:nvSpPr>
          <p:cNvPr id="11" name="Rounded Rectangular Callout 9">
            <a:extLst>
              <a:ext uri="{FF2B5EF4-FFF2-40B4-BE49-F238E27FC236}">
                <a16:creationId xmlns:a16="http://schemas.microsoft.com/office/drawing/2014/main" id="{CD0E978A-D4F3-9DFF-7EEB-C6A29F4D7197}"/>
              </a:ext>
            </a:extLst>
          </p:cNvPr>
          <p:cNvSpPr/>
          <p:nvPr/>
        </p:nvSpPr>
        <p:spPr>
          <a:xfrm>
            <a:off x="92771" y="735631"/>
            <a:ext cx="3155772" cy="1147592"/>
          </a:xfrm>
          <a:prstGeom prst="wedgeRoundRectCallout">
            <a:avLst>
              <a:gd name="adj1" fmla="val -40075"/>
              <a:gd name="adj2" fmla="val 67722"/>
              <a:gd name="adj3" fmla="val 16667"/>
            </a:avLst>
          </a:prstGeom>
          <a:solidFill>
            <a:srgbClr val="EBE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omic Sans MS" panose="030F0702030302020204" pitchFamily="66" charset="0"/>
            </a:endParaRPr>
          </a:p>
        </p:txBody>
      </p:sp>
      <p:pic>
        <p:nvPicPr>
          <p:cNvPr id="18" name="Picture 33">
            <a:extLst>
              <a:ext uri="{FF2B5EF4-FFF2-40B4-BE49-F238E27FC236}">
                <a16:creationId xmlns:a16="http://schemas.microsoft.com/office/drawing/2014/main" id="{8FE41266-3395-09EA-A073-5C6C17DADC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83316" y="7015243"/>
            <a:ext cx="501841" cy="501841"/>
          </a:xfrm>
          <a:prstGeom prst="rect">
            <a:avLst/>
          </a:prstGeom>
        </p:spPr>
      </p:pic>
      <p:pic>
        <p:nvPicPr>
          <p:cNvPr id="51" name="Picture 98">
            <a:extLst>
              <a:ext uri="{FF2B5EF4-FFF2-40B4-BE49-F238E27FC236}">
                <a16:creationId xmlns:a16="http://schemas.microsoft.com/office/drawing/2014/main" id="{66ADD0E7-F676-BD22-6449-EC6B6709C50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27659" y="6944515"/>
            <a:ext cx="416253" cy="415440"/>
          </a:xfrm>
          <a:prstGeom prst="rect">
            <a:avLst/>
          </a:prstGeom>
        </p:spPr>
      </p:pic>
      <p:pic>
        <p:nvPicPr>
          <p:cNvPr id="52" name="Picture 99">
            <a:extLst>
              <a:ext uri="{FF2B5EF4-FFF2-40B4-BE49-F238E27FC236}">
                <a16:creationId xmlns:a16="http://schemas.microsoft.com/office/drawing/2014/main" id="{4E290099-3B3B-5936-7897-B636C4CC935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43987" y="7418293"/>
            <a:ext cx="391761" cy="391761"/>
          </a:xfrm>
          <a:prstGeom prst="rect">
            <a:avLst/>
          </a:prstGeom>
        </p:spPr>
      </p:pic>
      <p:pic>
        <p:nvPicPr>
          <p:cNvPr id="57" name="Picture 103">
            <a:extLst>
              <a:ext uri="{FF2B5EF4-FFF2-40B4-BE49-F238E27FC236}">
                <a16:creationId xmlns:a16="http://schemas.microsoft.com/office/drawing/2014/main" id="{B163DA5D-7989-B8A1-F03C-E5FFCB2A15C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72385" y="6924071"/>
            <a:ext cx="486058" cy="486058"/>
          </a:xfrm>
          <a:prstGeom prst="rect">
            <a:avLst/>
          </a:prstGeom>
        </p:spPr>
      </p:pic>
      <p:sp>
        <p:nvSpPr>
          <p:cNvPr id="60" name="CuadroTexto 12">
            <a:extLst>
              <a:ext uri="{FF2B5EF4-FFF2-40B4-BE49-F238E27FC236}">
                <a16:creationId xmlns:a16="http://schemas.microsoft.com/office/drawing/2014/main" id="{E2794B0E-0087-11A5-110F-7539ED499D64}"/>
              </a:ext>
            </a:extLst>
          </p:cNvPr>
          <p:cNvSpPr txBox="1"/>
          <p:nvPr/>
        </p:nvSpPr>
        <p:spPr>
          <a:xfrm>
            <a:off x="115201" y="799877"/>
            <a:ext cx="3133342" cy="1015663"/>
          </a:xfrm>
          <a:prstGeom prst="rect">
            <a:avLst/>
          </a:prstGeom>
          <a:noFill/>
        </p:spPr>
        <p:txBody>
          <a:bodyPr wrap="square" rtlCol="0">
            <a:spAutoFit/>
          </a:bodyPr>
          <a:lstStyle/>
          <a:p>
            <a:pPr algn="ctr"/>
            <a:r>
              <a:rPr lang="es-ES" sz="2000" dirty="0">
                <a:latin typeface="Patrick Hand" panose="00000500000000000000" pitchFamily="2" charset="0"/>
                <a:ea typeface="coffee+tea Medium" panose="02000603000000000000" pitchFamily="50" charset="0"/>
              </a:rPr>
              <a:t>1. I have </a:t>
            </a:r>
            <a:r>
              <a:rPr lang="es-ES" sz="2000" dirty="0" err="1">
                <a:latin typeface="Patrick Hand" panose="00000500000000000000" pitchFamily="2" charset="0"/>
                <a:ea typeface="coffee+tea Medium" panose="02000603000000000000" pitchFamily="50" charset="0"/>
              </a:rPr>
              <a:t>brown</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eyes</a:t>
            </a:r>
            <a:r>
              <a:rPr lang="es-ES" sz="2000" dirty="0">
                <a:latin typeface="Patrick Hand" panose="00000500000000000000" pitchFamily="2" charset="0"/>
                <a:ea typeface="coffee+tea Medium" panose="02000603000000000000" pitchFamily="50" charset="0"/>
              </a:rPr>
              <a:t> and </a:t>
            </a:r>
            <a:r>
              <a:rPr lang="es-ES" sz="2000" dirty="0" err="1">
                <a:latin typeface="Patrick Hand" panose="00000500000000000000" pitchFamily="2" charset="0"/>
                <a:ea typeface="coffee+tea Medium" panose="02000603000000000000" pitchFamily="50" charset="0"/>
              </a:rPr>
              <a:t>long</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curly</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brown</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hair</a:t>
            </a:r>
            <a:r>
              <a:rPr lang="es-ES" sz="2000" dirty="0">
                <a:latin typeface="Patrick Hand" panose="00000500000000000000" pitchFamily="2" charset="0"/>
                <a:ea typeface="coffee+tea Medium" panose="02000603000000000000" pitchFamily="50" charset="0"/>
              </a:rPr>
              <a:t>. I </a:t>
            </a:r>
            <a:r>
              <a:rPr lang="es-ES" sz="2000" dirty="0" err="1">
                <a:latin typeface="Patrick Hand" panose="00000500000000000000" pitchFamily="2" charset="0"/>
                <a:ea typeface="coffee+tea Medium" panose="02000603000000000000" pitchFamily="50" charset="0"/>
              </a:rPr>
              <a:t>wear</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glasses</a:t>
            </a:r>
            <a:r>
              <a:rPr lang="es-ES" sz="2000" dirty="0">
                <a:latin typeface="Patrick Hand" panose="00000500000000000000" pitchFamily="2" charset="0"/>
                <a:ea typeface="coffee+tea Medium" panose="02000603000000000000" pitchFamily="50" charset="0"/>
              </a:rPr>
              <a:t> and I have </a:t>
            </a:r>
            <a:r>
              <a:rPr lang="es-ES" sz="2000" dirty="0" err="1">
                <a:latin typeface="Patrick Hand" panose="00000500000000000000" pitchFamily="2" charset="0"/>
                <a:ea typeface="coffee+tea Medium" panose="02000603000000000000" pitchFamily="50" charset="0"/>
              </a:rPr>
              <a:t>freckles</a:t>
            </a:r>
            <a:r>
              <a:rPr lang="es-ES" sz="2000" dirty="0">
                <a:latin typeface="Patrick Hand" panose="00000500000000000000" pitchFamily="2" charset="0"/>
                <a:ea typeface="coffee+tea Medium" panose="02000603000000000000" pitchFamily="50" charset="0"/>
              </a:rPr>
              <a:t>.</a:t>
            </a:r>
          </a:p>
        </p:txBody>
      </p:sp>
      <p:pic>
        <p:nvPicPr>
          <p:cNvPr id="75" name="Imagen 74" descr="Texto&#10;&#10;Descripción generada automáticamente">
            <a:extLst>
              <a:ext uri="{FF2B5EF4-FFF2-40B4-BE49-F238E27FC236}">
                <a16:creationId xmlns:a16="http://schemas.microsoft.com/office/drawing/2014/main" id="{5802FD19-F21F-8E96-A708-04CED7B509A9}"/>
              </a:ext>
            </a:extLst>
          </p:cNvPr>
          <p:cNvPicPr>
            <a:picLocks noChangeAspect="1"/>
          </p:cNvPicPr>
          <p:nvPr/>
        </p:nvPicPr>
        <p:blipFill rotWithShape="1">
          <a:blip r:embed="rId10">
            <a:extLst>
              <a:ext uri="{28A0092B-C50C-407E-A947-70E740481C1C}">
                <a14:useLocalDpi xmlns:a14="http://schemas.microsoft.com/office/drawing/2010/main" val="0"/>
              </a:ext>
            </a:extLst>
          </a:blip>
          <a:srcRect l="33015" t="66564" r="36163" b="2515"/>
          <a:stretch/>
        </p:blipFill>
        <p:spPr>
          <a:xfrm>
            <a:off x="6764042" y="2725623"/>
            <a:ext cx="1577874" cy="1582938"/>
          </a:xfrm>
          <a:prstGeom prst="rect">
            <a:avLst/>
          </a:prstGeom>
        </p:spPr>
      </p:pic>
      <p:pic>
        <p:nvPicPr>
          <p:cNvPr id="76" name="Imagen 75" descr="Texto&#10;&#10;Descripción generada automáticamente">
            <a:extLst>
              <a:ext uri="{FF2B5EF4-FFF2-40B4-BE49-F238E27FC236}">
                <a16:creationId xmlns:a16="http://schemas.microsoft.com/office/drawing/2014/main" id="{EF9B2D4E-6E9A-0875-B423-F807AFC646BA}"/>
              </a:ext>
            </a:extLst>
          </p:cNvPr>
          <p:cNvPicPr>
            <a:picLocks noChangeAspect="1"/>
          </p:cNvPicPr>
          <p:nvPr/>
        </p:nvPicPr>
        <p:blipFill rotWithShape="1">
          <a:blip r:embed="rId11">
            <a:extLst>
              <a:ext uri="{28A0092B-C50C-407E-A947-70E740481C1C}">
                <a14:useLocalDpi xmlns:a14="http://schemas.microsoft.com/office/drawing/2010/main" val="0"/>
              </a:ext>
            </a:extLst>
          </a:blip>
          <a:srcRect l="65138" t="35067" r="5769" b="34240"/>
          <a:stretch/>
        </p:blipFill>
        <p:spPr>
          <a:xfrm>
            <a:off x="8572795" y="760914"/>
            <a:ext cx="1582679" cy="1669734"/>
          </a:xfrm>
          <a:prstGeom prst="rect">
            <a:avLst/>
          </a:prstGeom>
        </p:spPr>
      </p:pic>
      <p:sp>
        <p:nvSpPr>
          <p:cNvPr id="77" name="Rectángulo: esquinas redondeadas 26">
            <a:extLst>
              <a:ext uri="{FF2B5EF4-FFF2-40B4-BE49-F238E27FC236}">
                <a16:creationId xmlns:a16="http://schemas.microsoft.com/office/drawing/2014/main" id="{344AE65B-F0B6-424F-0719-4C8E2DEA44BD}"/>
              </a:ext>
            </a:extLst>
          </p:cNvPr>
          <p:cNvSpPr>
            <a:spLocks/>
          </p:cNvSpPr>
          <p:nvPr/>
        </p:nvSpPr>
        <p:spPr>
          <a:xfrm>
            <a:off x="6728342" y="683561"/>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4" name="Imagen 83" descr="Un dibujo de una persona&#10;&#10;Descripción generada automáticamente con confianza media">
            <a:extLst>
              <a:ext uri="{FF2B5EF4-FFF2-40B4-BE49-F238E27FC236}">
                <a16:creationId xmlns:a16="http://schemas.microsoft.com/office/drawing/2014/main" id="{C7CDAB7D-8DD0-68E7-F10A-273D03303CAE}"/>
              </a:ext>
            </a:extLst>
          </p:cNvPr>
          <p:cNvPicPr>
            <a:picLocks noChangeAspect="1"/>
          </p:cNvPicPr>
          <p:nvPr/>
        </p:nvPicPr>
        <p:blipFill rotWithShape="1">
          <a:blip r:embed="rId5">
            <a:extLst>
              <a:ext uri="{28A0092B-C50C-407E-A947-70E740481C1C}">
                <a14:useLocalDpi xmlns:a14="http://schemas.microsoft.com/office/drawing/2010/main" val="0"/>
              </a:ext>
            </a:extLst>
          </a:blip>
          <a:srcRect l="34716" t="67136" r="36611" b="2739"/>
          <a:stretch/>
        </p:blipFill>
        <p:spPr>
          <a:xfrm>
            <a:off x="10393365" y="738058"/>
            <a:ext cx="1632741" cy="1715488"/>
          </a:xfrm>
          <a:prstGeom prst="rect">
            <a:avLst/>
          </a:prstGeom>
        </p:spPr>
      </p:pic>
      <p:pic>
        <p:nvPicPr>
          <p:cNvPr id="122" name="Imagen 121" descr="Un dibujo de una persona&#10;&#10;Descripción generada automáticamente con confianza media">
            <a:extLst>
              <a:ext uri="{FF2B5EF4-FFF2-40B4-BE49-F238E27FC236}">
                <a16:creationId xmlns:a16="http://schemas.microsoft.com/office/drawing/2014/main" id="{24B40087-96B1-DCB2-AC0C-053870D670A5}"/>
              </a:ext>
            </a:extLst>
          </p:cNvPr>
          <p:cNvPicPr>
            <a:picLocks noChangeAspect="1"/>
          </p:cNvPicPr>
          <p:nvPr/>
        </p:nvPicPr>
        <p:blipFill rotWithShape="1">
          <a:blip r:embed="rId12">
            <a:extLst>
              <a:ext uri="{28A0092B-C50C-407E-A947-70E740481C1C}">
                <a14:useLocalDpi xmlns:a14="http://schemas.microsoft.com/office/drawing/2010/main" val="0"/>
              </a:ext>
            </a:extLst>
          </a:blip>
          <a:srcRect l="63768" t="36844" r="6690" b="34224"/>
          <a:stretch/>
        </p:blipFill>
        <p:spPr>
          <a:xfrm>
            <a:off x="8539847" y="2683916"/>
            <a:ext cx="1602857" cy="1569810"/>
          </a:xfrm>
          <a:prstGeom prst="rect">
            <a:avLst/>
          </a:prstGeom>
        </p:spPr>
      </p:pic>
      <p:sp>
        <p:nvSpPr>
          <p:cNvPr id="106" name="Rectángulo: esquinas redondeadas 26">
            <a:extLst>
              <a:ext uri="{FF2B5EF4-FFF2-40B4-BE49-F238E27FC236}">
                <a16:creationId xmlns:a16="http://schemas.microsoft.com/office/drawing/2014/main" id="{CBBEC2B8-8048-95A0-A744-00867E53FDD7}"/>
              </a:ext>
            </a:extLst>
          </p:cNvPr>
          <p:cNvSpPr>
            <a:spLocks/>
          </p:cNvSpPr>
          <p:nvPr/>
        </p:nvSpPr>
        <p:spPr>
          <a:xfrm>
            <a:off x="8539171" y="683561"/>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7" name="Rectángulo: esquinas redondeadas 26">
            <a:extLst>
              <a:ext uri="{FF2B5EF4-FFF2-40B4-BE49-F238E27FC236}">
                <a16:creationId xmlns:a16="http://schemas.microsoft.com/office/drawing/2014/main" id="{14311935-362B-1EBE-66BA-094FA9FE86F4}"/>
              </a:ext>
            </a:extLst>
          </p:cNvPr>
          <p:cNvSpPr>
            <a:spLocks/>
          </p:cNvSpPr>
          <p:nvPr/>
        </p:nvSpPr>
        <p:spPr>
          <a:xfrm>
            <a:off x="10345035" y="687296"/>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1" name="Imagen 120" descr="Un dibujo de una persona&#10;&#10;Descripción generada automáticamente con confianza media">
            <a:extLst>
              <a:ext uri="{FF2B5EF4-FFF2-40B4-BE49-F238E27FC236}">
                <a16:creationId xmlns:a16="http://schemas.microsoft.com/office/drawing/2014/main" id="{EE1808F0-0A4E-1DD0-8F22-E10A3CD426CE}"/>
              </a:ext>
            </a:extLst>
          </p:cNvPr>
          <p:cNvPicPr>
            <a:picLocks noChangeAspect="1"/>
          </p:cNvPicPr>
          <p:nvPr/>
        </p:nvPicPr>
        <p:blipFill rotWithShape="1">
          <a:blip r:embed="rId5">
            <a:extLst>
              <a:ext uri="{28A0092B-C50C-407E-A947-70E740481C1C}">
                <a14:useLocalDpi xmlns:a14="http://schemas.microsoft.com/office/drawing/2010/main" val="0"/>
              </a:ext>
            </a:extLst>
          </a:blip>
          <a:srcRect l="64616" t="5850" r="8002" b="64557"/>
          <a:stretch/>
        </p:blipFill>
        <p:spPr>
          <a:xfrm>
            <a:off x="6825561" y="4490156"/>
            <a:ext cx="1537500" cy="1661618"/>
          </a:xfrm>
          <a:prstGeom prst="rect">
            <a:avLst/>
          </a:prstGeom>
        </p:spPr>
      </p:pic>
      <p:sp>
        <p:nvSpPr>
          <p:cNvPr id="110" name="Rectángulo: esquinas redondeadas 26">
            <a:extLst>
              <a:ext uri="{FF2B5EF4-FFF2-40B4-BE49-F238E27FC236}">
                <a16:creationId xmlns:a16="http://schemas.microsoft.com/office/drawing/2014/main" id="{B3DD9D93-31AB-C2E3-EDD2-FC6E8E1B32DF}"/>
              </a:ext>
            </a:extLst>
          </p:cNvPr>
          <p:cNvSpPr>
            <a:spLocks/>
          </p:cNvSpPr>
          <p:nvPr/>
        </p:nvSpPr>
        <p:spPr>
          <a:xfrm>
            <a:off x="6728342" y="2535479"/>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3" name="Imagen 122" descr="Un dibujo de una persona&#10;&#10;Descripción generada automáticamente con confianza media">
            <a:extLst>
              <a:ext uri="{FF2B5EF4-FFF2-40B4-BE49-F238E27FC236}">
                <a16:creationId xmlns:a16="http://schemas.microsoft.com/office/drawing/2014/main" id="{F92C7749-A7A3-3584-810E-4C4D8E20B057}"/>
              </a:ext>
            </a:extLst>
          </p:cNvPr>
          <p:cNvPicPr>
            <a:picLocks noChangeAspect="1"/>
          </p:cNvPicPr>
          <p:nvPr/>
        </p:nvPicPr>
        <p:blipFill rotWithShape="1">
          <a:blip r:embed="rId5">
            <a:extLst>
              <a:ext uri="{28A0092B-C50C-407E-A947-70E740481C1C}">
                <a14:useLocalDpi xmlns:a14="http://schemas.microsoft.com/office/drawing/2010/main" val="0"/>
              </a:ext>
            </a:extLst>
          </a:blip>
          <a:srcRect l="5780" t="35036" r="65345" b="34172"/>
          <a:stretch/>
        </p:blipFill>
        <p:spPr>
          <a:xfrm>
            <a:off x="10362779" y="4386943"/>
            <a:ext cx="1636422" cy="1745078"/>
          </a:xfrm>
          <a:prstGeom prst="rect">
            <a:avLst/>
          </a:prstGeom>
        </p:spPr>
      </p:pic>
      <p:sp>
        <p:nvSpPr>
          <p:cNvPr id="112" name="Rectángulo: esquinas redondeadas 26">
            <a:extLst>
              <a:ext uri="{FF2B5EF4-FFF2-40B4-BE49-F238E27FC236}">
                <a16:creationId xmlns:a16="http://schemas.microsoft.com/office/drawing/2014/main" id="{39CDB600-7636-8FE1-5A4E-F8FA493C9809}"/>
              </a:ext>
            </a:extLst>
          </p:cNvPr>
          <p:cNvSpPr>
            <a:spLocks/>
          </p:cNvSpPr>
          <p:nvPr/>
        </p:nvSpPr>
        <p:spPr>
          <a:xfrm>
            <a:off x="8539171" y="2535479"/>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Rectángulo: esquinas redondeadas 26">
            <a:extLst>
              <a:ext uri="{FF2B5EF4-FFF2-40B4-BE49-F238E27FC236}">
                <a16:creationId xmlns:a16="http://schemas.microsoft.com/office/drawing/2014/main" id="{2349D8B4-D679-5E75-EBF4-7A787DC99421}"/>
              </a:ext>
            </a:extLst>
          </p:cNvPr>
          <p:cNvSpPr>
            <a:spLocks/>
          </p:cNvSpPr>
          <p:nvPr/>
        </p:nvSpPr>
        <p:spPr>
          <a:xfrm>
            <a:off x="10345035" y="2539214"/>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Rectángulo: esquinas redondeadas 26">
            <a:extLst>
              <a:ext uri="{FF2B5EF4-FFF2-40B4-BE49-F238E27FC236}">
                <a16:creationId xmlns:a16="http://schemas.microsoft.com/office/drawing/2014/main" id="{4ABB5A6F-26C0-3B7F-40F5-3933E2EC6A0E}"/>
              </a:ext>
            </a:extLst>
          </p:cNvPr>
          <p:cNvSpPr>
            <a:spLocks/>
          </p:cNvSpPr>
          <p:nvPr/>
        </p:nvSpPr>
        <p:spPr>
          <a:xfrm>
            <a:off x="6728342" y="4397567"/>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Rectángulo: esquinas redondeadas 26">
            <a:extLst>
              <a:ext uri="{FF2B5EF4-FFF2-40B4-BE49-F238E27FC236}">
                <a16:creationId xmlns:a16="http://schemas.microsoft.com/office/drawing/2014/main" id="{A29AC41B-E7DA-36D9-30DD-A6AD3FF48F22}"/>
              </a:ext>
            </a:extLst>
          </p:cNvPr>
          <p:cNvSpPr>
            <a:spLocks/>
          </p:cNvSpPr>
          <p:nvPr/>
        </p:nvSpPr>
        <p:spPr>
          <a:xfrm>
            <a:off x="8539171" y="4397567"/>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Rectángulo: esquinas redondeadas 26">
            <a:extLst>
              <a:ext uri="{FF2B5EF4-FFF2-40B4-BE49-F238E27FC236}">
                <a16:creationId xmlns:a16="http://schemas.microsoft.com/office/drawing/2014/main" id="{2678BAF3-7A4B-B7FA-07CB-4AA51ED6F9EC}"/>
              </a:ext>
            </a:extLst>
          </p:cNvPr>
          <p:cNvSpPr>
            <a:spLocks/>
          </p:cNvSpPr>
          <p:nvPr/>
        </p:nvSpPr>
        <p:spPr>
          <a:xfrm>
            <a:off x="10345035" y="4401302"/>
            <a:ext cx="1638290" cy="1702019"/>
          </a:xfrm>
          <a:prstGeom prst="roundRect">
            <a:avLst>
              <a:gd name="adj" fmla="val 9915"/>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Icono&#10;&#10;Descripción generada automáticamente">
            <a:extLst>
              <a:ext uri="{FF2B5EF4-FFF2-40B4-BE49-F238E27FC236}">
                <a16:creationId xmlns:a16="http://schemas.microsoft.com/office/drawing/2014/main" id="{75BB0A9F-EC81-83A5-374E-4A80FD92B9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64155" y="6049122"/>
            <a:ext cx="701921" cy="701921"/>
          </a:xfrm>
          <a:prstGeom prst="rect">
            <a:avLst/>
          </a:prstGeom>
        </p:spPr>
      </p:pic>
      <p:sp>
        <p:nvSpPr>
          <p:cNvPr id="127" name="Elipse 126">
            <a:extLst>
              <a:ext uri="{FF2B5EF4-FFF2-40B4-BE49-F238E27FC236}">
                <a16:creationId xmlns:a16="http://schemas.microsoft.com/office/drawing/2014/main" id="{3E2E9068-2DB0-8C2D-DB98-D6F9FAB37722}"/>
              </a:ext>
            </a:extLst>
          </p:cNvPr>
          <p:cNvSpPr/>
          <p:nvPr/>
        </p:nvSpPr>
        <p:spPr>
          <a:xfrm>
            <a:off x="6825561" y="1809310"/>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Picture 37">
            <a:extLst>
              <a:ext uri="{FF2B5EF4-FFF2-40B4-BE49-F238E27FC236}">
                <a16:creationId xmlns:a16="http://schemas.microsoft.com/office/drawing/2014/main" id="{960A0439-0902-D195-E9E4-FF7663CF56D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888568" y="1858620"/>
            <a:ext cx="429532" cy="429532"/>
          </a:xfrm>
          <a:prstGeom prst="rect">
            <a:avLst/>
          </a:prstGeom>
        </p:spPr>
      </p:pic>
      <p:sp>
        <p:nvSpPr>
          <p:cNvPr id="128" name="Elipse 127">
            <a:extLst>
              <a:ext uri="{FF2B5EF4-FFF2-40B4-BE49-F238E27FC236}">
                <a16:creationId xmlns:a16="http://schemas.microsoft.com/office/drawing/2014/main" id="{522B0C4A-0507-8BAE-7793-1442536384BD}"/>
              </a:ext>
            </a:extLst>
          </p:cNvPr>
          <p:cNvSpPr/>
          <p:nvPr/>
        </p:nvSpPr>
        <p:spPr>
          <a:xfrm>
            <a:off x="8618664" y="1814143"/>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0" name="Elipse 129">
            <a:extLst>
              <a:ext uri="{FF2B5EF4-FFF2-40B4-BE49-F238E27FC236}">
                <a16:creationId xmlns:a16="http://schemas.microsoft.com/office/drawing/2014/main" id="{C4237669-55A5-CBF6-6D79-88B657CE2DD7}"/>
              </a:ext>
            </a:extLst>
          </p:cNvPr>
          <p:cNvSpPr/>
          <p:nvPr/>
        </p:nvSpPr>
        <p:spPr>
          <a:xfrm>
            <a:off x="10455981" y="1815053"/>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2" name="Elipse 131">
            <a:extLst>
              <a:ext uri="{FF2B5EF4-FFF2-40B4-BE49-F238E27FC236}">
                <a16:creationId xmlns:a16="http://schemas.microsoft.com/office/drawing/2014/main" id="{68E5A704-A8D3-4016-2BF3-D498B0377D49}"/>
              </a:ext>
            </a:extLst>
          </p:cNvPr>
          <p:cNvSpPr/>
          <p:nvPr/>
        </p:nvSpPr>
        <p:spPr>
          <a:xfrm>
            <a:off x="6815813" y="3654729"/>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4" name="Elipse 133">
            <a:extLst>
              <a:ext uri="{FF2B5EF4-FFF2-40B4-BE49-F238E27FC236}">
                <a16:creationId xmlns:a16="http://schemas.microsoft.com/office/drawing/2014/main" id="{1B71624E-B161-D97C-B282-75743C4B15CC}"/>
              </a:ext>
            </a:extLst>
          </p:cNvPr>
          <p:cNvSpPr/>
          <p:nvPr/>
        </p:nvSpPr>
        <p:spPr>
          <a:xfrm>
            <a:off x="8608916" y="3659562"/>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6" name="Elipse 135">
            <a:extLst>
              <a:ext uri="{FF2B5EF4-FFF2-40B4-BE49-F238E27FC236}">
                <a16:creationId xmlns:a16="http://schemas.microsoft.com/office/drawing/2014/main" id="{D6B35705-CF0F-BD80-5C70-76A875D37DD5}"/>
              </a:ext>
            </a:extLst>
          </p:cNvPr>
          <p:cNvSpPr/>
          <p:nvPr/>
        </p:nvSpPr>
        <p:spPr>
          <a:xfrm>
            <a:off x="10446233" y="3660472"/>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8" name="Elipse 137">
            <a:extLst>
              <a:ext uri="{FF2B5EF4-FFF2-40B4-BE49-F238E27FC236}">
                <a16:creationId xmlns:a16="http://schemas.microsoft.com/office/drawing/2014/main" id="{6F1A628C-97F1-AFFA-E8AA-32AD9987A982}"/>
              </a:ext>
            </a:extLst>
          </p:cNvPr>
          <p:cNvSpPr/>
          <p:nvPr/>
        </p:nvSpPr>
        <p:spPr>
          <a:xfrm>
            <a:off x="6811998" y="5539745"/>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0" name="Elipse 139">
            <a:extLst>
              <a:ext uri="{FF2B5EF4-FFF2-40B4-BE49-F238E27FC236}">
                <a16:creationId xmlns:a16="http://schemas.microsoft.com/office/drawing/2014/main" id="{56EDB766-525B-ED73-A477-E3F199038042}"/>
              </a:ext>
            </a:extLst>
          </p:cNvPr>
          <p:cNvSpPr/>
          <p:nvPr/>
        </p:nvSpPr>
        <p:spPr>
          <a:xfrm>
            <a:off x="8605101" y="5544578"/>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2" name="Elipse 141">
            <a:extLst>
              <a:ext uri="{FF2B5EF4-FFF2-40B4-BE49-F238E27FC236}">
                <a16:creationId xmlns:a16="http://schemas.microsoft.com/office/drawing/2014/main" id="{4451D0A4-2256-8EC8-4908-11C706178D83}"/>
              </a:ext>
            </a:extLst>
          </p:cNvPr>
          <p:cNvSpPr/>
          <p:nvPr/>
        </p:nvSpPr>
        <p:spPr>
          <a:xfrm>
            <a:off x="10442418" y="5545488"/>
            <a:ext cx="537589" cy="537589"/>
          </a:xfrm>
          <a:prstGeom prst="ellipse">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1" name="Picture 32">
            <a:extLst>
              <a:ext uri="{FF2B5EF4-FFF2-40B4-BE49-F238E27FC236}">
                <a16:creationId xmlns:a16="http://schemas.microsoft.com/office/drawing/2014/main" id="{6C5C47F0-2640-5443-9242-AB38FA8B0D71}"/>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689585" y="1883223"/>
            <a:ext cx="418225" cy="418225"/>
          </a:xfrm>
          <a:prstGeom prst="rect">
            <a:avLst/>
          </a:prstGeom>
        </p:spPr>
      </p:pic>
      <p:pic>
        <p:nvPicPr>
          <p:cNvPr id="19" name="Picture 34">
            <a:extLst>
              <a:ext uri="{FF2B5EF4-FFF2-40B4-BE49-F238E27FC236}">
                <a16:creationId xmlns:a16="http://schemas.microsoft.com/office/drawing/2014/main" id="{4F20B453-79A2-BF9B-5698-E9E856AFD0E9}"/>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545781" y="1840262"/>
            <a:ext cx="401533" cy="400749"/>
          </a:xfrm>
          <a:prstGeom prst="rect">
            <a:avLst/>
          </a:prstGeom>
        </p:spPr>
      </p:pic>
      <p:pic>
        <p:nvPicPr>
          <p:cNvPr id="21" name="Picture 36">
            <a:extLst>
              <a:ext uri="{FF2B5EF4-FFF2-40B4-BE49-F238E27FC236}">
                <a16:creationId xmlns:a16="http://schemas.microsoft.com/office/drawing/2014/main" id="{807D8751-BEF3-6347-6E96-3B3FC5476AF2}"/>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6867555" y="3705501"/>
            <a:ext cx="431429" cy="431429"/>
          </a:xfrm>
          <a:prstGeom prst="rect">
            <a:avLst/>
          </a:prstGeom>
        </p:spPr>
      </p:pic>
      <p:pic>
        <p:nvPicPr>
          <p:cNvPr id="23" name="Picture 38">
            <a:extLst>
              <a:ext uri="{FF2B5EF4-FFF2-40B4-BE49-F238E27FC236}">
                <a16:creationId xmlns:a16="http://schemas.microsoft.com/office/drawing/2014/main" id="{0DDBE68F-AE59-C935-6ED0-18943476A2B2}"/>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621630" y="3693144"/>
            <a:ext cx="512428" cy="512428"/>
          </a:xfrm>
          <a:prstGeom prst="rect">
            <a:avLst/>
          </a:prstGeom>
        </p:spPr>
      </p:pic>
      <p:pic>
        <p:nvPicPr>
          <p:cNvPr id="45" name="Picture 93">
            <a:extLst>
              <a:ext uri="{FF2B5EF4-FFF2-40B4-BE49-F238E27FC236}">
                <a16:creationId xmlns:a16="http://schemas.microsoft.com/office/drawing/2014/main" id="{48CEB565-A03F-EAC8-4BE1-C24DF4DE4929}"/>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0511318" y="3715214"/>
            <a:ext cx="409765" cy="409765"/>
          </a:xfrm>
          <a:prstGeom prst="rect">
            <a:avLst/>
          </a:prstGeom>
        </p:spPr>
      </p:pic>
      <p:pic>
        <p:nvPicPr>
          <p:cNvPr id="20" name="Picture 35">
            <a:extLst>
              <a:ext uri="{FF2B5EF4-FFF2-40B4-BE49-F238E27FC236}">
                <a16:creationId xmlns:a16="http://schemas.microsoft.com/office/drawing/2014/main" id="{6456700E-8B93-989E-A026-F8446ADAA8DB}"/>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6868179" y="5607075"/>
            <a:ext cx="461836" cy="461836"/>
          </a:xfrm>
          <a:prstGeom prst="rect">
            <a:avLst/>
          </a:prstGeom>
        </p:spPr>
      </p:pic>
      <p:pic>
        <p:nvPicPr>
          <p:cNvPr id="49" name="Picture 97">
            <a:extLst>
              <a:ext uri="{FF2B5EF4-FFF2-40B4-BE49-F238E27FC236}">
                <a16:creationId xmlns:a16="http://schemas.microsoft.com/office/drawing/2014/main" id="{CD754168-50ED-FD78-7827-F06B29523BE9}"/>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8686556" y="5614916"/>
            <a:ext cx="377090" cy="377090"/>
          </a:xfrm>
          <a:prstGeom prst="rect">
            <a:avLst/>
          </a:prstGeom>
        </p:spPr>
      </p:pic>
      <p:pic>
        <p:nvPicPr>
          <p:cNvPr id="44" name="Picture 51">
            <a:extLst>
              <a:ext uri="{FF2B5EF4-FFF2-40B4-BE49-F238E27FC236}">
                <a16:creationId xmlns:a16="http://schemas.microsoft.com/office/drawing/2014/main" id="{6FBFDA3A-91ED-6B08-43A4-55F6E179119E}"/>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10512964" y="5607074"/>
            <a:ext cx="404805" cy="404805"/>
          </a:xfrm>
          <a:prstGeom prst="rect">
            <a:avLst/>
          </a:prstGeom>
        </p:spPr>
      </p:pic>
      <p:graphicFrame>
        <p:nvGraphicFramePr>
          <p:cNvPr id="144" name="Tabla 144">
            <a:extLst>
              <a:ext uri="{FF2B5EF4-FFF2-40B4-BE49-F238E27FC236}">
                <a16:creationId xmlns:a16="http://schemas.microsoft.com/office/drawing/2014/main" id="{A0FC577F-726E-B895-986C-0FAC86C1DDA7}"/>
              </a:ext>
            </a:extLst>
          </p:cNvPr>
          <p:cNvGraphicFramePr>
            <a:graphicFrameLocks noGrp="1"/>
          </p:cNvGraphicFramePr>
          <p:nvPr>
            <p:extLst>
              <p:ext uri="{D42A27DB-BD31-4B8C-83A1-F6EECF244321}">
                <p14:modId xmlns:p14="http://schemas.microsoft.com/office/powerpoint/2010/main" val="4120985259"/>
              </p:ext>
            </p:extLst>
          </p:nvPr>
        </p:nvGraphicFramePr>
        <p:xfrm>
          <a:off x="213916" y="6274543"/>
          <a:ext cx="8128008" cy="472440"/>
        </p:xfrm>
        <a:graphic>
          <a:graphicData uri="http://schemas.openxmlformats.org/drawingml/2006/table">
            <a:tbl>
              <a:tblPr firstRow="1" bandRow="1">
                <a:tableStyleId>{5940675A-B579-460E-94D1-54222C63F5DA}</a:tableStyleId>
              </a:tblPr>
              <a:tblGrid>
                <a:gridCol w="451556">
                  <a:extLst>
                    <a:ext uri="{9D8B030D-6E8A-4147-A177-3AD203B41FA5}">
                      <a16:colId xmlns:a16="http://schemas.microsoft.com/office/drawing/2014/main" val="1279770611"/>
                    </a:ext>
                  </a:extLst>
                </a:gridCol>
                <a:gridCol w="451556">
                  <a:extLst>
                    <a:ext uri="{9D8B030D-6E8A-4147-A177-3AD203B41FA5}">
                      <a16:colId xmlns:a16="http://schemas.microsoft.com/office/drawing/2014/main" val="3325456232"/>
                    </a:ext>
                  </a:extLst>
                </a:gridCol>
                <a:gridCol w="451556">
                  <a:extLst>
                    <a:ext uri="{9D8B030D-6E8A-4147-A177-3AD203B41FA5}">
                      <a16:colId xmlns:a16="http://schemas.microsoft.com/office/drawing/2014/main" val="967313094"/>
                    </a:ext>
                  </a:extLst>
                </a:gridCol>
                <a:gridCol w="451556">
                  <a:extLst>
                    <a:ext uri="{9D8B030D-6E8A-4147-A177-3AD203B41FA5}">
                      <a16:colId xmlns:a16="http://schemas.microsoft.com/office/drawing/2014/main" val="1659170472"/>
                    </a:ext>
                  </a:extLst>
                </a:gridCol>
                <a:gridCol w="451556">
                  <a:extLst>
                    <a:ext uri="{9D8B030D-6E8A-4147-A177-3AD203B41FA5}">
                      <a16:colId xmlns:a16="http://schemas.microsoft.com/office/drawing/2014/main" val="848270144"/>
                    </a:ext>
                  </a:extLst>
                </a:gridCol>
                <a:gridCol w="451556">
                  <a:extLst>
                    <a:ext uri="{9D8B030D-6E8A-4147-A177-3AD203B41FA5}">
                      <a16:colId xmlns:a16="http://schemas.microsoft.com/office/drawing/2014/main" val="120027389"/>
                    </a:ext>
                  </a:extLst>
                </a:gridCol>
                <a:gridCol w="451556">
                  <a:extLst>
                    <a:ext uri="{9D8B030D-6E8A-4147-A177-3AD203B41FA5}">
                      <a16:colId xmlns:a16="http://schemas.microsoft.com/office/drawing/2014/main" val="99558483"/>
                    </a:ext>
                  </a:extLst>
                </a:gridCol>
                <a:gridCol w="451556">
                  <a:extLst>
                    <a:ext uri="{9D8B030D-6E8A-4147-A177-3AD203B41FA5}">
                      <a16:colId xmlns:a16="http://schemas.microsoft.com/office/drawing/2014/main" val="178674158"/>
                    </a:ext>
                  </a:extLst>
                </a:gridCol>
                <a:gridCol w="451556">
                  <a:extLst>
                    <a:ext uri="{9D8B030D-6E8A-4147-A177-3AD203B41FA5}">
                      <a16:colId xmlns:a16="http://schemas.microsoft.com/office/drawing/2014/main" val="947586522"/>
                    </a:ext>
                  </a:extLst>
                </a:gridCol>
                <a:gridCol w="451556">
                  <a:extLst>
                    <a:ext uri="{9D8B030D-6E8A-4147-A177-3AD203B41FA5}">
                      <a16:colId xmlns:a16="http://schemas.microsoft.com/office/drawing/2014/main" val="3740451935"/>
                    </a:ext>
                  </a:extLst>
                </a:gridCol>
                <a:gridCol w="451556">
                  <a:extLst>
                    <a:ext uri="{9D8B030D-6E8A-4147-A177-3AD203B41FA5}">
                      <a16:colId xmlns:a16="http://schemas.microsoft.com/office/drawing/2014/main" val="4193580661"/>
                    </a:ext>
                  </a:extLst>
                </a:gridCol>
                <a:gridCol w="451556">
                  <a:extLst>
                    <a:ext uri="{9D8B030D-6E8A-4147-A177-3AD203B41FA5}">
                      <a16:colId xmlns:a16="http://schemas.microsoft.com/office/drawing/2014/main" val="3283396563"/>
                    </a:ext>
                  </a:extLst>
                </a:gridCol>
                <a:gridCol w="451556">
                  <a:extLst>
                    <a:ext uri="{9D8B030D-6E8A-4147-A177-3AD203B41FA5}">
                      <a16:colId xmlns:a16="http://schemas.microsoft.com/office/drawing/2014/main" val="1995531288"/>
                    </a:ext>
                  </a:extLst>
                </a:gridCol>
                <a:gridCol w="451556">
                  <a:extLst>
                    <a:ext uri="{9D8B030D-6E8A-4147-A177-3AD203B41FA5}">
                      <a16:colId xmlns:a16="http://schemas.microsoft.com/office/drawing/2014/main" val="494348839"/>
                    </a:ext>
                  </a:extLst>
                </a:gridCol>
                <a:gridCol w="451556">
                  <a:extLst>
                    <a:ext uri="{9D8B030D-6E8A-4147-A177-3AD203B41FA5}">
                      <a16:colId xmlns:a16="http://schemas.microsoft.com/office/drawing/2014/main" val="1098469745"/>
                    </a:ext>
                  </a:extLst>
                </a:gridCol>
                <a:gridCol w="451556">
                  <a:extLst>
                    <a:ext uri="{9D8B030D-6E8A-4147-A177-3AD203B41FA5}">
                      <a16:colId xmlns:a16="http://schemas.microsoft.com/office/drawing/2014/main" val="1533784615"/>
                    </a:ext>
                  </a:extLst>
                </a:gridCol>
                <a:gridCol w="451556">
                  <a:extLst>
                    <a:ext uri="{9D8B030D-6E8A-4147-A177-3AD203B41FA5}">
                      <a16:colId xmlns:a16="http://schemas.microsoft.com/office/drawing/2014/main" val="2645431296"/>
                    </a:ext>
                  </a:extLst>
                </a:gridCol>
                <a:gridCol w="451556">
                  <a:extLst>
                    <a:ext uri="{9D8B030D-6E8A-4147-A177-3AD203B41FA5}">
                      <a16:colId xmlns:a16="http://schemas.microsoft.com/office/drawing/2014/main" val="632698124"/>
                    </a:ext>
                  </a:extLst>
                </a:gridCol>
              </a:tblGrid>
              <a:tr h="370840">
                <a:tc>
                  <a:txBody>
                    <a:bodyPr/>
                    <a:lstStyle/>
                    <a:p>
                      <a:pPr algn="ctr"/>
                      <a:endParaRPr lang="es-ES" sz="2500" dirty="0">
                        <a:latin typeface="Patrick Hand" panose="00000500000000000000" pitchFamily="2" charset="0"/>
                      </a:endParaRPr>
                    </a:p>
                  </a:txBody>
                  <a:tcPr>
                    <a:solidFill>
                      <a:schemeClr val="bg2">
                        <a:lumMod val="90000"/>
                      </a:schemeClr>
                    </a:solidFill>
                  </a:tcPr>
                </a:tc>
                <a:tc>
                  <a:txBody>
                    <a:bodyPr/>
                    <a:lstStyle/>
                    <a:p>
                      <a:pPr algn="ctr"/>
                      <a:r>
                        <a:rPr lang="es-ES" sz="2500" dirty="0">
                          <a:solidFill>
                            <a:srgbClr val="FF0000"/>
                          </a:solidFill>
                          <a:latin typeface="Patrick Hand" panose="00000500000000000000" pitchFamily="2" charset="0"/>
                        </a:rPr>
                        <a:t>6</a:t>
                      </a:r>
                    </a:p>
                  </a:txBody>
                  <a:tcPr/>
                </a:tc>
                <a:tc>
                  <a:txBody>
                    <a:bodyPr/>
                    <a:lstStyle/>
                    <a:p>
                      <a:pPr algn="ctr"/>
                      <a:endParaRPr lang="es-ES" sz="2500" dirty="0">
                        <a:solidFill>
                          <a:srgbClr val="FF0000"/>
                        </a:solidFill>
                        <a:latin typeface="Patrick Hand" panose="00000500000000000000" pitchFamily="2" charset="0"/>
                      </a:endParaRPr>
                    </a:p>
                  </a:txBody>
                  <a:tcPr>
                    <a:solidFill>
                      <a:schemeClr val="bg2">
                        <a:lumMod val="90000"/>
                      </a:schemeClr>
                    </a:solidFill>
                  </a:tcPr>
                </a:tc>
                <a:tc>
                  <a:txBody>
                    <a:bodyPr/>
                    <a:lstStyle/>
                    <a:p>
                      <a:pPr algn="ctr"/>
                      <a:r>
                        <a:rPr lang="es-ES" sz="2500" dirty="0">
                          <a:solidFill>
                            <a:srgbClr val="FF0000"/>
                          </a:solidFill>
                          <a:latin typeface="Patrick Hand" panose="00000500000000000000" pitchFamily="2" charset="0"/>
                        </a:rPr>
                        <a:t>2</a:t>
                      </a:r>
                    </a:p>
                  </a:txBody>
                  <a:tcPr/>
                </a:tc>
                <a:tc>
                  <a:txBody>
                    <a:bodyPr/>
                    <a:lstStyle/>
                    <a:p>
                      <a:pPr algn="ctr"/>
                      <a:endParaRPr lang="es-ES" sz="2500" dirty="0">
                        <a:solidFill>
                          <a:srgbClr val="FF0000"/>
                        </a:solidFill>
                        <a:latin typeface="Patrick Hand" panose="00000500000000000000" pitchFamily="2" charset="0"/>
                      </a:endParaRPr>
                    </a:p>
                  </a:txBody>
                  <a:tcPr>
                    <a:solidFill>
                      <a:schemeClr val="bg2">
                        <a:lumMod val="90000"/>
                      </a:schemeClr>
                    </a:solidFill>
                  </a:tcPr>
                </a:tc>
                <a:tc>
                  <a:txBody>
                    <a:bodyPr/>
                    <a:lstStyle/>
                    <a:p>
                      <a:pPr algn="ctr"/>
                      <a:r>
                        <a:rPr lang="es-ES" sz="2500" dirty="0">
                          <a:solidFill>
                            <a:srgbClr val="FF0000"/>
                          </a:solidFill>
                          <a:latin typeface="Patrick Hand" panose="00000500000000000000" pitchFamily="2" charset="0"/>
                        </a:rPr>
                        <a:t>5</a:t>
                      </a:r>
                    </a:p>
                  </a:txBody>
                  <a:tcPr/>
                </a:tc>
                <a:tc>
                  <a:txBody>
                    <a:bodyPr/>
                    <a:lstStyle/>
                    <a:p>
                      <a:pPr algn="ctr"/>
                      <a:endParaRPr lang="es-ES" sz="2500" dirty="0">
                        <a:solidFill>
                          <a:srgbClr val="FF0000"/>
                        </a:solidFill>
                        <a:latin typeface="Patrick Hand" panose="00000500000000000000" pitchFamily="2" charset="0"/>
                      </a:endParaRPr>
                    </a:p>
                  </a:txBody>
                  <a:tcPr>
                    <a:solidFill>
                      <a:schemeClr val="bg2">
                        <a:lumMod val="90000"/>
                      </a:schemeClr>
                    </a:solidFill>
                  </a:tcPr>
                </a:tc>
                <a:tc>
                  <a:txBody>
                    <a:bodyPr/>
                    <a:lstStyle/>
                    <a:p>
                      <a:pPr algn="ctr"/>
                      <a:endParaRPr lang="es-ES" sz="2500" dirty="0">
                        <a:solidFill>
                          <a:srgbClr val="FF0000"/>
                        </a:solidFill>
                        <a:latin typeface="Patrick Hand" panose="00000500000000000000" pitchFamily="2" charset="0"/>
                      </a:endParaRPr>
                    </a:p>
                  </a:txBody>
                  <a:tcPr/>
                </a:tc>
                <a:tc>
                  <a:txBody>
                    <a:bodyPr/>
                    <a:lstStyle/>
                    <a:p>
                      <a:pPr algn="ctr"/>
                      <a:endParaRPr lang="es-ES" sz="2500" dirty="0">
                        <a:solidFill>
                          <a:srgbClr val="FF0000"/>
                        </a:solidFill>
                        <a:latin typeface="Patrick Hand" panose="00000500000000000000" pitchFamily="2" charset="0"/>
                      </a:endParaRPr>
                    </a:p>
                  </a:txBody>
                  <a:tcPr>
                    <a:solidFill>
                      <a:schemeClr val="bg2">
                        <a:lumMod val="90000"/>
                      </a:schemeClr>
                    </a:solidFill>
                  </a:tcPr>
                </a:tc>
                <a:tc>
                  <a:txBody>
                    <a:bodyPr/>
                    <a:lstStyle/>
                    <a:p>
                      <a:pPr algn="ctr"/>
                      <a:endParaRPr lang="es-ES" sz="2500" dirty="0">
                        <a:solidFill>
                          <a:srgbClr val="FF0000"/>
                        </a:solidFill>
                        <a:latin typeface="Patrick Hand" panose="00000500000000000000" pitchFamily="2" charset="0"/>
                      </a:endParaRPr>
                    </a:p>
                  </a:txBody>
                  <a:tcPr/>
                </a:tc>
                <a:tc>
                  <a:txBody>
                    <a:bodyPr/>
                    <a:lstStyle/>
                    <a:p>
                      <a:pPr algn="ctr"/>
                      <a:endParaRPr lang="es-ES" sz="2500" dirty="0">
                        <a:solidFill>
                          <a:srgbClr val="FF0000"/>
                        </a:solidFill>
                        <a:latin typeface="Patrick Hand" panose="00000500000000000000" pitchFamily="2" charset="0"/>
                      </a:endParaRPr>
                    </a:p>
                  </a:txBody>
                  <a:tcPr>
                    <a:solidFill>
                      <a:schemeClr val="bg2">
                        <a:lumMod val="90000"/>
                      </a:schemeClr>
                    </a:solidFill>
                  </a:tcPr>
                </a:tc>
                <a:tc>
                  <a:txBody>
                    <a:bodyPr/>
                    <a:lstStyle/>
                    <a:p>
                      <a:pPr algn="ctr"/>
                      <a:r>
                        <a:rPr lang="es-ES" sz="2500" dirty="0">
                          <a:solidFill>
                            <a:srgbClr val="FF0000"/>
                          </a:solidFill>
                          <a:latin typeface="Patrick Hand" panose="00000500000000000000" pitchFamily="2" charset="0"/>
                        </a:rPr>
                        <a:t>3</a:t>
                      </a:r>
                    </a:p>
                  </a:txBody>
                  <a:tcPr/>
                </a:tc>
                <a:tc>
                  <a:txBody>
                    <a:bodyPr/>
                    <a:lstStyle/>
                    <a:p>
                      <a:pPr algn="ctr"/>
                      <a:endParaRPr lang="es-ES" sz="2500" dirty="0">
                        <a:latin typeface="Patrick Hand" panose="00000500000000000000" pitchFamily="2" charset="0"/>
                      </a:endParaRPr>
                    </a:p>
                  </a:txBody>
                  <a:tcPr>
                    <a:solidFill>
                      <a:schemeClr val="bg2">
                        <a:lumMod val="90000"/>
                      </a:schemeClr>
                    </a:solidFill>
                  </a:tcPr>
                </a:tc>
                <a:tc>
                  <a:txBody>
                    <a:bodyPr/>
                    <a:lstStyle/>
                    <a:p>
                      <a:pPr algn="ctr"/>
                      <a:endParaRPr lang="es-ES" sz="2500" dirty="0">
                        <a:latin typeface="Patrick Hand" panose="00000500000000000000" pitchFamily="2" charset="0"/>
                      </a:endParaRPr>
                    </a:p>
                  </a:txBody>
                  <a:tcPr/>
                </a:tc>
                <a:tc>
                  <a:txBody>
                    <a:bodyPr/>
                    <a:lstStyle/>
                    <a:p>
                      <a:pPr algn="ctr"/>
                      <a:endParaRPr lang="es-ES" sz="2500" dirty="0">
                        <a:latin typeface="Patrick Hand" panose="00000500000000000000" pitchFamily="2" charset="0"/>
                      </a:endParaRPr>
                    </a:p>
                  </a:txBody>
                  <a:tcPr>
                    <a:solidFill>
                      <a:schemeClr val="bg2">
                        <a:lumMod val="90000"/>
                      </a:schemeClr>
                    </a:solidFill>
                  </a:tcPr>
                </a:tc>
                <a:tc>
                  <a:txBody>
                    <a:bodyPr/>
                    <a:lstStyle/>
                    <a:p>
                      <a:pPr algn="ctr"/>
                      <a:endParaRPr lang="es-ES" sz="2500" dirty="0">
                        <a:latin typeface="Patrick Hand" panose="00000500000000000000" pitchFamily="2" charset="0"/>
                      </a:endParaRPr>
                    </a:p>
                  </a:txBody>
                  <a:tcPr/>
                </a:tc>
                <a:tc>
                  <a:txBody>
                    <a:bodyPr/>
                    <a:lstStyle/>
                    <a:p>
                      <a:pPr algn="ctr"/>
                      <a:endParaRPr lang="es-ES" sz="2500" dirty="0">
                        <a:latin typeface="Patrick Hand" panose="00000500000000000000" pitchFamily="2" charset="0"/>
                      </a:endParaRPr>
                    </a:p>
                  </a:txBody>
                  <a:tcPr>
                    <a:solidFill>
                      <a:schemeClr val="bg2">
                        <a:lumMod val="90000"/>
                      </a:schemeClr>
                    </a:solidFill>
                  </a:tcPr>
                </a:tc>
                <a:tc>
                  <a:txBody>
                    <a:bodyPr/>
                    <a:lstStyle/>
                    <a:p>
                      <a:pPr algn="ctr"/>
                      <a:endParaRPr lang="es-ES" sz="2500" dirty="0">
                        <a:latin typeface="Patrick Hand" panose="00000500000000000000" pitchFamily="2" charset="0"/>
                      </a:endParaRPr>
                    </a:p>
                  </a:txBody>
                  <a:tcPr>
                    <a:solidFill>
                      <a:schemeClr val="bg1"/>
                    </a:solidFill>
                  </a:tcPr>
                </a:tc>
                <a:extLst>
                  <a:ext uri="{0D108BD9-81ED-4DB2-BD59-A6C34878D82A}">
                    <a16:rowId xmlns:a16="http://schemas.microsoft.com/office/drawing/2014/main" val="3559203289"/>
                  </a:ext>
                </a:extLst>
              </a:tr>
            </a:tbl>
          </a:graphicData>
        </a:graphic>
      </p:graphicFrame>
      <p:pic>
        <p:nvPicPr>
          <p:cNvPr id="145" name="Picture 35">
            <a:extLst>
              <a:ext uri="{FF2B5EF4-FFF2-40B4-BE49-F238E27FC236}">
                <a16:creationId xmlns:a16="http://schemas.microsoft.com/office/drawing/2014/main" id="{3CAD1D64-C275-F319-FA47-C3017CF6F20A}"/>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258103" y="6333854"/>
            <a:ext cx="359736" cy="359736"/>
          </a:xfrm>
          <a:prstGeom prst="rect">
            <a:avLst/>
          </a:prstGeom>
        </p:spPr>
      </p:pic>
      <p:pic>
        <p:nvPicPr>
          <p:cNvPr id="146" name="Picture 36">
            <a:extLst>
              <a:ext uri="{FF2B5EF4-FFF2-40B4-BE49-F238E27FC236}">
                <a16:creationId xmlns:a16="http://schemas.microsoft.com/office/drawing/2014/main" id="{33525B29-4602-499D-0EF1-E7C672FDCF05}"/>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1147925" y="6327358"/>
            <a:ext cx="359737" cy="359737"/>
          </a:xfrm>
          <a:prstGeom prst="rect">
            <a:avLst/>
          </a:prstGeom>
        </p:spPr>
      </p:pic>
      <p:pic>
        <p:nvPicPr>
          <p:cNvPr id="147" name="Picture 32">
            <a:extLst>
              <a:ext uri="{FF2B5EF4-FFF2-40B4-BE49-F238E27FC236}">
                <a16:creationId xmlns:a16="http://schemas.microsoft.com/office/drawing/2014/main" id="{F43ADFDC-1065-7E46-6394-C3F13B475E3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7481342" y="6315001"/>
            <a:ext cx="379828" cy="379828"/>
          </a:xfrm>
          <a:prstGeom prst="rect">
            <a:avLst/>
          </a:prstGeom>
        </p:spPr>
      </p:pic>
      <p:pic>
        <p:nvPicPr>
          <p:cNvPr id="148" name="Picture 37">
            <a:extLst>
              <a:ext uri="{FF2B5EF4-FFF2-40B4-BE49-F238E27FC236}">
                <a16:creationId xmlns:a16="http://schemas.microsoft.com/office/drawing/2014/main" id="{8FF37051-773E-B1C7-C5FB-0BD416AB5A5F}"/>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955213" y="6313478"/>
            <a:ext cx="379828" cy="379828"/>
          </a:xfrm>
          <a:prstGeom prst="rect">
            <a:avLst/>
          </a:prstGeom>
        </p:spPr>
      </p:pic>
      <p:pic>
        <p:nvPicPr>
          <p:cNvPr id="149" name="Picture 38">
            <a:extLst>
              <a:ext uri="{FF2B5EF4-FFF2-40B4-BE49-F238E27FC236}">
                <a16:creationId xmlns:a16="http://schemas.microsoft.com/office/drawing/2014/main" id="{200D96B9-8ED6-9A2D-4D5A-2A5117EEB469}"/>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3815338" y="6282542"/>
            <a:ext cx="472440" cy="472440"/>
          </a:xfrm>
          <a:prstGeom prst="rect">
            <a:avLst/>
          </a:prstGeom>
        </p:spPr>
      </p:pic>
      <p:pic>
        <p:nvPicPr>
          <p:cNvPr id="150" name="Picture 34">
            <a:extLst>
              <a:ext uri="{FF2B5EF4-FFF2-40B4-BE49-F238E27FC236}">
                <a16:creationId xmlns:a16="http://schemas.microsoft.com/office/drawing/2014/main" id="{44A3FAE2-EFB8-285C-22B2-EF61F57B845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2045450" y="6305198"/>
            <a:ext cx="401533" cy="400749"/>
          </a:xfrm>
          <a:prstGeom prst="rect">
            <a:avLst/>
          </a:prstGeom>
        </p:spPr>
      </p:pic>
      <p:pic>
        <p:nvPicPr>
          <p:cNvPr id="151" name="Picture 93">
            <a:extLst>
              <a:ext uri="{FF2B5EF4-FFF2-40B4-BE49-F238E27FC236}">
                <a16:creationId xmlns:a16="http://schemas.microsoft.com/office/drawing/2014/main" id="{BF098300-073A-E3B6-B53D-EAA4598BFE8A}"/>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5678939" y="6321497"/>
            <a:ext cx="363422" cy="363422"/>
          </a:xfrm>
          <a:prstGeom prst="rect">
            <a:avLst/>
          </a:prstGeom>
        </p:spPr>
      </p:pic>
      <p:pic>
        <p:nvPicPr>
          <p:cNvPr id="152" name="Picture 51">
            <a:extLst>
              <a:ext uri="{FF2B5EF4-FFF2-40B4-BE49-F238E27FC236}">
                <a16:creationId xmlns:a16="http://schemas.microsoft.com/office/drawing/2014/main" id="{01F7C854-8535-CE8F-7A10-50C9EDBF4748}"/>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6586354" y="6330593"/>
            <a:ext cx="363422" cy="363422"/>
          </a:xfrm>
          <a:prstGeom prst="rect">
            <a:avLst/>
          </a:prstGeom>
        </p:spPr>
      </p:pic>
      <p:pic>
        <p:nvPicPr>
          <p:cNvPr id="153" name="Picture 97">
            <a:extLst>
              <a:ext uri="{FF2B5EF4-FFF2-40B4-BE49-F238E27FC236}">
                <a16:creationId xmlns:a16="http://schemas.microsoft.com/office/drawing/2014/main" id="{50BF496D-C75C-C8E0-D491-A02E2C10C969}"/>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4770702" y="6309529"/>
            <a:ext cx="377090" cy="377090"/>
          </a:xfrm>
          <a:prstGeom prst="rect">
            <a:avLst/>
          </a:prstGeom>
        </p:spPr>
      </p:pic>
      <p:sp>
        <p:nvSpPr>
          <p:cNvPr id="155" name="Rounded Rectangular Callout 9">
            <a:extLst>
              <a:ext uri="{FF2B5EF4-FFF2-40B4-BE49-F238E27FC236}">
                <a16:creationId xmlns:a16="http://schemas.microsoft.com/office/drawing/2014/main" id="{99FA7AAF-CF41-538E-1237-975D356A2244}"/>
              </a:ext>
            </a:extLst>
          </p:cNvPr>
          <p:cNvSpPr/>
          <p:nvPr/>
        </p:nvSpPr>
        <p:spPr>
          <a:xfrm>
            <a:off x="3420477" y="738058"/>
            <a:ext cx="3155772" cy="1147592"/>
          </a:xfrm>
          <a:prstGeom prst="wedgeRoundRectCallout">
            <a:avLst>
              <a:gd name="adj1" fmla="val -40075"/>
              <a:gd name="adj2" fmla="val 67722"/>
              <a:gd name="adj3" fmla="val 16667"/>
            </a:avLst>
          </a:prstGeom>
          <a:solidFill>
            <a:srgbClr val="EBE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omic Sans MS" panose="030F0702030302020204" pitchFamily="66" charset="0"/>
            </a:endParaRPr>
          </a:p>
        </p:txBody>
      </p:sp>
      <p:sp>
        <p:nvSpPr>
          <p:cNvPr id="156" name="CuadroTexto 12">
            <a:extLst>
              <a:ext uri="{FF2B5EF4-FFF2-40B4-BE49-F238E27FC236}">
                <a16:creationId xmlns:a16="http://schemas.microsoft.com/office/drawing/2014/main" id="{491D5E44-95D3-CE87-5B2D-8254FE4A4E51}"/>
              </a:ext>
            </a:extLst>
          </p:cNvPr>
          <p:cNvSpPr txBox="1"/>
          <p:nvPr/>
        </p:nvSpPr>
        <p:spPr>
          <a:xfrm>
            <a:off x="3443955" y="803940"/>
            <a:ext cx="3133342" cy="1015663"/>
          </a:xfrm>
          <a:prstGeom prst="rect">
            <a:avLst/>
          </a:prstGeom>
          <a:noFill/>
        </p:spPr>
        <p:txBody>
          <a:bodyPr wrap="square" rtlCol="0">
            <a:spAutoFit/>
          </a:bodyPr>
          <a:lstStyle/>
          <a:p>
            <a:pPr algn="ctr"/>
            <a:r>
              <a:rPr lang="es-ES" sz="2000" dirty="0">
                <a:latin typeface="Patrick Hand" panose="00000500000000000000" pitchFamily="2" charset="0"/>
                <a:ea typeface="coffee+tea Medium" panose="02000603000000000000" pitchFamily="50" charset="0"/>
              </a:rPr>
              <a:t>2. I have </a:t>
            </a:r>
            <a:r>
              <a:rPr lang="es-ES" sz="2000" dirty="0" err="1">
                <a:latin typeface="Patrick Hand" panose="00000500000000000000" pitchFamily="2" charset="0"/>
                <a:ea typeface="coffee+tea Medium" panose="02000603000000000000" pitchFamily="50" charset="0"/>
              </a:rPr>
              <a:t>brown</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eyes</a:t>
            </a:r>
            <a:r>
              <a:rPr lang="es-ES" sz="2000" dirty="0">
                <a:latin typeface="Patrick Hand" panose="00000500000000000000" pitchFamily="2" charset="0"/>
                <a:ea typeface="coffee+tea Medium" panose="02000603000000000000" pitchFamily="50" charset="0"/>
              </a:rPr>
              <a:t>. I am a bit </a:t>
            </a:r>
            <a:r>
              <a:rPr lang="es-ES" sz="2000" dirty="0" err="1">
                <a:latin typeface="Patrick Hand" panose="00000500000000000000" pitchFamily="2" charset="0"/>
                <a:ea typeface="coffee+tea Medium" panose="02000603000000000000" pitchFamily="50" charset="0"/>
              </a:rPr>
              <a:t>bald</a:t>
            </a:r>
            <a:r>
              <a:rPr lang="es-ES" sz="2000" dirty="0">
                <a:latin typeface="Patrick Hand" panose="00000500000000000000" pitchFamily="2" charset="0"/>
                <a:ea typeface="coffee+tea Medium" panose="02000603000000000000" pitchFamily="50" charset="0"/>
              </a:rPr>
              <a:t> and I have </a:t>
            </a:r>
            <a:r>
              <a:rPr lang="es-ES" sz="2000" dirty="0" err="1">
                <a:latin typeface="Patrick Hand" panose="00000500000000000000" pitchFamily="2" charset="0"/>
                <a:ea typeface="coffee+tea Medium" panose="02000603000000000000" pitchFamily="50" charset="0"/>
              </a:rPr>
              <a:t>black</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hair</a:t>
            </a:r>
            <a:r>
              <a:rPr lang="es-ES" sz="2000" dirty="0">
                <a:latin typeface="Patrick Hand" panose="00000500000000000000" pitchFamily="2" charset="0"/>
                <a:ea typeface="coffee+tea Medium" panose="02000603000000000000" pitchFamily="50" charset="0"/>
              </a:rPr>
              <a:t>. I </a:t>
            </a:r>
            <a:r>
              <a:rPr lang="es-ES" sz="2000" dirty="0" err="1">
                <a:latin typeface="Patrick Hand" panose="00000500000000000000" pitchFamily="2" charset="0"/>
                <a:ea typeface="coffee+tea Medium" panose="02000603000000000000" pitchFamily="50" charset="0"/>
              </a:rPr>
              <a:t>wear</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glasses</a:t>
            </a:r>
            <a:r>
              <a:rPr lang="es-ES" sz="2000" dirty="0">
                <a:latin typeface="Patrick Hand" panose="00000500000000000000" pitchFamily="2" charset="0"/>
                <a:ea typeface="coffee+tea Medium" panose="02000603000000000000" pitchFamily="50" charset="0"/>
              </a:rPr>
              <a:t> and a blue jumper. </a:t>
            </a:r>
          </a:p>
        </p:txBody>
      </p:sp>
      <p:sp>
        <p:nvSpPr>
          <p:cNvPr id="157" name="Rounded Rectangular Callout 9">
            <a:extLst>
              <a:ext uri="{FF2B5EF4-FFF2-40B4-BE49-F238E27FC236}">
                <a16:creationId xmlns:a16="http://schemas.microsoft.com/office/drawing/2014/main" id="{407A59C3-B0C3-FC76-76A8-2267028D63CB}"/>
              </a:ext>
            </a:extLst>
          </p:cNvPr>
          <p:cNvSpPr/>
          <p:nvPr/>
        </p:nvSpPr>
        <p:spPr>
          <a:xfrm>
            <a:off x="89955" y="2321334"/>
            <a:ext cx="3155772" cy="1147592"/>
          </a:xfrm>
          <a:prstGeom prst="wedgeRoundRectCallout">
            <a:avLst>
              <a:gd name="adj1" fmla="val -40075"/>
              <a:gd name="adj2" fmla="val 67722"/>
              <a:gd name="adj3" fmla="val 16667"/>
            </a:avLst>
          </a:prstGeom>
          <a:solidFill>
            <a:srgbClr val="EBE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omic Sans MS" panose="030F0702030302020204" pitchFamily="66" charset="0"/>
            </a:endParaRPr>
          </a:p>
        </p:txBody>
      </p:sp>
      <p:sp>
        <p:nvSpPr>
          <p:cNvPr id="158" name="CuadroTexto 12">
            <a:extLst>
              <a:ext uri="{FF2B5EF4-FFF2-40B4-BE49-F238E27FC236}">
                <a16:creationId xmlns:a16="http://schemas.microsoft.com/office/drawing/2014/main" id="{633E884A-817B-6BE4-CC2A-27F1A78DA766}"/>
              </a:ext>
            </a:extLst>
          </p:cNvPr>
          <p:cNvSpPr txBox="1"/>
          <p:nvPr/>
        </p:nvSpPr>
        <p:spPr>
          <a:xfrm>
            <a:off x="112385" y="2385580"/>
            <a:ext cx="3133342" cy="1015663"/>
          </a:xfrm>
          <a:prstGeom prst="rect">
            <a:avLst/>
          </a:prstGeom>
          <a:noFill/>
        </p:spPr>
        <p:txBody>
          <a:bodyPr wrap="square" rtlCol="0">
            <a:spAutoFit/>
          </a:bodyPr>
          <a:lstStyle/>
          <a:p>
            <a:pPr algn="ctr"/>
            <a:r>
              <a:rPr lang="es-ES" sz="2000" dirty="0">
                <a:latin typeface="Patrick Hand" panose="00000500000000000000" pitchFamily="2" charset="0"/>
                <a:ea typeface="coffee+tea Medium" panose="02000603000000000000" pitchFamily="50" charset="0"/>
              </a:rPr>
              <a:t>3. I have </a:t>
            </a:r>
            <a:r>
              <a:rPr lang="es-ES" sz="2000" dirty="0" err="1">
                <a:latin typeface="Patrick Hand" panose="00000500000000000000" pitchFamily="2" charset="0"/>
                <a:ea typeface="coffee+tea Medium" panose="02000603000000000000" pitchFamily="50" charset="0"/>
              </a:rPr>
              <a:t>brown</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eyes</a:t>
            </a:r>
            <a:r>
              <a:rPr lang="es-ES" sz="2000" dirty="0">
                <a:latin typeface="Patrick Hand" panose="00000500000000000000" pitchFamily="2" charset="0"/>
                <a:ea typeface="coffee+tea Medium" panose="02000603000000000000" pitchFamily="50" charset="0"/>
              </a:rPr>
              <a:t> and I have a </a:t>
            </a:r>
            <a:r>
              <a:rPr lang="es-ES" sz="2000" dirty="0" err="1">
                <a:latin typeface="Patrick Hand" panose="00000500000000000000" pitchFamily="2" charset="0"/>
                <a:ea typeface="coffee+tea Medium" panose="02000603000000000000" pitchFamily="50" charset="0"/>
              </a:rPr>
              <a:t>moustache</a:t>
            </a:r>
            <a:r>
              <a:rPr lang="es-ES" sz="2000" dirty="0">
                <a:latin typeface="Patrick Hand" panose="00000500000000000000" pitchFamily="2" charset="0"/>
                <a:ea typeface="coffee+tea Medium" panose="02000603000000000000" pitchFamily="50" charset="0"/>
              </a:rPr>
              <a:t>. I </a:t>
            </a:r>
            <a:r>
              <a:rPr lang="es-ES" sz="2000" dirty="0" err="1">
                <a:latin typeface="Patrick Hand" panose="00000500000000000000" pitchFamily="2" charset="0"/>
                <a:ea typeface="coffee+tea Medium" panose="02000603000000000000" pitchFamily="50" charset="0"/>
              </a:rPr>
              <a:t>wear</a:t>
            </a:r>
            <a:r>
              <a:rPr lang="es-ES" sz="2000" dirty="0">
                <a:latin typeface="Patrick Hand" panose="00000500000000000000" pitchFamily="2" charset="0"/>
                <a:ea typeface="coffee+tea Medium" panose="02000603000000000000" pitchFamily="50" charset="0"/>
              </a:rPr>
              <a:t> a red jumper and a </a:t>
            </a:r>
            <a:r>
              <a:rPr lang="es-ES" sz="2000" dirty="0" err="1">
                <a:latin typeface="Patrick Hand" panose="00000500000000000000" pitchFamily="2" charset="0"/>
                <a:ea typeface="coffee+tea Medium" panose="02000603000000000000" pitchFamily="50" charset="0"/>
              </a:rPr>
              <a:t>white</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shirt</a:t>
            </a:r>
            <a:r>
              <a:rPr lang="es-ES" sz="2000" dirty="0">
                <a:latin typeface="Patrick Hand" panose="00000500000000000000" pitchFamily="2" charset="0"/>
                <a:ea typeface="coffee+tea Medium" panose="02000603000000000000" pitchFamily="50" charset="0"/>
              </a:rPr>
              <a:t>. </a:t>
            </a:r>
          </a:p>
        </p:txBody>
      </p:sp>
      <p:sp>
        <p:nvSpPr>
          <p:cNvPr id="159" name="Rounded Rectangular Callout 9">
            <a:extLst>
              <a:ext uri="{FF2B5EF4-FFF2-40B4-BE49-F238E27FC236}">
                <a16:creationId xmlns:a16="http://schemas.microsoft.com/office/drawing/2014/main" id="{3DC2A187-3D8D-9743-4648-803F9E2D97D1}"/>
              </a:ext>
            </a:extLst>
          </p:cNvPr>
          <p:cNvSpPr/>
          <p:nvPr/>
        </p:nvSpPr>
        <p:spPr>
          <a:xfrm>
            <a:off x="3418709" y="2325397"/>
            <a:ext cx="3155772" cy="1147592"/>
          </a:xfrm>
          <a:prstGeom prst="wedgeRoundRectCallout">
            <a:avLst>
              <a:gd name="adj1" fmla="val -40075"/>
              <a:gd name="adj2" fmla="val 67722"/>
              <a:gd name="adj3" fmla="val 16667"/>
            </a:avLst>
          </a:prstGeom>
          <a:solidFill>
            <a:srgbClr val="EBE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omic Sans MS" panose="030F0702030302020204" pitchFamily="66" charset="0"/>
            </a:endParaRPr>
          </a:p>
        </p:txBody>
      </p:sp>
      <p:sp>
        <p:nvSpPr>
          <p:cNvPr id="160" name="CuadroTexto 12">
            <a:extLst>
              <a:ext uri="{FF2B5EF4-FFF2-40B4-BE49-F238E27FC236}">
                <a16:creationId xmlns:a16="http://schemas.microsoft.com/office/drawing/2014/main" id="{1E8A9534-55FB-7394-4E06-AD2CA4826C7C}"/>
              </a:ext>
            </a:extLst>
          </p:cNvPr>
          <p:cNvSpPr txBox="1"/>
          <p:nvPr/>
        </p:nvSpPr>
        <p:spPr>
          <a:xfrm>
            <a:off x="3441139" y="2389643"/>
            <a:ext cx="3133342" cy="1015663"/>
          </a:xfrm>
          <a:prstGeom prst="rect">
            <a:avLst/>
          </a:prstGeom>
          <a:noFill/>
        </p:spPr>
        <p:txBody>
          <a:bodyPr wrap="square" rtlCol="0">
            <a:spAutoFit/>
          </a:bodyPr>
          <a:lstStyle/>
          <a:p>
            <a:pPr algn="ctr"/>
            <a:r>
              <a:rPr lang="es-ES" sz="2000" dirty="0">
                <a:latin typeface="Patrick Hand" panose="00000500000000000000" pitchFamily="2" charset="0"/>
                <a:ea typeface="coffee+tea Medium" panose="02000603000000000000" pitchFamily="50" charset="0"/>
              </a:rPr>
              <a:t>4. I have </a:t>
            </a:r>
            <a:r>
              <a:rPr lang="es-ES" sz="2000" dirty="0" err="1">
                <a:latin typeface="Patrick Hand" panose="00000500000000000000" pitchFamily="2" charset="0"/>
                <a:ea typeface="coffee+tea Medium" panose="02000603000000000000" pitchFamily="50" charset="0"/>
              </a:rPr>
              <a:t>long</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blond</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curly</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hair</a:t>
            </a:r>
            <a:r>
              <a:rPr lang="es-ES" sz="2000" dirty="0">
                <a:latin typeface="Patrick Hand" panose="00000500000000000000" pitchFamily="2" charset="0"/>
                <a:ea typeface="coffee+tea Medium" panose="02000603000000000000" pitchFamily="50" charset="0"/>
              </a:rPr>
              <a:t>. I have </a:t>
            </a:r>
            <a:r>
              <a:rPr lang="es-ES" sz="2000" dirty="0" err="1">
                <a:latin typeface="Patrick Hand" panose="00000500000000000000" pitchFamily="2" charset="0"/>
                <a:ea typeface="coffee+tea Medium" panose="02000603000000000000" pitchFamily="50" charset="0"/>
              </a:rPr>
              <a:t>freckles</a:t>
            </a:r>
            <a:r>
              <a:rPr lang="es-ES" sz="2000" dirty="0">
                <a:latin typeface="Patrick Hand" panose="00000500000000000000" pitchFamily="2" charset="0"/>
                <a:ea typeface="coffee+tea Medium" panose="02000603000000000000" pitchFamily="50" charset="0"/>
              </a:rPr>
              <a:t>. I </a:t>
            </a:r>
            <a:r>
              <a:rPr lang="es-ES" sz="2000" dirty="0" err="1">
                <a:latin typeface="Patrick Hand" panose="00000500000000000000" pitchFamily="2" charset="0"/>
                <a:ea typeface="coffee+tea Medium" panose="02000603000000000000" pitchFamily="50" charset="0"/>
              </a:rPr>
              <a:t>wear</a:t>
            </a:r>
            <a:r>
              <a:rPr lang="es-ES" sz="2000" dirty="0">
                <a:latin typeface="Patrick Hand" panose="00000500000000000000" pitchFamily="2" charset="0"/>
                <a:ea typeface="coffee+tea Medium" panose="02000603000000000000" pitchFamily="50" charset="0"/>
              </a:rPr>
              <a:t> a </a:t>
            </a:r>
            <a:r>
              <a:rPr lang="es-ES" sz="2000" dirty="0" err="1">
                <a:latin typeface="Patrick Hand" panose="00000500000000000000" pitchFamily="2" charset="0"/>
                <a:ea typeface="coffee+tea Medium" panose="02000603000000000000" pitchFamily="50" charset="0"/>
              </a:rPr>
              <a:t>yellow</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dress</a:t>
            </a:r>
            <a:r>
              <a:rPr lang="es-ES" sz="2000" dirty="0">
                <a:latin typeface="Patrick Hand" panose="00000500000000000000" pitchFamily="2" charset="0"/>
                <a:ea typeface="coffee+tea Medium" panose="02000603000000000000" pitchFamily="50" charset="0"/>
              </a:rPr>
              <a:t>. I am </a:t>
            </a:r>
            <a:r>
              <a:rPr lang="es-ES" sz="2000" dirty="0" err="1">
                <a:latin typeface="Patrick Hand" panose="00000500000000000000" pitchFamily="2" charset="0"/>
                <a:ea typeface="coffee+tea Medium" panose="02000603000000000000" pitchFamily="50" charset="0"/>
              </a:rPr>
              <a:t>pretty</a:t>
            </a:r>
            <a:r>
              <a:rPr lang="es-ES" sz="2000" dirty="0">
                <a:latin typeface="Patrick Hand" panose="00000500000000000000" pitchFamily="2" charset="0"/>
                <a:ea typeface="coffee+tea Medium" panose="02000603000000000000" pitchFamily="50" charset="0"/>
              </a:rPr>
              <a:t>. </a:t>
            </a:r>
          </a:p>
        </p:txBody>
      </p:sp>
      <p:sp>
        <p:nvSpPr>
          <p:cNvPr id="161" name="Rounded Rectangular Callout 9">
            <a:extLst>
              <a:ext uri="{FF2B5EF4-FFF2-40B4-BE49-F238E27FC236}">
                <a16:creationId xmlns:a16="http://schemas.microsoft.com/office/drawing/2014/main" id="{E23788A9-6C09-855C-FA00-7CE7ADBEBD68}"/>
              </a:ext>
            </a:extLst>
          </p:cNvPr>
          <p:cNvSpPr/>
          <p:nvPr/>
        </p:nvSpPr>
        <p:spPr>
          <a:xfrm>
            <a:off x="84383" y="3938425"/>
            <a:ext cx="3155772" cy="1147592"/>
          </a:xfrm>
          <a:prstGeom prst="wedgeRoundRectCallout">
            <a:avLst>
              <a:gd name="adj1" fmla="val -40075"/>
              <a:gd name="adj2" fmla="val 67722"/>
              <a:gd name="adj3" fmla="val 16667"/>
            </a:avLst>
          </a:prstGeom>
          <a:solidFill>
            <a:srgbClr val="EBE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omic Sans MS" panose="030F0702030302020204" pitchFamily="66" charset="0"/>
            </a:endParaRPr>
          </a:p>
        </p:txBody>
      </p:sp>
      <p:sp>
        <p:nvSpPr>
          <p:cNvPr id="162" name="CuadroTexto 12">
            <a:extLst>
              <a:ext uri="{FF2B5EF4-FFF2-40B4-BE49-F238E27FC236}">
                <a16:creationId xmlns:a16="http://schemas.microsoft.com/office/drawing/2014/main" id="{384595A8-CD39-9F68-3F9D-CD71B319DEF7}"/>
              </a:ext>
            </a:extLst>
          </p:cNvPr>
          <p:cNvSpPr txBox="1"/>
          <p:nvPr/>
        </p:nvSpPr>
        <p:spPr>
          <a:xfrm>
            <a:off x="106813" y="4002671"/>
            <a:ext cx="3133342" cy="1015663"/>
          </a:xfrm>
          <a:prstGeom prst="rect">
            <a:avLst/>
          </a:prstGeom>
          <a:noFill/>
        </p:spPr>
        <p:txBody>
          <a:bodyPr wrap="square" rtlCol="0">
            <a:spAutoFit/>
          </a:bodyPr>
          <a:lstStyle/>
          <a:p>
            <a:pPr algn="ctr"/>
            <a:r>
              <a:rPr lang="es-ES" sz="2000" dirty="0">
                <a:latin typeface="Patrick Hand" panose="00000500000000000000" pitchFamily="2" charset="0"/>
                <a:ea typeface="coffee+tea Medium" panose="02000603000000000000" pitchFamily="50" charset="0"/>
              </a:rPr>
              <a:t>5. I have short, </a:t>
            </a:r>
            <a:r>
              <a:rPr lang="es-ES" sz="2000" dirty="0" err="1">
                <a:latin typeface="Patrick Hand" panose="00000500000000000000" pitchFamily="2" charset="0"/>
                <a:ea typeface="coffee+tea Medium" panose="02000603000000000000" pitchFamily="50" charset="0"/>
              </a:rPr>
              <a:t>straight</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blond</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hair</a:t>
            </a:r>
            <a:r>
              <a:rPr lang="es-ES" sz="2000" dirty="0">
                <a:latin typeface="Patrick Hand" panose="00000500000000000000" pitchFamily="2" charset="0"/>
                <a:ea typeface="coffee+tea Medium" panose="02000603000000000000" pitchFamily="50" charset="0"/>
              </a:rPr>
              <a:t>. I have </a:t>
            </a:r>
            <a:r>
              <a:rPr lang="es-ES" sz="2000" dirty="0" err="1">
                <a:latin typeface="Patrick Hand" panose="00000500000000000000" pitchFamily="2" charset="0"/>
                <a:ea typeface="coffee+tea Medium" panose="02000603000000000000" pitchFamily="50" charset="0"/>
              </a:rPr>
              <a:t>green</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eyes</a:t>
            </a:r>
            <a:r>
              <a:rPr lang="es-ES" sz="2000" dirty="0">
                <a:latin typeface="Patrick Hand" panose="00000500000000000000" pitchFamily="2" charset="0"/>
                <a:ea typeface="coffee+tea Medium" panose="02000603000000000000" pitchFamily="50" charset="0"/>
              </a:rPr>
              <a:t> and I </a:t>
            </a:r>
            <a:r>
              <a:rPr lang="es-ES" sz="2000" dirty="0" err="1">
                <a:latin typeface="Patrick Hand" panose="00000500000000000000" pitchFamily="2" charset="0"/>
                <a:ea typeface="coffee+tea Medium" panose="02000603000000000000" pitchFamily="50" charset="0"/>
              </a:rPr>
              <a:t>wear</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glasses</a:t>
            </a:r>
            <a:r>
              <a:rPr lang="es-ES" sz="2000" dirty="0">
                <a:latin typeface="Patrick Hand" panose="00000500000000000000" pitchFamily="2" charset="0"/>
                <a:ea typeface="coffee+tea Medium" panose="02000603000000000000" pitchFamily="50" charset="0"/>
              </a:rPr>
              <a:t>. </a:t>
            </a:r>
          </a:p>
        </p:txBody>
      </p:sp>
      <p:sp>
        <p:nvSpPr>
          <p:cNvPr id="163" name="Rounded Rectangular Callout 9">
            <a:extLst>
              <a:ext uri="{FF2B5EF4-FFF2-40B4-BE49-F238E27FC236}">
                <a16:creationId xmlns:a16="http://schemas.microsoft.com/office/drawing/2014/main" id="{BDDB298E-BD00-E032-7DC2-2B9B06677ACE}"/>
              </a:ext>
            </a:extLst>
          </p:cNvPr>
          <p:cNvSpPr/>
          <p:nvPr/>
        </p:nvSpPr>
        <p:spPr>
          <a:xfrm>
            <a:off x="3413137" y="3942488"/>
            <a:ext cx="3155772" cy="1147592"/>
          </a:xfrm>
          <a:prstGeom prst="wedgeRoundRectCallout">
            <a:avLst>
              <a:gd name="adj1" fmla="val -40075"/>
              <a:gd name="adj2" fmla="val 67722"/>
              <a:gd name="adj3" fmla="val 16667"/>
            </a:avLst>
          </a:prstGeom>
          <a:solidFill>
            <a:srgbClr val="EBE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omic Sans MS" panose="030F0702030302020204" pitchFamily="66" charset="0"/>
            </a:endParaRPr>
          </a:p>
        </p:txBody>
      </p:sp>
      <p:sp>
        <p:nvSpPr>
          <p:cNvPr id="164" name="CuadroTexto 12">
            <a:extLst>
              <a:ext uri="{FF2B5EF4-FFF2-40B4-BE49-F238E27FC236}">
                <a16:creationId xmlns:a16="http://schemas.microsoft.com/office/drawing/2014/main" id="{409E9B69-DB9F-B6EA-BCEA-759453281C85}"/>
              </a:ext>
            </a:extLst>
          </p:cNvPr>
          <p:cNvSpPr txBox="1"/>
          <p:nvPr/>
        </p:nvSpPr>
        <p:spPr>
          <a:xfrm>
            <a:off x="3435567" y="4006734"/>
            <a:ext cx="3133342" cy="1015663"/>
          </a:xfrm>
          <a:prstGeom prst="rect">
            <a:avLst/>
          </a:prstGeom>
          <a:noFill/>
        </p:spPr>
        <p:txBody>
          <a:bodyPr wrap="square" rtlCol="0">
            <a:spAutoFit/>
          </a:bodyPr>
          <a:lstStyle/>
          <a:p>
            <a:pPr algn="ctr"/>
            <a:r>
              <a:rPr lang="es-ES" sz="2000" dirty="0">
                <a:latin typeface="Patrick Hand" panose="00000500000000000000" pitchFamily="2" charset="0"/>
                <a:ea typeface="coffee+tea Medium" panose="02000603000000000000" pitchFamily="50" charset="0"/>
              </a:rPr>
              <a:t>6. I have </a:t>
            </a:r>
            <a:r>
              <a:rPr lang="es-ES" sz="2000" dirty="0" err="1">
                <a:latin typeface="Patrick Hand" panose="00000500000000000000" pitchFamily="2" charset="0"/>
                <a:ea typeface="coffee+tea Medium" panose="02000603000000000000" pitchFamily="50" charset="0"/>
              </a:rPr>
              <a:t>long</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wavy</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brown</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hair</a:t>
            </a:r>
            <a:r>
              <a:rPr lang="es-ES" sz="2000" dirty="0">
                <a:latin typeface="Patrick Hand" panose="00000500000000000000" pitchFamily="2" charset="0"/>
                <a:ea typeface="coffee+tea Medium" panose="02000603000000000000" pitchFamily="50" charset="0"/>
              </a:rPr>
              <a:t>. I have </a:t>
            </a:r>
            <a:r>
              <a:rPr lang="es-ES" sz="2000" dirty="0" err="1">
                <a:latin typeface="Patrick Hand" panose="00000500000000000000" pitchFamily="2" charset="0"/>
                <a:ea typeface="coffee+tea Medium" panose="02000603000000000000" pitchFamily="50" charset="0"/>
              </a:rPr>
              <a:t>brown</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eyes</a:t>
            </a:r>
            <a:r>
              <a:rPr lang="es-ES" sz="2000" dirty="0">
                <a:latin typeface="Patrick Hand" panose="00000500000000000000" pitchFamily="2" charset="0"/>
                <a:ea typeface="coffee+tea Medium" panose="02000603000000000000" pitchFamily="50" charset="0"/>
              </a:rPr>
              <a:t>. I </a:t>
            </a:r>
            <a:r>
              <a:rPr lang="es-ES" sz="2000" dirty="0" err="1">
                <a:latin typeface="Patrick Hand" panose="00000500000000000000" pitchFamily="2" charset="0"/>
                <a:ea typeface="coffee+tea Medium" panose="02000603000000000000" pitchFamily="50" charset="0"/>
              </a:rPr>
              <a:t>wear</a:t>
            </a:r>
            <a:r>
              <a:rPr lang="es-ES" sz="2000" dirty="0">
                <a:latin typeface="Patrick Hand" panose="00000500000000000000" pitchFamily="2" charset="0"/>
                <a:ea typeface="coffee+tea Medium" panose="02000603000000000000" pitchFamily="50" charset="0"/>
              </a:rPr>
              <a:t> a </a:t>
            </a:r>
            <a:r>
              <a:rPr lang="es-ES" sz="2000" dirty="0" err="1">
                <a:latin typeface="Patrick Hand" panose="00000500000000000000" pitchFamily="2" charset="0"/>
                <a:ea typeface="coffee+tea Medium" panose="02000603000000000000" pitchFamily="50" charset="0"/>
              </a:rPr>
              <a:t>necklace</a:t>
            </a:r>
            <a:r>
              <a:rPr lang="es-ES" sz="2000" dirty="0">
                <a:latin typeface="Patrick Hand" panose="00000500000000000000" pitchFamily="2" charset="0"/>
                <a:ea typeface="coffee+tea Medium" panose="02000603000000000000" pitchFamily="50" charset="0"/>
              </a:rPr>
              <a:t> with a </a:t>
            </a:r>
            <a:r>
              <a:rPr lang="es-ES" sz="2000" dirty="0" err="1">
                <a:latin typeface="Patrick Hand" panose="00000500000000000000" pitchFamily="2" charset="0"/>
                <a:ea typeface="coffee+tea Medium" panose="02000603000000000000" pitchFamily="50" charset="0"/>
              </a:rPr>
              <a:t>pink</a:t>
            </a:r>
            <a:r>
              <a:rPr lang="es-ES" sz="2000" dirty="0">
                <a:latin typeface="Patrick Hand" panose="00000500000000000000" pitchFamily="2" charset="0"/>
                <a:ea typeface="coffee+tea Medium" panose="02000603000000000000" pitchFamily="50" charset="0"/>
              </a:rPr>
              <a:t> </a:t>
            </a:r>
            <a:r>
              <a:rPr lang="es-ES" sz="2000" dirty="0" err="1">
                <a:latin typeface="Patrick Hand" panose="00000500000000000000" pitchFamily="2" charset="0"/>
                <a:ea typeface="coffee+tea Medium" panose="02000603000000000000" pitchFamily="50" charset="0"/>
              </a:rPr>
              <a:t>heart</a:t>
            </a:r>
            <a:r>
              <a:rPr lang="es-ES" sz="2000" dirty="0">
                <a:latin typeface="Patrick Hand" panose="00000500000000000000" pitchFamily="2" charset="0"/>
                <a:ea typeface="coffee+tea Medium" panose="02000603000000000000" pitchFamily="50" charset="0"/>
              </a:rPr>
              <a:t>.</a:t>
            </a:r>
          </a:p>
        </p:txBody>
      </p:sp>
      <p:sp>
        <p:nvSpPr>
          <p:cNvPr id="165" name="CuadroTexto 164">
            <a:extLst>
              <a:ext uri="{FF2B5EF4-FFF2-40B4-BE49-F238E27FC236}">
                <a16:creationId xmlns:a16="http://schemas.microsoft.com/office/drawing/2014/main" id="{CDDB4138-5A78-E3CC-5017-2A21529F07E6}"/>
              </a:ext>
            </a:extLst>
          </p:cNvPr>
          <p:cNvSpPr txBox="1"/>
          <p:nvPr/>
        </p:nvSpPr>
        <p:spPr>
          <a:xfrm>
            <a:off x="-2575" y="5264496"/>
            <a:ext cx="6737406" cy="1015663"/>
          </a:xfrm>
          <a:prstGeom prst="rect">
            <a:avLst/>
          </a:prstGeom>
          <a:noFill/>
        </p:spPr>
        <p:txBody>
          <a:bodyPr wrap="square" rtlCol="0">
            <a:spAutoFit/>
          </a:bodyPr>
          <a:lstStyle/>
          <a:p>
            <a:pPr algn="ctr"/>
            <a:r>
              <a:rPr lang="es-ES" sz="2000" dirty="0">
                <a:latin typeface="Patrick Hand" panose="00000500000000000000" pitchFamily="2" charset="0"/>
              </a:rPr>
              <a:t>Solo cuatro descripciones son correctas. Escribe el número al lado del símbolo correcto y luego escríbelos en el código en orden, de mayor a menor.</a:t>
            </a:r>
          </a:p>
        </p:txBody>
      </p:sp>
    </p:spTree>
    <p:extLst>
      <p:ext uri="{BB962C8B-B14F-4D97-AF65-F5344CB8AC3E}">
        <p14:creationId xmlns:p14="http://schemas.microsoft.com/office/powerpoint/2010/main" val="533114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7: </a:t>
            </a:r>
            <a:r>
              <a:rPr lang="es-ES" sz="4000" b="1" dirty="0" err="1">
                <a:solidFill>
                  <a:schemeClr val="bg1"/>
                </a:solidFill>
                <a:latin typeface="Patrick Hand" panose="00000500000000000000" pitchFamily="2" charset="0"/>
              </a:rPr>
              <a:t>Translate</a:t>
            </a:r>
            <a:r>
              <a:rPr lang="es-ES" sz="4000" b="1" dirty="0">
                <a:solidFill>
                  <a:schemeClr val="bg1"/>
                </a:solidFill>
                <a:latin typeface="Patrick Hand" panose="00000500000000000000" pitchFamily="2" charset="0"/>
              </a:rPr>
              <a:t> and </a:t>
            </a:r>
            <a:r>
              <a:rPr lang="es-ES" sz="4000" b="1" dirty="0" err="1">
                <a:solidFill>
                  <a:schemeClr val="bg1"/>
                </a:solidFill>
                <a:latin typeface="Patrick Hand" panose="00000500000000000000" pitchFamily="2" charset="0"/>
              </a:rPr>
              <a:t>find</a:t>
            </a:r>
            <a:r>
              <a:rPr lang="es-ES" sz="4000" b="1" dirty="0">
                <a:solidFill>
                  <a:schemeClr val="bg1"/>
                </a:solidFill>
                <a:latin typeface="Patrick Hand" panose="00000500000000000000" pitchFamily="2" charset="0"/>
              </a:rPr>
              <a:t> the </a:t>
            </a:r>
            <a:r>
              <a:rPr lang="es-ES" sz="4000" b="1" dirty="0" err="1">
                <a:solidFill>
                  <a:schemeClr val="bg1"/>
                </a:solidFill>
                <a:latin typeface="Patrick Hand" panose="00000500000000000000" pitchFamily="2" charset="0"/>
              </a:rPr>
              <a:t>words</a:t>
            </a:r>
            <a:r>
              <a:rPr lang="es-ES" sz="4000" b="1" dirty="0">
                <a:solidFill>
                  <a:schemeClr val="bg1"/>
                </a:solidFill>
                <a:latin typeface="Patrick Hand" panose="00000500000000000000" pitchFamily="2" charset="0"/>
              </a:rPr>
              <a:t> in the </a:t>
            </a:r>
            <a:r>
              <a:rPr lang="es-ES" sz="4000" b="1" dirty="0" err="1">
                <a:solidFill>
                  <a:schemeClr val="bg1"/>
                </a:solidFill>
                <a:latin typeface="Patrick Hand" panose="00000500000000000000" pitchFamily="2" charset="0"/>
              </a:rPr>
              <a:t>wordsearch</a:t>
            </a:r>
            <a:endParaRPr lang="es-ES" sz="4000" b="1" dirty="0">
              <a:solidFill>
                <a:schemeClr val="bg1"/>
              </a:solidFill>
              <a:latin typeface="Patrick Hand" panose="00000500000000000000" pitchFamily="2" charset="0"/>
            </a:endParaRPr>
          </a:p>
        </p:txBody>
      </p:sp>
      <p:graphicFrame>
        <p:nvGraphicFramePr>
          <p:cNvPr id="33" name="Tabla 29">
            <a:extLst>
              <a:ext uri="{FF2B5EF4-FFF2-40B4-BE49-F238E27FC236}">
                <a16:creationId xmlns:a16="http://schemas.microsoft.com/office/drawing/2014/main" id="{BBF7B9D3-E714-EEA8-90B6-7CFE8F105176}"/>
              </a:ext>
            </a:extLst>
          </p:cNvPr>
          <p:cNvGraphicFramePr>
            <a:graphicFrameLocks noGrp="1"/>
          </p:cNvGraphicFramePr>
          <p:nvPr/>
        </p:nvGraphicFramePr>
        <p:xfrm>
          <a:off x="5057139" y="6030096"/>
          <a:ext cx="2592192" cy="718899"/>
        </p:xfrm>
        <a:graphic>
          <a:graphicData uri="http://schemas.openxmlformats.org/drawingml/2006/table">
            <a:tbl>
              <a:tblPr firstRow="1" bandRow="1">
                <a:tableStyleId>{5940675A-B579-460E-94D1-54222C63F5DA}</a:tableStyleId>
              </a:tblPr>
              <a:tblGrid>
                <a:gridCol w="648048">
                  <a:extLst>
                    <a:ext uri="{9D8B030D-6E8A-4147-A177-3AD203B41FA5}">
                      <a16:colId xmlns:a16="http://schemas.microsoft.com/office/drawing/2014/main" val="4142859001"/>
                    </a:ext>
                  </a:extLst>
                </a:gridCol>
                <a:gridCol w="648048">
                  <a:extLst>
                    <a:ext uri="{9D8B030D-6E8A-4147-A177-3AD203B41FA5}">
                      <a16:colId xmlns:a16="http://schemas.microsoft.com/office/drawing/2014/main" val="1465738722"/>
                    </a:ext>
                  </a:extLst>
                </a:gridCol>
                <a:gridCol w="648048">
                  <a:extLst>
                    <a:ext uri="{9D8B030D-6E8A-4147-A177-3AD203B41FA5}">
                      <a16:colId xmlns:a16="http://schemas.microsoft.com/office/drawing/2014/main" val="943696700"/>
                    </a:ext>
                  </a:extLst>
                </a:gridCol>
                <a:gridCol w="648048">
                  <a:extLst>
                    <a:ext uri="{9D8B030D-6E8A-4147-A177-3AD203B41FA5}">
                      <a16:colId xmlns:a16="http://schemas.microsoft.com/office/drawing/2014/main" val="694195423"/>
                    </a:ext>
                  </a:extLst>
                </a:gridCol>
              </a:tblGrid>
              <a:tr h="718899">
                <a:tc>
                  <a:txBody>
                    <a:bodyPr/>
                    <a:lstStyle/>
                    <a:p>
                      <a:pPr algn="ctr"/>
                      <a:r>
                        <a:rPr lang="es-ES" sz="2500" b="1" dirty="0">
                          <a:solidFill>
                            <a:srgbClr val="FF0000"/>
                          </a:solidFill>
                          <a:latin typeface="Patrick Hand" panose="00000500000000000000" pitchFamily="2" charset="0"/>
                        </a:rPr>
                        <a:t>8</a:t>
                      </a:r>
                    </a:p>
                  </a:txBody>
                  <a:tcPr anchor="ctr">
                    <a:lnL w="28575" cap="flat" cmpd="sng" algn="ctr">
                      <a:solidFill>
                        <a:srgbClr val="FF9900"/>
                      </a:solidFill>
                      <a:prstDash val="solid"/>
                      <a:round/>
                      <a:headEnd type="none" w="med" len="med"/>
                      <a:tailEnd type="none" w="med" len="med"/>
                    </a:lnL>
                    <a:lnR w="28575" cap="flat" cmpd="sng" algn="ctr">
                      <a:solidFill>
                        <a:srgbClr val="FF9900"/>
                      </a:solidFill>
                      <a:prstDash val="solid"/>
                      <a:round/>
                      <a:headEnd type="none" w="med" len="med"/>
                      <a:tailEnd type="none" w="med" len="med"/>
                    </a:lnR>
                    <a:lnT w="28575" cap="flat" cmpd="sng" algn="ctr">
                      <a:solidFill>
                        <a:srgbClr val="FF9900"/>
                      </a:solidFill>
                      <a:prstDash val="solid"/>
                      <a:round/>
                      <a:headEnd type="none" w="med" len="med"/>
                      <a:tailEnd type="none" w="med" len="med"/>
                    </a:lnT>
                    <a:lnB w="28575" cap="flat" cmpd="sng" algn="ctr">
                      <a:solidFill>
                        <a:srgbClr val="FF9900"/>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9</a:t>
                      </a:r>
                    </a:p>
                  </a:txBody>
                  <a:tcPr anchor="ctr">
                    <a:lnL w="28575" cap="flat" cmpd="sng" algn="ctr">
                      <a:solidFill>
                        <a:srgbClr val="FF9900"/>
                      </a:solidFill>
                      <a:prstDash val="solid"/>
                      <a:round/>
                      <a:headEnd type="none" w="med" len="med"/>
                      <a:tailEnd type="none" w="med" len="med"/>
                    </a:lnL>
                    <a:lnR w="28575" cap="flat" cmpd="sng" algn="ctr">
                      <a:solidFill>
                        <a:srgbClr val="FF9900"/>
                      </a:solidFill>
                      <a:prstDash val="solid"/>
                      <a:round/>
                      <a:headEnd type="none" w="med" len="med"/>
                      <a:tailEnd type="none" w="med" len="med"/>
                    </a:lnR>
                    <a:lnT w="28575" cap="flat" cmpd="sng" algn="ctr">
                      <a:solidFill>
                        <a:srgbClr val="FF9900"/>
                      </a:solidFill>
                      <a:prstDash val="solid"/>
                      <a:round/>
                      <a:headEnd type="none" w="med" len="med"/>
                      <a:tailEnd type="none" w="med" len="med"/>
                    </a:lnT>
                    <a:lnB w="28575" cap="flat" cmpd="sng" algn="ctr">
                      <a:solidFill>
                        <a:srgbClr val="FF9900"/>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0</a:t>
                      </a:r>
                    </a:p>
                  </a:txBody>
                  <a:tcPr anchor="ctr">
                    <a:lnL w="28575" cap="flat" cmpd="sng" algn="ctr">
                      <a:solidFill>
                        <a:srgbClr val="FF9900"/>
                      </a:solidFill>
                      <a:prstDash val="solid"/>
                      <a:round/>
                      <a:headEnd type="none" w="med" len="med"/>
                      <a:tailEnd type="none" w="med" len="med"/>
                    </a:lnL>
                    <a:lnR w="28575" cap="flat" cmpd="sng" algn="ctr">
                      <a:solidFill>
                        <a:srgbClr val="FF9900"/>
                      </a:solidFill>
                      <a:prstDash val="solid"/>
                      <a:round/>
                      <a:headEnd type="none" w="med" len="med"/>
                      <a:tailEnd type="none" w="med" len="med"/>
                    </a:lnR>
                    <a:lnT w="28575" cap="flat" cmpd="sng" algn="ctr">
                      <a:solidFill>
                        <a:srgbClr val="FF9900"/>
                      </a:solidFill>
                      <a:prstDash val="solid"/>
                      <a:round/>
                      <a:headEnd type="none" w="med" len="med"/>
                      <a:tailEnd type="none" w="med" len="med"/>
                    </a:lnT>
                    <a:lnB w="28575" cap="flat" cmpd="sng" algn="ctr">
                      <a:solidFill>
                        <a:srgbClr val="FF9900"/>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7</a:t>
                      </a:r>
                    </a:p>
                  </a:txBody>
                  <a:tcPr anchor="ctr">
                    <a:lnL w="28575" cap="flat" cmpd="sng" algn="ctr">
                      <a:solidFill>
                        <a:srgbClr val="FF9900"/>
                      </a:solidFill>
                      <a:prstDash val="solid"/>
                      <a:round/>
                      <a:headEnd type="none" w="med" len="med"/>
                      <a:tailEnd type="none" w="med" len="med"/>
                    </a:lnL>
                    <a:lnR w="28575" cap="flat" cmpd="sng" algn="ctr">
                      <a:solidFill>
                        <a:srgbClr val="FF9900"/>
                      </a:solidFill>
                      <a:prstDash val="solid"/>
                      <a:round/>
                      <a:headEnd type="none" w="med" len="med"/>
                      <a:tailEnd type="none" w="med" len="med"/>
                    </a:lnR>
                    <a:lnT w="28575" cap="flat" cmpd="sng" algn="ctr">
                      <a:solidFill>
                        <a:srgbClr val="FF9900"/>
                      </a:solidFill>
                      <a:prstDash val="solid"/>
                      <a:round/>
                      <a:headEnd type="none" w="med" len="med"/>
                      <a:tailEnd type="none" w="med" len="med"/>
                    </a:lnT>
                    <a:lnB w="28575" cap="flat" cmpd="sng" algn="ctr">
                      <a:solidFill>
                        <a:srgbClr val="FF9900"/>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pic>
        <p:nvPicPr>
          <p:cNvPr id="52" name="Picture 99">
            <a:extLst>
              <a:ext uri="{FF2B5EF4-FFF2-40B4-BE49-F238E27FC236}">
                <a16:creationId xmlns:a16="http://schemas.microsoft.com/office/drawing/2014/main" id="{4E290099-3B3B-5936-7897-B636C4CC935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3987" y="7418293"/>
            <a:ext cx="391761" cy="391761"/>
          </a:xfrm>
          <a:prstGeom prst="rect">
            <a:avLst/>
          </a:prstGeom>
        </p:spPr>
      </p:pic>
      <p:sp>
        <p:nvSpPr>
          <p:cNvPr id="165" name="CuadroTexto 164">
            <a:extLst>
              <a:ext uri="{FF2B5EF4-FFF2-40B4-BE49-F238E27FC236}">
                <a16:creationId xmlns:a16="http://schemas.microsoft.com/office/drawing/2014/main" id="{CDDB4138-5A78-E3CC-5017-2A21529F07E6}"/>
              </a:ext>
            </a:extLst>
          </p:cNvPr>
          <p:cNvSpPr txBox="1"/>
          <p:nvPr/>
        </p:nvSpPr>
        <p:spPr>
          <a:xfrm>
            <a:off x="7834184" y="563394"/>
            <a:ext cx="4357815" cy="6555641"/>
          </a:xfrm>
          <a:prstGeom prst="rect">
            <a:avLst/>
          </a:prstGeom>
          <a:solidFill>
            <a:srgbClr val="FFE9C9"/>
          </a:solidFill>
        </p:spPr>
        <p:txBody>
          <a:bodyPr wrap="square" rtlCol="0">
            <a:spAutoFit/>
          </a:bodyPr>
          <a:lstStyle/>
          <a:p>
            <a:pPr indent="-457200">
              <a:buFont typeface="+mj-lt"/>
              <a:buAutoNum type="arabicPeriod"/>
            </a:pPr>
            <a:r>
              <a:rPr lang="es-ES" sz="2000" dirty="0">
                <a:latin typeface="Patrick Hand" panose="00000500000000000000" pitchFamily="2" charset="0"/>
              </a:rPr>
              <a:t>Siempre</a:t>
            </a:r>
          </a:p>
          <a:p>
            <a:pPr indent="-457200">
              <a:buFont typeface="+mj-lt"/>
              <a:buAutoNum type="arabicPeriod"/>
            </a:pPr>
            <a:r>
              <a:rPr lang="es-ES" sz="2000" dirty="0">
                <a:latin typeface="Patrick Hand" panose="00000500000000000000" pitchFamily="2" charset="0"/>
              </a:rPr>
              <a:t>Nunca</a:t>
            </a:r>
          </a:p>
          <a:p>
            <a:pPr indent="-457200">
              <a:buFont typeface="+mj-lt"/>
              <a:buAutoNum type="arabicPeriod"/>
            </a:pPr>
            <a:r>
              <a:rPr lang="es-ES" sz="2000" dirty="0">
                <a:latin typeface="Patrick Hand" panose="00000500000000000000" pitchFamily="2" charset="0"/>
              </a:rPr>
              <a:t>A veces</a:t>
            </a:r>
          </a:p>
          <a:p>
            <a:pPr indent="-457200">
              <a:buFont typeface="+mj-lt"/>
              <a:buAutoNum type="arabicPeriod"/>
            </a:pPr>
            <a:r>
              <a:rPr lang="es-ES" sz="2000" dirty="0">
                <a:latin typeface="Patrick Hand" panose="00000500000000000000" pitchFamily="2" charset="0"/>
              </a:rPr>
              <a:t>Pero</a:t>
            </a:r>
          </a:p>
          <a:p>
            <a:pPr indent="-457200">
              <a:buFont typeface="+mj-lt"/>
              <a:buAutoNum type="arabicPeriod"/>
            </a:pPr>
            <a:r>
              <a:rPr lang="es-ES" sz="2000" dirty="0">
                <a:latin typeface="Patrick Hand" panose="00000500000000000000" pitchFamily="2" charset="0"/>
              </a:rPr>
              <a:t>Porque</a:t>
            </a:r>
          </a:p>
          <a:p>
            <a:pPr indent="-457200">
              <a:buFont typeface="+mj-lt"/>
              <a:buAutoNum type="arabicPeriod"/>
            </a:pPr>
            <a:r>
              <a:rPr lang="es-ES" sz="2000" dirty="0">
                <a:latin typeface="Patrick Hand" panose="00000500000000000000" pitchFamily="2" charset="0"/>
              </a:rPr>
              <a:t>También</a:t>
            </a:r>
          </a:p>
          <a:p>
            <a:pPr indent="-457200">
              <a:buFont typeface="+mj-lt"/>
              <a:buAutoNum type="arabicPeriod"/>
            </a:pPr>
            <a:r>
              <a:rPr lang="es-ES" sz="2000" dirty="0">
                <a:latin typeface="Patrick Hand" panose="00000500000000000000" pitchFamily="2" charset="0"/>
              </a:rPr>
              <a:t>Más</a:t>
            </a:r>
          </a:p>
          <a:p>
            <a:pPr indent="-457200">
              <a:buFont typeface="+mj-lt"/>
              <a:buAutoNum type="arabicPeriod"/>
            </a:pPr>
            <a:r>
              <a:rPr lang="es-ES" sz="2000" dirty="0">
                <a:latin typeface="Patrick Hand" panose="00000500000000000000" pitchFamily="2" charset="0"/>
              </a:rPr>
              <a:t>Sobre</a:t>
            </a:r>
          </a:p>
          <a:p>
            <a:pPr indent="-457200">
              <a:buFont typeface="+mj-lt"/>
              <a:buAutoNum type="arabicPeriod"/>
            </a:pPr>
            <a:r>
              <a:rPr lang="es-ES" sz="2000" dirty="0">
                <a:latin typeface="Patrick Hand" panose="00000500000000000000" pitchFamily="2" charset="0"/>
              </a:rPr>
              <a:t>Ahora</a:t>
            </a:r>
          </a:p>
          <a:p>
            <a:pPr indent="-457200">
              <a:buFont typeface="+mj-lt"/>
              <a:buAutoNum type="arabicPeriod"/>
            </a:pPr>
            <a:r>
              <a:rPr lang="es-ES" sz="2000" dirty="0">
                <a:latin typeface="Patrick Hand" panose="00000500000000000000" pitchFamily="2" charset="0"/>
              </a:rPr>
              <a:t>Después</a:t>
            </a:r>
          </a:p>
          <a:p>
            <a:pPr indent="-457200">
              <a:buFont typeface="+mj-lt"/>
              <a:buAutoNum type="arabicPeriod"/>
            </a:pPr>
            <a:r>
              <a:rPr lang="es-ES" sz="2000" dirty="0">
                <a:latin typeface="Patrick Hand" panose="00000500000000000000" pitchFamily="2" charset="0"/>
              </a:rPr>
              <a:t>Muchos </a:t>
            </a:r>
          </a:p>
          <a:p>
            <a:pPr indent="-457200">
              <a:buFont typeface="+mj-lt"/>
              <a:buAutoNum type="arabicPeriod"/>
            </a:pPr>
            <a:r>
              <a:rPr lang="es-ES" sz="2000" dirty="0">
                <a:latin typeface="Patrick Hand" panose="00000500000000000000" pitchFamily="2" charset="0"/>
              </a:rPr>
              <a:t>Muy</a:t>
            </a:r>
          </a:p>
          <a:p>
            <a:pPr indent="-457200">
              <a:buFont typeface="+mj-lt"/>
              <a:buAutoNum type="arabicPeriod"/>
            </a:pPr>
            <a:r>
              <a:rPr lang="es-ES" sz="2000" dirty="0">
                <a:latin typeface="Patrick Hand" panose="00000500000000000000" pitchFamily="2" charset="0"/>
              </a:rPr>
              <a:t>Bastante</a:t>
            </a:r>
          </a:p>
          <a:p>
            <a:pPr indent="-457200">
              <a:buFont typeface="+mj-lt"/>
              <a:buAutoNum type="arabicPeriod"/>
            </a:pPr>
            <a:r>
              <a:rPr lang="es-ES" sz="2000" dirty="0">
                <a:latin typeface="Patrick Hand" panose="00000500000000000000" pitchFamily="2" charset="0"/>
              </a:rPr>
              <a:t>Cuando </a:t>
            </a:r>
          </a:p>
          <a:p>
            <a:pPr indent="-457200">
              <a:buFont typeface="+mj-lt"/>
              <a:buAutoNum type="arabicPeriod"/>
            </a:pPr>
            <a:r>
              <a:rPr lang="es-ES" sz="2000" dirty="0">
                <a:latin typeface="Patrick Hand" panose="00000500000000000000" pitchFamily="2" charset="0"/>
              </a:rPr>
              <a:t>Antes </a:t>
            </a:r>
          </a:p>
          <a:p>
            <a:pPr indent="-457200">
              <a:buFont typeface="+mj-lt"/>
              <a:buAutoNum type="arabicPeriod"/>
            </a:pPr>
            <a:r>
              <a:rPr lang="es-ES" sz="2000" dirty="0">
                <a:latin typeface="Patrick Hand" panose="00000500000000000000" pitchFamily="2" charset="0"/>
              </a:rPr>
              <a:t>Allí </a:t>
            </a:r>
          </a:p>
          <a:p>
            <a:pPr indent="-457200">
              <a:buFont typeface="+mj-lt"/>
              <a:buAutoNum type="arabicPeriod"/>
            </a:pPr>
            <a:r>
              <a:rPr lang="es-ES" sz="2000" dirty="0">
                <a:latin typeface="Patrick Hand" panose="00000500000000000000" pitchFamily="2" charset="0"/>
              </a:rPr>
              <a:t>Finalmente</a:t>
            </a:r>
          </a:p>
          <a:p>
            <a:pPr indent="-457200">
              <a:buFont typeface="+mj-lt"/>
              <a:buAutoNum type="arabicPeriod"/>
            </a:pPr>
            <a:r>
              <a:rPr lang="es-ES" sz="2000" dirty="0">
                <a:latin typeface="Patrick Hand" panose="00000500000000000000" pitchFamily="2" charset="0"/>
              </a:rPr>
              <a:t>Aún </a:t>
            </a:r>
          </a:p>
          <a:p>
            <a:pPr indent="-457200">
              <a:buFont typeface="+mj-lt"/>
              <a:buAutoNum type="arabicPeriod"/>
            </a:pPr>
            <a:r>
              <a:rPr lang="es-ES" sz="2000" dirty="0">
                <a:latin typeface="Patrick Hand" panose="00000500000000000000" pitchFamily="2" charset="0"/>
              </a:rPr>
              <a:t>Otra vez</a:t>
            </a:r>
          </a:p>
          <a:p>
            <a:pPr indent="-457200">
              <a:buFont typeface="+mj-lt"/>
              <a:buAutoNum type="arabicPeriod"/>
            </a:pPr>
            <a:r>
              <a:rPr lang="es-ES" sz="2000" dirty="0">
                <a:latin typeface="Patrick Hand" panose="00000500000000000000" pitchFamily="2" charset="0"/>
              </a:rPr>
              <a:t>Qué </a:t>
            </a:r>
            <a:endParaRPr lang="es-ES" sz="1000" dirty="0">
              <a:latin typeface="Patrick Hand" panose="00000500000000000000" pitchFamily="2" charset="0"/>
            </a:endParaRPr>
          </a:p>
          <a:p>
            <a:endParaRPr lang="es-ES" sz="2000" dirty="0">
              <a:latin typeface="Patrick Hand" panose="00000500000000000000" pitchFamily="2" charset="0"/>
            </a:endParaRPr>
          </a:p>
        </p:txBody>
      </p:sp>
      <p:pic>
        <p:nvPicPr>
          <p:cNvPr id="68" name="Imagen 67" descr="Icono&#10;&#10;Descripción generada automáticamente">
            <a:extLst>
              <a:ext uri="{FF2B5EF4-FFF2-40B4-BE49-F238E27FC236}">
                <a16:creationId xmlns:a16="http://schemas.microsoft.com/office/drawing/2014/main" id="{ACC8E343-5769-0D06-CCA9-9489A3A45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5365" y="5887221"/>
            <a:ext cx="861774" cy="861774"/>
          </a:xfrm>
          <a:prstGeom prst="rect">
            <a:avLst/>
          </a:prstGeom>
        </p:spPr>
      </p:pic>
      <p:graphicFrame>
        <p:nvGraphicFramePr>
          <p:cNvPr id="2" name="Tabla 2">
            <a:extLst>
              <a:ext uri="{FF2B5EF4-FFF2-40B4-BE49-F238E27FC236}">
                <a16:creationId xmlns:a16="http://schemas.microsoft.com/office/drawing/2014/main" id="{46DECEC5-AC53-4B80-35F4-0F4CE1A32F9B}"/>
              </a:ext>
            </a:extLst>
          </p:cNvPr>
          <p:cNvGraphicFramePr>
            <a:graphicFrameLocks noGrp="1"/>
          </p:cNvGraphicFramePr>
          <p:nvPr/>
        </p:nvGraphicFramePr>
        <p:xfrm>
          <a:off x="178486" y="719665"/>
          <a:ext cx="7433272" cy="4167279"/>
        </p:xfrm>
        <a:graphic>
          <a:graphicData uri="http://schemas.openxmlformats.org/drawingml/2006/table">
            <a:tbl>
              <a:tblPr firstRow="1" bandRow="1">
                <a:tableStyleId>{5940675A-B579-460E-94D1-54222C63F5DA}</a:tableStyleId>
              </a:tblPr>
              <a:tblGrid>
                <a:gridCol w="530948">
                  <a:extLst>
                    <a:ext uri="{9D8B030D-6E8A-4147-A177-3AD203B41FA5}">
                      <a16:colId xmlns:a16="http://schemas.microsoft.com/office/drawing/2014/main" val="2675705290"/>
                    </a:ext>
                  </a:extLst>
                </a:gridCol>
                <a:gridCol w="530948">
                  <a:extLst>
                    <a:ext uri="{9D8B030D-6E8A-4147-A177-3AD203B41FA5}">
                      <a16:colId xmlns:a16="http://schemas.microsoft.com/office/drawing/2014/main" val="2535459447"/>
                    </a:ext>
                  </a:extLst>
                </a:gridCol>
                <a:gridCol w="530948">
                  <a:extLst>
                    <a:ext uri="{9D8B030D-6E8A-4147-A177-3AD203B41FA5}">
                      <a16:colId xmlns:a16="http://schemas.microsoft.com/office/drawing/2014/main" val="461218786"/>
                    </a:ext>
                  </a:extLst>
                </a:gridCol>
                <a:gridCol w="530948">
                  <a:extLst>
                    <a:ext uri="{9D8B030D-6E8A-4147-A177-3AD203B41FA5}">
                      <a16:colId xmlns:a16="http://schemas.microsoft.com/office/drawing/2014/main" val="4020467328"/>
                    </a:ext>
                  </a:extLst>
                </a:gridCol>
                <a:gridCol w="530948">
                  <a:extLst>
                    <a:ext uri="{9D8B030D-6E8A-4147-A177-3AD203B41FA5}">
                      <a16:colId xmlns:a16="http://schemas.microsoft.com/office/drawing/2014/main" val="3721593956"/>
                    </a:ext>
                  </a:extLst>
                </a:gridCol>
                <a:gridCol w="530948">
                  <a:extLst>
                    <a:ext uri="{9D8B030D-6E8A-4147-A177-3AD203B41FA5}">
                      <a16:colId xmlns:a16="http://schemas.microsoft.com/office/drawing/2014/main" val="4292679451"/>
                    </a:ext>
                  </a:extLst>
                </a:gridCol>
                <a:gridCol w="530948">
                  <a:extLst>
                    <a:ext uri="{9D8B030D-6E8A-4147-A177-3AD203B41FA5}">
                      <a16:colId xmlns:a16="http://schemas.microsoft.com/office/drawing/2014/main" val="793206414"/>
                    </a:ext>
                  </a:extLst>
                </a:gridCol>
                <a:gridCol w="530948">
                  <a:extLst>
                    <a:ext uri="{9D8B030D-6E8A-4147-A177-3AD203B41FA5}">
                      <a16:colId xmlns:a16="http://schemas.microsoft.com/office/drawing/2014/main" val="1319232739"/>
                    </a:ext>
                  </a:extLst>
                </a:gridCol>
                <a:gridCol w="530948">
                  <a:extLst>
                    <a:ext uri="{9D8B030D-6E8A-4147-A177-3AD203B41FA5}">
                      <a16:colId xmlns:a16="http://schemas.microsoft.com/office/drawing/2014/main" val="1905915904"/>
                    </a:ext>
                  </a:extLst>
                </a:gridCol>
                <a:gridCol w="530948">
                  <a:extLst>
                    <a:ext uri="{9D8B030D-6E8A-4147-A177-3AD203B41FA5}">
                      <a16:colId xmlns:a16="http://schemas.microsoft.com/office/drawing/2014/main" val="3792945767"/>
                    </a:ext>
                  </a:extLst>
                </a:gridCol>
                <a:gridCol w="530948">
                  <a:extLst>
                    <a:ext uri="{9D8B030D-6E8A-4147-A177-3AD203B41FA5}">
                      <a16:colId xmlns:a16="http://schemas.microsoft.com/office/drawing/2014/main" val="3842417809"/>
                    </a:ext>
                  </a:extLst>
                </a:gridCol>
                <a:gridCol w="530948">
                  <a:extLst>
                    <a:ext uri="{9D8B030D-6E8A-4147-A177-3AD203B41FA5}">
                      <a16:colId xmlns:a16="http://schemas.microsoft.com/office/drawing/2014/main" val="3288609078"/>
                    </a:ext>
                  </a:extLst>
                </a:gridCol>
                <a:gridCol w="530948">
                  <a:extLst>
                    <a:ext uri="{9D8B030D-6E8A-4147-A177-3AD203B41FA5}">
                      <a16:colId xmlns:a16="http://schemas.microsoft.com/office/drawing/2014/main" val="2060800518"/>
                    </a:ext>
                  </a:extLst>
                </a:gridCol>
                <a:gridCol w="530948">
                  <a:extLst>
                    <a:ext uri="{9D8B030D-6E8A-4147-A177-3AD203B41FA5}">
                      <a16:colId xmlns:a16="http://schemas.microsoft.com/office/drawing/2014/main" val="4138881322"/>
                    </a:ext>
                  </a:extLst>
                </a:gridCol>
              </a:tblGrid>
              <a:tr h="463031">
                <a:tc>
                  <a:txBody>
                    <a:bodyPr/>
                    <a:lstStyle/>
                    <a:p>
                      <a:pPr algn="ctr"/>
                      <a:r>
                        <a:rPr lang="es-ES" sz="2200" dirty="0">
                          <a:latin typeface="Patrick Hand" panose="00000500000000000000" pitchFamily="2" charset="0"/>
                        </a:rPr>
                        <a:t>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O</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T</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I</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algn="ctr"/>
                      <a:r>
                        <a:rPr lang="es-ES" sz="2200" dirty="0">
                          <a:latin typeface="Patrick Hand" panose="00000500000000000000" pitchFamily="2" charset="0"/>
                        </a:rPr>
                        <a:t>I</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algn="ctr"/>
                      <a:r>
                        <a:rPr lang="es-ES" sz="2200" dirty="0">
                          <a:latin typeface="Patrick Hand" panose="00000500000000000000" pitchFamily="2" charset="0"/>
                        </a:rPr>
                        <a:t>G</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algn="ctr"/>
                      <a:r>
                        <a:rPr lang="es-ES" sz="2200" dirty="0">
                          <a:latin typeface="Patrick Hand" panose="00000500000000000000" pitchFamily="2" charset="0"/>
                        </a:rPr>
                        <a:t>H</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algn="ctr"/>
                      <a:r>
                        <a:rPr lang="es-ES" sz="2200" dirty="0">
                          <a:latin typeface="Patrick Hand" panose="00000500000000000000" pitchFamily="2" charset="0"/>
                        </a:rPr>
                        <a:t>T</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212835335"/>
                  </a:ext>
                </a:extLst>
              </a:tr>
              <a:tr h="463031">
                <a:tc>
                  <a:txBody>
                    <a:bodyPr/>
                    <a:lstStyle/>
                    <a:p>
                      <a:pPr algn="ctr"/>
                      <a:r>
                        <a:rPr lang="es-ES" sz="2200" dirty="0">
                          <a:latin typeface="Patrick Hand" panose="00000500000000000000" pitchFamily="2" charset="0"/>
                        </a:rPr>
                        <a:t>Q</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2200" dirty="0">
                          <a:latin typeface="Patrick Hand" panose="00000500000000000000" pitchFamily="2" charset="0"/>
                        </a:rPr>
                        <a: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algn="ctr"/>
                      <a:r>
                        <a:rPr lang="es-ES" sz="2200" dirty="0">
                          <a:latin typeface="Patrick Hand" panose="00000500000000000000" pitchFamily="2" charset="0"/>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algn="ctr"/>
                      <a:r>
                        <a:rPr lang="es-ES" sz="2200" dirty="0">
                          <a:latin typeface="Patrick Hand" panose="00000500000000000000" pitchFamily="2" charset="0"/>
                        </a:rPr>
                        <a:t>V</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Y</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537387768"/>
                  </a:ext>
                </a:extLst>
              </a:tr>
              <a:tr h="463031">
                <a:tc>
                  <a:txBody>
                    <a:bodyPr/>
                    <a:lstStyle/>
                    <a:p>
                      <a:pPr algn="ctr"/>
                      <a:r>
                        <a:rPr lang="es-ES" sz="2200" dirty="0">
                          <a:latin typeface="Patrick Hand" panose="00000500000000000000" pitchFamily="2" charset="0"/>
                        </a:rPr>
                        <a:t>U</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2200" dirty="0">
                          <a:latin typeface="Patrick Hand" panose="00000500000000000000" pitchFamily="2" charset="0"/>
                        </a:rPr>
                        <a:t>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s-ES" sz="2200" dirty="0">
                          <a:latin typeface="Patrick Hand" panose="00000500000000000000" pitchFamily="2" charset="0"/>
                        </a:rPr>
                        <a:t>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2200" dirty="0">
                          <a:latin typeface="Patrick Hand" panose="00000500000000000000" pitchFamily="2" charset="0"/>
                        </a:rPr>
                        <a:t>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2200" dirty="0">
                          <a:latin typeface="Patrick Hand" panose="00000500000000000000" pitchFamily="2" charset="0"/>
                        </a:rPr>
                        <a:t>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2200" dirty="0">
                          <a:latin typeface="Patrick Hand" panose="00000500000000000000" pitchFamily="2" charset="0"/>
                        </a:rPr>
                        <a: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2200" dirty="0">
                          <a:latin typeface="Patrick Hand" panose="00000500000000000000" pitchFamily="2" charset="0"/>
                        </a:rPr>
                        <a:t>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s-ES" sz="2200" dirty="0">
                          <a:latin typeface="Patrick Hand" panose="00000500000000000000" pitchFamily="2" charset="0"/>
                        </a:rPr>
                        <a:t>Y</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32371649"/>
                  </a:ext>
                </a:extLst>
              </a:tr>
              <a:tr h="463031">
                <a:tc>
                  <a:txBody>
                    <a:bodyPr/>
                    <a:lstStyle/>
                    <a:p>
                      <a:pPr algn="ctr"/>
                      <a:r>
                        <a:rPr lang="es-ES" sz="2200" dirty="0">
                          <a:latin typeface="Patrick Hand" panose="00000500000000000000" pitchFamily="2" charset="0"/>
                        </a:rPr>
                        <a:t>I</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2200" dirty="0">
                          <a:latin typeface="Patrick Hand" panose="00000500000000000000" pitchFamily="2" charset="0"/>
                        </a:rPr>
                        <a:t>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V</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T</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986740899"/>
                  </a:ext>
                </a:extLst>
              </a:tr>
              <a:tr h="463031">
                <a:tc>
                  <a:txBody>
                    <a:bodyPr/>
                    <a:lstStyle/>
                    <a:p>
                      <a:pPr algn="ctr"/>
                      <a:r>
                        <a:rPr lang="es-ES" sz="2200" dirty="0">
                          <a:latin typeface="Patrick Hand" panose="00000500000000000000" pitchFamily="2" charset="0"/>
                        </a:rPr>
                        <a:t>T</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2200" dirty="0">
                          <a:latin typeface="Patrick Hand" panose="00000500000000000000" pitchFamily="2" charset="0"/>
                        </a:rPr>
                        <a: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W</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948228867"/>
                  </a:ext>
                </a:extLst>
              </a:tr>
              <a:tr h="463031">
                <a:tc>
                  <a:txBody>
                    <a:bodyPr/>
                    <a:lstStyle/>
                    <a:p>
                      <a:pPr algn="ctr"/>
                      <a:r>
                        <a:rPr lang="es-ES" sz="2200" dirty="0">
                          <a:latin typeface="Patrick Hand" panose="00000500000000000000" pitchFamily="2" charset="0"/>
                        </a:rPr>
                        <a:t>E</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2200" dirty="0">
                          <a:latin typeface="Patrick Hand" panose="00000500000000000000" pitchFamily="2" charset="0"/>
                        </a:rPr>
                        <a:t>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s-ES" sz="2200" dirty="0">
                          <a:latin typeface="Patrick Hand" panose="00000500000000000000" pitchFamily="2" charset="0"/>
                        </a:rPr>
                        <a:t>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s-ES" sz="2200" dirty="0">
                          <a:latin typeface="Patrick Hand" panose="00000500000000000000" pitchFamily="2" charset="0"/>
                        </a:rPr>
                        <a: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2200" dirty="0">
                          <a:latin typeface="Patrick Hand" panose="00000500000000000000" pitchFamily="2" charset="0"/>
                        </a:rPr>
                        <a:t>T</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07578396"/>
                  </a:ext>
                </a:extLst>
              </a:tr>
              <a:tr h="463031">
                <a:tc>
                  <a:txBody>
                    <a:bodyPr/>
                    <a:lstStyle/>
                    <a:p>
                      <a:pPr algn="ctr"/>
                      <a:r>
                        <a:rPr lang="es-ES" sz="2200" dirty="0">
                          <a:latin typeface="Patrick Hand" panose="00000500000000000000" pitchFamily="2" charset="0"/>
                        </a:rPr>
                        <a:t>X </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s-ES" sz="2200" dirty="0">
                          <a:latin typeface="Patrick Hand" panose="00000500000000000000" pitchFamily="2" charset="0"/>
                        </a:rPr>
                        <a: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s-ES" sz="2200" dirty="0">
                          <a:latin typeface="Patrick Hand" panose="00000500000000000000" pitchFamily="2" charset="0"/>
                        </a:rPr>
                        <a:t>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s-ES" sz="2200" dirty="0">
                          <a:latin typeface="Patrick Hand" panose="00000500000000000000" pitchFamily="2" charset="0"/>
                        </a:rPr>
                        <a:t>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Y</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103329965"/>
                  </a:ext>
                </a:extLst>
              </a:tr>
              <a:tr h="463031">
                <a:tc>
                  <a:txBody>
                    <a:bodyPr/>
                    <a:lstStyle/>
                    <a:p>
                      <a:pPr algn="ctr"/>
                      <a:r>
                        <a:rPr lang="es-ES" sz="2200" dirty="0">
                          <a:latin typeface="Patrick Hand" panose="00000500000000000000" pitchFamily="2" charset="0"/>
                        </a:rPr>
                        <a:t>W</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s-ES" sz="2200" dirty="0">
                          <a:latin typeface="Patrick Hand" panose="00000500000000000000" pitchFamily="2" charset="0"/>
                        </a:rPr>
                        <a:t>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s-ES" sz="2200" dirty="0">
                          <a:latin typeface="Patrick Hand" panose="00000500000000000000" pitchFamily="2" charset="0"/>
                        </a:rPr>
                        <a: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s-ES" sz="2200" dirty="0">
                          <a:latin typeface="Patrick Hand" panose="00000500000000000000" pitchFamily="2" charset="0"/>
                        </a:rPr>
                        <a:t>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s-ES" sz="2200" dirty="0">
                          <a:latin typeface="Patrick Hand" panose="00000500000000000000" pitchFamily="2" charset="0"/>
                        </a:rPr>
                        <a:t>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s-ES" sz="2200" dirty="0">
                          <a:latin typeface="Patrick Hand" panose="00000500000000000000" pitchFamily="2" charset="0"/>
                        </a:rPr>
                        <a:t>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s-ES" sz="2200" dirty="0">
                          <a:latin typeface="Patrick Hand" panose="00000500000000000000" pitchFamily="2" charset="0"/>
                        </a:rPr>
                        <a:t>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s-ES" sz="2200" dirty="0">
                          <a:latin typeface="Patrick Hand" panose="00000500000000000000" pitchFamily="2" charset="0"/>
                        </a:rPr>
                        <a:t>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algn="ctr"/>
                      <a:r>
                        <a:rPr lang="es-ES" sz="2200" dirty="0">
                          <a:latin typeface="Patrick Hand" panose="00000500000000000000" pitchFamily="2" charset="0"/>
                        </a:rPr>
                        <a:t>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algn="ctr"/>
                      <a:r>
                        <a:rPr lang="es-ES" sz="2200" dirty="0">
                          <a:latin typeface="Patrick Hand" panose="00000500000000000000" pitchFamily="2" charset="0"/>
                        </a:rPr>
                        <a:t>O</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40293553"/>
                  </a:ext>
                </a:extLst>
              </a:tr>
              <a:tr h="463031">
                <a:tc>
                  <a:txBody>
                    <a:bodyPr/>
                    <a:lstStyle/>
                    <a:p>
                      <a:pPr algn="ctr"/>
                      <a:r>
                        <a:rPr lang="es-ES" sz="2200" dirty="0">
                          <a:latin typeface="Patrick Hand" panose="00000500000000000000" pitchFamily="2" charset="0"/>
                        </a:rPr>
                        <a:t>S</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s-ES" sz="2200" dirty="0">
                          <a:latin typeface="Patrick Hand" panose="00000500000000000000" pitchFamily="2" charset="0"/>
                        </a:rPr>
                        <a:t>V</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s-ES" sz="2200" dirty="0">
                          <a:latin typeface="Patrick Hand" panose="00000500000000000000" pitchFamily="2" charset="0"/>
                        </a:rPr>
                        <a:t>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G</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I</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2200" dirty="0">
                          <a:latin typeface="Patrick Hand" panose="00000500000000000000" pitchFamily="2" charset="0"/>
                        </a:rPr>
                        <a:t>W</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2200" dirty="0">
                          <a:latin typeface="Patrick Hand" panose="00000500000000000000" pitchFamily="2" charset="0"/>
                        </a:rPr>
                        <a:t>H</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2200" dirty="0">
                          <a:latin typeface="Patrick Hand" panose="00000500000000000000" pitchFamily="2" charset="0"/>
                        </a:rPr>
                        <a:t>A</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2200" dirty="0">
                          <a:latin typeface="Patrick Hand" panose="00000500000000000000" pitchFamily="2" charset="0"/>
                        </a:rPr>
                        <a:t>T</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03506261"/>
                  </a:ext>
                </a:extLst>
              </a:tr>
            </a:tbl>
          </a:graphicData>
        </a:graphic>
      </p:graphicFrame>
      <p:sp>
        <p:nvSpPr>
          <p:cNvPr id="70" name="CuadroTexto 69">
            <a:extLst>
              <a:ext uri="{FF2B5EF4-FFF2-40B4-BE49-F238E27FC236}">
                <a16:creationId xmlns:a16="http://schemas.microsoft.com/office/drawing/2014/main" id="{A401FB8C-CDF4-8B53-9CA0-D0D3183389AC}"/>
              </a:ext>
            </a:extLst>
          </p:cNvPr>
          <p:cNvSpPr txBox="1"/>
          <p:nvPr/>
        </p:nvSpPr>
        <p:spPr>
          <a:xfrm>
            <a:off x="9319365" y="583468"/>
            <a:ext cx="3403980" cy="6247864"/>
          </a:xfrm>
          <a:prstGeom prst="rect">
            <a:avLst/>
          </a:prstGeom>
          <a:noFill/>
        </p:spPr>
        <p:txBody>
          <a:bodyPr wrap="square" rtlCol="0">
            <a:spAutoFit/>
          </a:bodyPr>
          <a:lstStyle/>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a:p>
            <a:r>
              <a:rPr lang="es-ES" sz="2000" dirty="0">
                <a:latin typeface="Patrick Hand" panose="00000500000000000000" pitchFamily="2" charset="0"/>
              </a:rPr>
              <a:t>. . . . . . . . . . . . . . . . . . . . . . . . </a:t>
            </a:r>
          </a:p>
        </p:txBody>
      </p:sp>
      <p:sp>
        <p:nvSpPr>
          <p:cNvPr id="3" name="CuadroTexto 9">
            <a:extLst>
              <a:ext uri="{FF2B5EF4-FFF2-40B4-BE49-F238E27FC236}">
                <a16:creationId xmlns:a16="http://schemas.microsoft.com/office/drawing/2014/main" id="{C708A5F7-F829-C637-8374-7B8A05060D86}"/>
              </a:ext>
            </a:extLst>
          </p:cNvPr>
          <p:cNvSpPr txBox="1"/>
          <p:nvPr/>
        </p:nvSpPr>
        <p:spPr>
          <a:xfrm>
            <a:off x="-62630" y="4991686"/>
            <a:ext cx="4257995" cy="1862048"/>
          </a:xfrm>
          <a:prstGeom prst="rect">
            <a:avLst/>
          </a:prstGeom>
          <a:noFill/>
        </p:spPr>
        <p:txBody>
          <a:bodyPr wrap="square" rtlCol="0">
            <a:spAutoFit/>
          </a:bodyPr>
          <a:lstStyle/>
          <a:p>
            <a:pPr algn="r"/>
            <a:r>
              <a:rPr lang="es-ES" sz="2300" dirty="0">
                <a:latin typeface="Patrick Hand" panose="00000500000000000000" pitchFamily="2" charset="0"/>
              </a:rPr>
              <a:t>Cuando completes la sopa de letras, mira entre las letras que no has usado y descubrirás los cuatro números del código secreto. Escríbelos por orden, de arriba hacia abajo.</a:t>
            </a:r>
          </a:p>
        </p:txBody>
      </p:sp>
      <p:pic>
        <p:nvPicPr>
          <p:cNvPr id="5" name="Picture 4" descr="A blue magnifying glass&#10;&#10;Description automatically generated">
            <a:extLst>
              <a:ext uri="{FF2B5EF4-FFF2-40B4-BE49-F238E27FC236}">
                <a16:creationId xmlns:a16="http://schemas.microsoft.com/office/drawing/2014/main" id="{017C0ACA-02DC-4959-971D-1FBEA7366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8517" y="4995094"/>
            <a:ext cx="1143241" cy="1143241"/>
          </a:xfrm>
          <a:prstGeom prst="rect">
            <a:avLst/>
          </a:prstGeom>
        </p:spPr>
      </p:pic>
      <p:pic>
        <p:nvPicPr>
          <p:cNvPr id="9" name="Picture 8" descr="A cartoon of a green lizard&#10;&#10;Description automatically generated">
            <a:extLst>
              <a:ext uri="{FF2B5EF4-FFF2-40B4-BE49-F238E27FC236}">
                <a16:creationId xmlns:a16="http://schemas.microsoft.com/office/drawing/2014/main" id="{D4E9C33E-3A7C-2045-52F6-D61FC7AF6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05877">
            <a:off x="4831670" y="4614611"/>
            <a:ext cx="1646022" cy="1646022"/>
          </a:xfrm>
          <a:prstGeom prst="rect">
            <a:avLst/>
          </a:prstGeom>
        </p:spPr>
      </p:pic>
      <p:sp>
        <p:nvSpPr>
          <p:cNvPr id="11" name="CuadroTexto 69">
            <a:extLst>
              <a:ext uri="{FF2B5EF4-FFF2-40B4-BE49-F238E27FC236}">
                <a16:creationId xmlns:a16="http://schemas.microsoft.com/office/drawing/2014/main" id="{179B26D5-0E93-86E1-BC6A-CBE552477E1C}"/>
              </a:ext>
            </a:extLst>
          </p:cNvPr>
          <p:cNvSpPr txBox="1"/>
          <p:nvPr/>
        </p:nvSpPr>
        <p:spPr>
          <a:xfrm>
            <a:off x="9371557" y="535452"/>
            <a:ext cx="3403980" cy="6555641"/>
          </a:xfrm>
          <a:prstGeom prst="rect">
            <a:avLst/>
          </a:prstGeom>
          <a:noFill/>
        </p:spPr>
        <p:txBody>
          <a:bodyPr wrap="square" rtlCol="0">
            <a:spAutoFit/>
          </a:bodyPr>
          <a:lstStyle/>
          <a:p>
            <a:r>
              <a:rPr lang="es-ES" sz="2000" dirty="0" err="1">
                <a:solidFill>
                  <a:srgbClr val="FF0000"/>
                </a:solidFill>
                <a:latin typeface="Patrick Hand" panose="00000500000000000000" pitchFamily="2" charset="0"/>
              </a:rPr>
              <a:t>Always</a:t>
            </a:r>
            <a:endParaRPr lang="es-ES" sz="2000" dirty="0">
              <a:solidFill>
                <a:srgbClr val="FF0000"/>
              </a:solidFill>
              <a:latin typeface="Patrick Hand" panose="00000500000000000000" pitchFamily="2" charset="0"/>
            </a:endParaRPr>
          </a:p>
          <a:p>
            <a:r>
              <a:rPr lang="es-ES" sz="2000" dirty="0" err="1">
                <a:solidFill>
                  <a:srgbClr val="FF0000"/>
                </a:solidFill>
                <a:latin typeface="Patrick Hand" panose="00000500000000000000" pitchFamily="2" charset="0"/>
              </a:rPr>
              <a:t>Never</a:t>
            </a:r>
            <a:endParaRPr lang="es-ES" sz="2000" dirty="0">
              <a:solidFill>
                <a:srgbClr val="FF0000"/>
              </a:solidFill>
              <a:latin typeface="Patrick Hand" panose="00000500000000000000" pitchFamily="2" charset="0"/>
            </a:endParaRPr>
          </a:p>
          <a:p>
            <a:r>
              <a:rPr lang="es-ES" sz="2000" dirty="0" err="1">
                <a:solidFill>
                  <a:srgbClr val="FF0000"/>
                </a:solidFill>
                <a:latin typeface="Patrick Hand" panose="00000500000000000000" pitchFamily="2" charset="0"/>
              </a:rPr>
              <a:t>Sometimes</a:t>
            </a:r>
            <a:endParaRPr lang="es-ES" sz="2000" dirty="0">
              <a:solidFill>
                <a:srgbClr val="FF0000"/>
              </a:solidFill>
              <a:latin typeface="Patrick Hand" panose="00000500000000000000" pitchFamily="2" charset="0"/>
            </a:endParaRPr>
          </a:p>
          <a:p>
            <a:r>
              <a:rPr lang="es-ES" sz="2000" dirty="0" err="1">
                <a:solidFill>
                  <a:srgbClr val="FF0000"/>
                </a:solidFill>
                <a:latin typeface="Patrick Hand" panose="00000500000000000000" pitchFamily="2" charset="0"/>
              </a:rPr>
              <a:t>But</a:t>
            </a:r>
            <a:endParaRPr lang="es-ES" sz="2000" dirty="0">
              <a:solidFill>
                <a:srgbClr val="FF0000"/>
              </a:solidFill>
              <a:latin typeface="Patrick Hand" panose="00000500000000000000" pitchFamily="2" charset="0"/>
            </a:endParaRPr>
          </a:p>
          <a:p>
            <a:r>
              <a:rPr lang="es-ES" sz="2000" dirty="0">
                <a:solidFill>
                  <a:srgbClr val="FF0000"/>
                </a:solidFill>
                <a:latin typeface="Patrick Hand" panose="00000500000000000000" pitchFamily="2" charset="0"/>
              </a:rPr>
              <a:t>Because</a:t>
            </a:r>
          </a:p>
          <a:p>
            <a:r>
              <a:rPr lang="es-ES" sz="2000" dirty="0" err="1">
                <a:solidFill>
                  <a:srgbClr val="FF0000"/>
                </a:solidFill>
                <a:latin typeface="Patrick Hand" panose="00000500000000000000" pitchFamily="2" charset="0"/>
              </a:rPr>
              <a:t>Also</a:t>
            </a:r>
            <a:endParaRPr lang="es-ES" sz="2000" dirty="0">
              <a:solidFill>
                <a:srgbClr val="FF0000"/>
              </a:solidFill>
              <a:latin typeface="Patrick Hand" panose="00000500000000000000" pitchFamily="2" charset="0"/>
            </a:endParaRPr>
          </a:p>
          <a:p>
            <a:r>
              <a:rPr lang="es-ES" sz="2000" dirty="0">
                <a:solidFill>
                  <a:srgbClr val="FF0000"/>
                </a:solidFill>
                <a:latin typeface="Patrick Hand" panose="00000500000000000000" pitchFamily="2" charset="0"/>
              </a:rPr>
              <a:t>More</a:t>
            </a:r>
          </a:p>
          <a:p>
            <a:r>
              <a:rPr lang="es-ES" sz="2000" dirty="0" err="1">
                <a:solidFill>
                  <a:srgbClr val="FF0000"/>
                </a:solidFill>
                <a:latin typeface="Patrick Hand" panose="00000500000000000000" pitchFamily="2" charset="0"/>
              </a:rPr>
              <a:t>About</a:t>
            </a:r>
            <a:endParaRPr lang="es-ES" sz="2000" dirty="0">
              <a:solidFill>
                <a:srgbClr val="FF0000"/>
              </a:solidFill>
              <a:latin typeface="Patrick Hand" panose="00000500000000000000" pitchFamily="2" charset="0"/>
            </a:endParaRPr>
          </a:p>
          <a:p>
            <a:r>
              <a:rPr lang="es-ES" sz="2000" dirty="0" err="1">
                <a:solidFill>
                  <a:srgbClr val="FF0000"/>
                </a:solidFill>
                <a:latin typeface="Patrick Hand" panose="00000500000000000000" pitchFamily="2" charset="0"/>
              </a:rPr>
              <a:t>Now</a:t>
            </a:r>
            <a:endParaRPr lang="es-ES" sz="2000" dirty="0">
              <a:solidFill>
                <a:srgbClr val="FF0000"/>
              </a:solidFill>
              <a:latin typeface="Patrick Hand" panose="00000500000000000000" pitchFamily="2" charset="0"/>
            </a:endParaRPr>
          </a:p>
          <a:p>
            <a:r>
              <a:rPr lang="es-ES" sz="2000" dirty="0">
                <a:solidFill>
                  <a:srgbClr val="FF0000"/>
                </a:solidFill>
                <a:latin typeface="Patrick Hand" panose="00000500000000000000" pitchFamily="2" charset="0"/>
              </a:rPr>
              <a:t>After</a:t>
            </a:r>
          </a:p>
          <a:p>
            <a:r>
              <a:rPr lang="es-ES" sz="2000" dirty="0" err="1">
                <a:solidFill>
                  <a:srgbClr val="FF0000"/>
                </a:solidFill>
                <a:latin typeface="Patrick Hand" panose="00000500000000000000" pitchFamily="2" charset="0"/>
              </a:rPr>
              <a:t>Many</a:t>
            </a:r>
            <a:endParaRPr lang="es-ES" sz="2000" dirty="0">
              <a:solidFill>
                <a:srgbClr val="FF0000"/>
              </a:solidFill>
              <a:latin typeface="Patrick Hand" panose="00000500000000000000" pitchFamily="2" charset="0"/>
            </a:endParaRPr>
          </a:p>
          <a:p>
            <a:r>
              <a:rPr lang="es-ES" sz="2000" dirty="0">
                <a:solidFill>
                  <a:srgbClr val="FF0000"/>
                </a:solidFill>
                <a:latin typeface="Patrick Hand" panose="00000500000000000000" pitchFamily="2" charset="0"/>
              </a:rPr>
              <a:t>Very</a:t>
            </a:r>
          </a:p>
          <a:p>
            <a:r>
              <a:rPr lang="es-ES" sz="2000" dirty="0">
                <a:solidFill>
                  <a:srgbClr val="FF0000"/>
                </a:solidFill>
                <a:latin typeface="Patrick Hand" panose="00000500000000000000" pitchFamily="2" charset="0"/>
              </a:rPr>
              <a:t>Quite</a:t>
            </a:r>
          </a:p>
          <a:p>
            <a:r>
              <a:rPr lang="es-ES" sz="2000" dirty="0">
                <a:solidFill>
                  <a:srgbClr val="FF0000"/>
                </a:solidFill>
                <a:latin typeface="Patrick Hand" panose="00000500000000000000" pitchFamily="2" charset="0"/>
              </a:rPr>
              <a:t>When</a:t>
            </a:r>
          </a:p>
          <a:p>
            <a:r>
              <a:rPr lang="es-ES" sz="2000" dirty="0">
                <a:solidFill>
                  <a:srgbClr val="FF0000"/>
                </a:solidFill>
                <a:latin typeface="Patrick Hand" panose="00000500000000000000" pitchFamily="2" charset="0"/>
              </a:rPr>
              <a:t>Before</a:t>
            </a:r>
          </a:p>
          <a:p>
            <a:r>
              <a:rPr lang="es-ES" sz="2000" dirty="0">
                <a:solidFill>
                  <a:srgbClr val="FF0000"/>
                </a:solidFill>
                <a:latin typeface="Patrick Hand" panose="00000500000000000000" pitchFamily="2" charset="0"/>
              </a:rPr>
              <a:t>There</a:t>
            </a:r>
          </a:p>
          <a:p>
            <a:r>
              <a:rPr lang="es-ES" sz="2000" dirty="0" err="1">
                <a:solidFill>
                  <a:srgbClr val="FF0000"/>
                </a:solidFill>
                <a:latin typeface="Patrick Hand" panose="00000500000000000000" pitchFamily="2" charset="0"/>
              </a:rPr>
              <a:t>Finally</a:t>
            </a:r>
            <a:endParaRPr lang="es-ES" sz="2000" dirty="0">
              <a:solidFill>
                <a:srgbClr val="FF0000"/>
              </a:solidFill>
              <a:latin typeface="Patrick Hand" panose="00000500000000000000" pitchFamily="2" charset="0"/>
            </a:endParaRPr>
          </a:p>
          <a:p>
            <a:r>
              <a:rPr lang="es-ES" sz="2000" dirty="0" err="1">
                <a:solidFill>
                  <a:srgbClr val="FF0000"/>
                </a:solidFill>
                <a:latin typeface="Patrick Hand" panose="00000500000000000000" pitchFamily="2" charset="0"/>
              </a:rPr>
              <a:t>Yet</a:t>
            </a:r>
            <a:endParaRPr lang="es-ES" sz="2000" dirty="0">
              <a:solidFill>
                <a:srgbClr val="FF0000"/>
              </a:solidFill>
              <a:latin typeface="Patrick Hand" panose="00000500000000000000" pitchFamily="2" charset="0"/>
            </a:endParaRPr>
          </a:p>
          <a:p>
            <a:r>
              <a:rPr lang="es-ES" sz="2000" dirty="0">
                <a:solidFill>
                  <a:srgbClr val="FF0000"/>
                </a:solidFill>
                <a:latin typeface="Patrick Hand" panose="00000500000000000000" pitchFamily="2" charset="0"/>
              </a:rPr>
              <a:t>Again</a:t>
            </a:r>
          </a:p>
          <a:p>
            <a:r>
              <a:rPr lang="es-ES" sz="2000" dirty="0">
                <a:solidFill>
                  <a:srgbClr val="FF0000"/>
                </a:solidFill>
                <a:latin typeface="Patrick Hand" panose="00000500000000000000" pitchFamily="2" charset="0"/>
              </a:rPr>
              <a:t>What</a:t>
            </a:r>
          </a:p>
          <a:p>
            <a:endParaRPr lang="es-ES" sz="2000" dirty="0">
              <a:solidFill>
                <a:srgbClr val="FF0000"/>
              </a:solidFill>
              <a:latin typeface="Patrick Hand" panose="00000500000000000000" pitchFamily="2" charset="0"/>
            </a:endParaRPr>
          </a:p>
        </p:txBody>
      </p:sp>
    </p:spTree>
    <p:extLst>
      <p:ext uri="{BB962C8B-B14F-4D97-AF65-F5344CB8AC3E}">
        <p14:creationId xmlns:p14="http://schemas.microsoft.com/office/powerpoint/2010/main" val="780537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147AABC-235F-9570-2BA9-65B91FB022C5}"/>
              </a:ext>
            </a:extLst>
          </p:cNvPr>
          <p:cNvSpPr/>
          <p:nvPr/>
        </p:nvSpPr>
        <p:spPr>
          <a:xfrm>
            <a:off x="0" y="563394"/>
            <a:ext cx="12192000" cy="24022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21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8: </a:t>
            </a:r>
            <a:r>
              <a:rPr lang="es-ES" sz="4000" b="1" dirty="0" err="1">
                <a:solidFill>
                  <a:schemeClr val="bg1"/>
                </a:solidFill>
                <a:latin typeface="Patrick Hand" panose="00000500000000000000" pitchFamily="2" charset="0"/>
              </a:rPr>
              <a:t>Choose</a:t>
            </a:r>
            <a:r>
              <a:rPr lang="es-ES" sz="4000" b="1" dirty="0">
                <a:solidFill>
                  <a:schemeClr val="bg1"/>
                </a:solidFill>
                <a:latin typeface="Patrick Hand" panose="00000500000000000000" pitchFamily="2" charset="0"/>
              </a:rPr>
              <a:t> the </a:t>
            </a:r>
            <a:r>
              <a:rPr lang="es-ES" sz="4000" b="1" dirty="0" err="1">
                <a:solidFill>
                  <a:schemeClr val="bg1"/>
                </a:solidFill>
                <a:latin typeface="Patrick Hand" panose="00000500000000000000" pitchFamily="2" charset="0"/>
              </a:rPr>
              <a:t>correct</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answer</a:t>
            </a:r>
            <a:endParaRPr lang="es-ES" sz="4000" b="1" dirty="0">
              <a:solidFill>
                <a:schemeClr val="bg1"/>
              </a:solidFill>
              <a:latin typeface="Patrick Hand" panose="00000500000000000000" pitchFamily="2" charset="0"/>
            </a:endParaRPr>
          </a:p>
        </p:txBody>
      </p:sp>
      <p:graphicFrame>
        <p:nvGraphicFramePr>
          <p:cNvPr id="33" name="Tabla 29">
            <a:extLst>
              <a:ext uri="{FF2B5EF4-FFF2-40B4-BE49-F238E27FC236}">
                <a16:creationId xmlns:a16="http://schemas.microsoft.com/office/drawing/2014/main" id="{BBF7B9D3-E714-EEA8-90B6-7CFE8F105176}"/>
              </a:ext>
            </a:extLst>
          </p:cNvPr>
          <p:cNvGraphicFramePr>
            <a:graphicFrameLocks noGrp="1"/>
          </p:cNvGraphicFramePr>
          <p:nvPr/>
        </p:nvGraphicFramePr>
        <p:xfrm>
          <a:off x="9391135" y="6030096"/>
          <a:ext cx="2592192" cy="718899"/>
        </p:xfrm>
        <a:graphic>
          <a:graphicData uri="http://schemas.openxmlformats.org/drawingml/2006/table">
            <a:tbl>
              <a:tblPr firstRow="1" bandRow="1">
                <a:tableStyleId>{5940675A-B579-460E-94D1-54222C63F5DA}</a:tableStyleId>
              </a:tblPr>
              <a:tblGrid>
                <a:gridCol w="648048">
                  <a:extLst>
                    <a:ext uri="{9D8B030D-6E8A-4147-A177-3AD203B41FA5}">
                      <a16:colId xmlns:a16="http://schemas.microsoft.com/office/drawing/2014/main" val="4142859001"/>
                    </a:ext>
                  </a:extLst>
                </a:gridCol>
                <a:gridCol w="648048">
                  <a:extLst>
                    <a:ext uri="{9D8B030D-6E8A-4147-A177-3AD203B41FA5}">
                      <a16:colId xmlns:a16="http://schemas.microsoft.com/office/drawing/2014/main" val="1465738722"/>
                    </a:ext>
                  </a:extLst>
                </a:gridCol>
                <a:gridCol w="648048">
                  <a:extLst>
                    <a:ext uri="{9D8B030D-6E8A-4147-A177-3AD203B41FA5}">
                      <a16:colId xmlns:a16="http://schemas.microsoft.com/office/drawing/2014/main" val="943696700"/>
                    </a:ext>
                  </a:extLst>
                </a:gridCol>
                <a:gridCol w="648048">
                  <a:extLst>
                    <a:ext uri="{9D8B030D-6E8A-4147-A177-3AD203B41FA5}">
                      <a16:colId xmlns:a16="http://schemas.microsoft.com/office/drawing/2014/main" val="694195423"/>
                    </a:ext>
                  </a:extLst>
                </a:gridCol>
              </a:tblGrid>
              <a:tr h="718899">
                <a:tc>
                  <a:txBody>
                    <a:bodyPr/>
                    <a:lstStyle/>
                    <a:p>
                      <a:pPr algn="ctr"/>
                      <a:r>
                        <a:rPr lang="es-ES" sz="2500" b="1" dirty="0">
                          <a:solidFill>
                            <a:srgbClr val="FF0000"/>
                          </a:solidFill>
                          <a:latin typeface="Patrick Hand" panose="00000500000000000000" pitchFamily="2" charset="0"/>
                        </a:rPr>
                        <a:t>2</a:t>
                      </a:r>
                    </a:p>
                  </a:txBody>
                  <a:tcPr anchor="ctr">
                    <a:lnL w="28575" cap="flat" cmpd="sng" algn="ctr">
                      <a:solidFill>
                        <a:srgbClr val="477FFF"/>
                      </a:solidFill>
                      <a:prstDash val="solid"/>
                      <a:round/>
                      <a:headEnd type="none" w="med" len="med"/>
                      <a:tailEnd type="none" w="med" len="med"/>
                    </a:lnL>
                    <a:lnR w="28575" cap="flat" cmpd="sng" algn="ctr">
                      <a:solidFill>
                        <a:srgbClr val="477FFF"/>
                      </a:solidFill>
                      <a:prstDash val="solid"/>
                      <a:round/>
                      <a:headEnd type="none" w="med" len="med"/>
                      <a:tailEnd type="none" w="med" len="med"/>
                    </a:lnR>
                    <a:lnT w="28575" cap="flat" cmpd="sng" algn="ctr">
                      <a:solidFill>
                        <a:srgbClr val="477FFF"/>
                      </a:solidFill>
                      <a:prstDash val="solid"/>
                      <a:round/>
                      <a:headEnd type="none" w="med" len="med"/>
                      <a:tailEnd type="none" w="med" len="med"/>
                    </a:lnT>
                    <a:lnB w="28575" cap="flat" cmpd="sng" algn="ctr">
                      <a:solidFill>
                        <a:srgbClr val="477FFF"/>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3</a:t>
                      </a:r>
                    </a:p>
                  </a:txBody>
                  <a:tcPr anchor="ctr">
                    <a:lnL w="28575" cap="flat" cmpd="sng" algn="ctr">
                      <a:solidFill>
                        <a:srgbClr val="477FFF"/>
                      </a:solidFill>
                      <a:prstDash val="solid"/>
                      <a:round/>
                      <a:headEnd type="none" w="med" len="med"/>
                      <a:tailEnd type="none" w="med" len="med"/>
                    </a:lnL>
                    <a:lnR w="28575" cap="flat" cmpd="sng" algn="ctr">
                      <a:solidFill>
                        <a:srgbClr val="477FFF"/>
                      </a:solidFill>
                      <a:prstDash val="solid"/>
                      <a:round/>
                      <a:headEnd type="none" w="med" len="med"/>
                      <a:tailEnd type="none" w="med" len="med"/>
                    </a:lnR>
                    <a:lnT w="28575" cap="flat" cmpd="sng" algn="ctr">
                      <a:solidFill>
                        <a:srgbClr val="477FFF"/>
                      </a:solidFill>
                      <a:prstDash val="solid"/>
                      <a:round/>
                      <a:headEnd type="none" w="med" len="med"/>
                      <a:tailEnd type="none" w="med" len="med"/>
                    </a:lnT>
                    <a:lnB w="28575" cap="flat" cmpd="sng" algn="ctr">
                      <a:solidFill>
                        <a:srgbClr val="477FFF"/>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2</a:t>
                      </a:r>
                    </a:p>
                  </a:txBody>
                  <a:tcPr anchor="ctr">
                    <a:lnL w="28575" cap="flat" cmpd="sng" algn="ctr">
                      <a:solidFill>
                        <a:srgbClr val="477FFF"/>
                      </a:solidFill>
                      <a:prstDash val="solid"/>
                      <a:round/>
                      <a:headEnd type="none" w="med" len="med"/>
                      <a:tailEnd type="none" w="med" len="med"/>
                    </a:lnL>
                    <a:lnR w="28575" cap="flat" cmpd="sng" algn="ctr">
                      <a:solidFill>
                        <a:srgbClr val="477FFF"/>
                      </a:solidFill>
                      <a:prstDash val="solid"/>
                      <a:round/>
                      <a:headEnd type="none" w="med" len="med"/>
                      <a:tailEnd type="none" w="med" len="med"/>
                    </a:lnR>
                    <a:lnT w="28575" cap="flat" cmpd="sng" algn="ctr">
                      <a:solidFill>
                        <a:srgbClr val="477FFF"/>
                      </a:solidFill>
                      <a:prstDash val="solid"/>
                      <a:round/>
                      <a:headEnd type="none" w="med" len="med"/>
                      <a:tailEnd type="none" w="med" len="med"/>
                    </a:lnT>
                    <a:lnB w="28575" cap="flat" cmpd="sng" algn="ctr">
                      <a:solidFill>
                        <a:srgbClr val="477FFF"/>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4</a:t>
                      </a:r>
                    </a:p>
                  </a:txBody>
                  <a:tcPr anchor="ctr">
                    <a:lnL w="28575" cap="flat" cmpd="sng" algn="ctr">
                      <a:solidFill>
                        <a:srgbClr val="477FFF"/>
                      </a:solidFill>
                      <a:prstDash val="solid"/>
                      <a:round/>
                      <a:headEnd type="none" w="med" len="med"/>
                      <a:tailEnd type="none" w="med" len="med"/>
                    </a:lnL>
                    <a:lnR w="28575" cap="flat" cmpd="sng" algn="ctr">
                      <a:solidFill>
                        <a:srgbClr val="477FFF"/>
                      </a:solidFill>
                      <a:prstDash val="solid"/>
                      <a:round/>
                      <a:headEnd type="none" w="med" len="med"/>
                      <a:tailEnd type="none" w="med" len="med"/>
                    </a:lnR>
                    <a:lnT w="28575" cap="flat" cmpd="sng" algn="ctr">
                      <a:solidFill>
                        <a:srgbClr val="477FFF"/>
                      </a:solidFill>
                      <a:prstDash val="solid"/>
                      <a:round/>
                      <a:headEnd type="none" w="med" len="med"/>
                      <a:tailEnd type="none" w="med" len="med"/>
                    </a:lnT>
                    <a:lnB w="28575" cap="flat" cmpd="sng" algn="ctr">
                      <a:solidFill>
                        <a:srgbClr val="477FFF"/>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pic>
        <p:nvPicPr>
          <p:cNvPr id="18" name="Picture 33">
            <a:extLst>
              <a:ext uri="{FF2B5EF4-FFF2-40B4-BE49-F238E27FC236}">
                <a16:creationId xmlns:a16="http://schemas.microsoft.com/office/drawing/2014/main" id="{8FE41266-3395-09EA-A073-5C6C17DADC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83316" y="7015243"/>
            <a:ext cx="501841" cy="501841"/>
          </a:xfrm>
          <a:prstGeom prst="rect">
            <a:avLst/>
          </a:prstGeom>
        </p:spPr>
      </p:pic>
      <p:pic>
        <p:nvPicPr>
          <p:cNvPr id="52" name="Picture 99">
            <a:extLst>
              <a:ext uri="{FF2B5EF4-FFF2-40B4-BE49-F238E27FC236}">
                <a16:creationId xmlns:a16="http://schemas.microsoft.com/office/drawing/2014/main" id="{4E290099-3B3B-5936-7897-B636C4CC93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43987" y="7418293"/>
            <a:ext cx="391761" cy="391761"/>
          </a:xfrm>
          <a:prstGeom prst="rect">
            <a:avLst/>
          </a:prstGeom>
        </p:spPr>
      </p:pic>
      <p:pic>
        <p:nvPicPr>
          <p:cNvPr id="11" name="Imagen 10" descr="Icono&#10;&#10;Descripción generada automáticamente">
            <a:extLst>
              <a:ext uri="{FF2B5EF4-FFF2-40B4-BE49-F238E27FC236}">
                <a16:creationId xmlns:a16="http://schemas.microsoft.com/office/drawing/2014/main" id="{D30FB567-BABA-6470-10EB-324AA2DF8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2086" y="6019946"/>
            <a:ext cx="729049" cy="729049"/>
          </a:xfrm>
          <a:prstGeom prst="rect">
            <a:avLst/>
          </a:prstGeom>
        </p:spPr>
      </p:pic>
      <p:pic>
        <p:nvPicPr>
          <p:cNvPr id="4" name="Imagen 3" descr="Icono&#10;&#10;Descripción generada automáticamente">
            <a:extLst>
              <a:ext uri="{FF2B5EF4-FFF2-40B4-BE49-F238E27FC236}">
                <a16:creationId xmlns:a16="http://schemas.microsoft.com/office/drawing/2014/main" id="{4349F679-520A-DADE-0167-6BCD9AB98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8334" y="697001"/>
            <a:ext cx="2085565" cy="2085565"/>
          </a:xfrm>
          <a:prstGeom prst="rect">
            <a:avLst/>
          </a:prstGeom>
        </p:spPr>
      </p:pic>
      <p:graphicFrame>
        <p:nvGraphicFramePr>
          <p:cNvPr id="6" name="Tabla 6">
            <a:extLst>
              <a:ext uri="{FF2B5EF4-FFF2-40B4-BE49-F238E27FC236}">
                <a16:creationId xmlns:a16="http://schemas.microsoft.com/office/drawing/2014/main" id="{4F656222-883B-3F1F-9A1B-A60606FC7D5A}"/>
              </a:ext>
            </a:extLst>
          </p:cNvPr>
          <p:cNvGraphicFramePr>
            <a:graphicFrameLocks noGrp="1"/>
          </p:cNvGraphicFramePr>
          <p:nvPr/>
        </p:nvGraphicFramePr>
        <p:xfrm>
          <a:off x="190844" y="3203374"/>
          <a:ext cx="2610022" cy="2651760"/>
        </p:xfrm>
        <a:graphic>
          <a:graphicData uri="http://schemas.openxmlformats.org/drawingml/2006/table">
            <a:tbl>
              <a:tblPr firstRow="1" bandRow="1">
                <a:tableStyleId>{5940675A-B579-460E-94D1-54222C63F5DA}</a:tableStyleId>
              </a:tblPr>
              <a:tblGrid>
                <a:gridCol w="398365">
                  <a:extLst>
                    <a:ext uri="{9D8B030D-6E8A-4147-A177-3AD203B41FA5}">
                      <a16:colId xmlns:a16="http://schemas.microsoft.com/office/drawing/2014/main" val="2859330085"/>
                    </a:ext>
                  </a:extLst>
                </a:gridCol>
                <a:gridCol w="2211657">
                  <a:extLst>
                    <a:ext uri="{9D8B030D-6E8A-4147-A177-3AD203B41FA5}">
                      <a16:colId xmlns:a16="http://schemas.microsoft.com/office/drawing/2014/main" val="3855913608"/>
                    </a:ext>
                  </a:extLst>
                </a:gridCol>
              </a:tblGrid>
              <a:tr h="370840">
                <a:tc gridSpan="2">
                  <a:txBody>
                    <a:bodyPr/>
                    <a:lstStyle/>
                    <a:p>
                      <a:r>
                        <a:rPr lang="es-ES" sz="2400" b="1" dirty="0">
                          <a:latin typeface="Patrick Hand" panose="00000500000000000000" pitchFamily="2" charset="0"/>
                        </a:rPr>
                        <a:t>1. A George le gusta su casa porque es…</a:t>
                      </a:r>
                    </a:p>
                  </a:txBody>
                  <a:tcPr>
                    <a:solidFill>
                      <a:schemeClr val="accent4">
                        <a:lumMod val="20000"/>
                        <a:lumOff val="80000"/>
                      </a:schemeClr>
                    </a:solidFill>
                  </a:tcPr>
                </a:tc>
                <a:tc hMerge="1">
                  <a:txBody>
                    <a:bodyPr/>
                    <a:lstStyle/>
                    <a:p>
                      <a:endParaRPr lang="es-ES" sz="2200" dirty="0">
                        <a:latin typeface="Patrick Hand" panose="00000500000000000000" pitchFamily="2" charset="0"/>
                      </a:endParaRPr>
                    </a:p>
                  </a:txBody>
                  <a:tcPr/>
                </a:tc>
                <a:extLst>
                  <a:ext uri="{0D108BD9-81ED-4DB2-BD59-A6C34878D82A}">
                    <a16:rowId xmlns:a16="http://schemas.microsoft.com/office/drawing/2014/main" val="3727062593"/>
                  </a:ext>
                </a:extLst>
              </a:tr>
              <a:tr h="370840">
                <a:tc>
                  <a:txBody>
                    <a:bodyPr/>
                    <a:lstStyle/>
                    <a:p>
                      <a:pPr algn="ctr"/>
                      <a:r>
                        <a:rPr lang="es-ES" sz="2400" b="1" dirty="0">
                          <a:latin typeface="Patrick Hand" panose="00000500000000000000" pitchFamily="2" charset="0"/>
                        </a:rPr>
                        <a:t>1</a:t>
                      </a:r>
                    </a:p>
                  </a:txBody>
                  <a:tcPr>
                    <a:solidFill>
                      <a:schemeClr val="bg2">
                        <a:lumMod val="90000"/>
                      </a:schemeClr>
                    </a:solidFill>
                  </a:tcPr>
                </a:tc>
                <a:tc>
                  <a:txBody>
                    <a:bodyPr/>
                    <a:lstStyle/>
                    <a:p>
                      <a:r>
                        <a:rPr lang="es-ES" sz="2400" dirty="0">
                          <a:latin typeface="Patrick Hand" panose="00000500000000000000" pitchFamily="2" charset="0"/>
                        </a:rPr>
                        <a:t>Vieja</a:t>
                      </a:r>
                    </a:p>
                  </a:txBody>
                  <a:tcPr/>
                </a:tc>
                <a:extLst>
                  <a:ext uri="{0D108BD9-81ED-4DB2-BD59-A6C34878D82A}">
                    <a16:rowId xmlns:a16="http://schemas.microsoft.com/office/drawing/2014/main" val="427608728"/>
                  </a:ext>
                </a:extLst>
              </a:tr>
              <a:tr h="370840">
                <a:tc>
                  <a:txBody>
                    <a:bodyPr/>
                    <a:lstStyle/>
                    <a:p>
                      <a:pPr algn="ctr"/>
                      <a:r>
                        <a:rPr lang="es-ES" sz="2400" b="1" dirty="0">
                          <a:latin typeface="Patrick Hand" panose="00000500000000000000" pitchFamily="2" charset="0"/>
                        </a:rPr>
                        <a:t>2</a:t>
                      </a:r>
                    </a:p>
                  </a:txBody>
                  <a:tcPr>
                    <a:solidFill>
                      <a:schemeClr val="bg2">
                        <a:lumMod val="90000"/>
                      </a:schemeClr>
                    </a:solidFill>
                  </a:tcPr>
                </a:tc>
                <a:tc>
                  <a:txBody>
                    <a:bodyPr/>
                    <a:lstStyle/>
                    <a:p>
                      <a:r>
                        <a:rPr lang="es-ES" sz="2400" dirty="0">
                          <a:latin typeface="Patrick Hand" panose="00000500000000000000" pitchFamily="2" charset="0"/>
                        </a:rPr>
                        <a:t>Cómoda</a:t>
                      </a:r>
                    </a:p>
                  </a:txBody>
                  <a:tcPr>
                    <a:noFill/>
                  </a:tcPr>
                </a:tc>
                <a:extLst>
                  <a:ext uri="{0D108BD9-81ED-4DB2-BD59-A6C34878D82A}">
                    <a16:rowId xmlns:a16="http://schemas.microsoft.com/office/drawing/2014/main" val="3080419476"/>
                  </a:ext>
                </a:extLst>
              </a:tr>
              <a:tr h="370840">
                <a:tc>
                  <a:txBody>
                    <a:bodyPr/>
                    <a:lstStyle/>
                    <a:p>
                      <a:pPr algn="ctr"/>
                      <a:r>
                        <a:rPr lang="es-ES" sz="2400" b="1" dirty="0">
                          <a:latin typeface="Patrick Hand" panose="00000500000000000000" pitchFamily="2" charset="0"/>
                        </a:rPr>
                        <a:t>3</a:t>
                      </a:r>
                    </a:p>
                  </a:txBody>
                  <a:tcPr>
                    <a:solidFill>
                      <a:schemeClr val="bg2">
                        <a:lumMod val="90000"/>
                      </a:schemeClr>
                    </a:solidFill>
                  </a:tcPr>
                </a:tc>
                <a:tc>
                  <a:txBody>
                    <a:bodyPr/>
                    <a:lstStyle/>
                    <a:p>
                      <a:r>
                        <a:rPr lang="es-ES" sz="2400" dirty="0">
                          <a:latin typeface="Patrick Hand" panose="00000500000000000000" pitchFamily="2" charset="0"/>
                        </a:rPr>
                        <a:t>Big</a:t>
                      </a:r>
                    </a:p>
                  </a:txBody>
                  <a:tcPr/>
                </a:tc>
                <a:extLst>
                  <a:ext uri="{0D108BD9-81ED-4DB2-BD59-A6C34878D82A}">
                    <a16:rowId xmlns:a16="http://schemas.microsoft.com/office/drawing/2014/main" val="2612786910"/>
                  </a:ext>
                </a:extLst>
              </a:tr>
              <a:tr h="370840">
                <a:tc>
                  <a:txBody>
                    <a:bodyPr/>
                    <a:lstStyle/>
                    <a:p>
                      <a:pPr algn="ctr"/>
                      <a:r>
                        <a:rPr lang="es-ES" sz="2400" b="1" dirty="0">
                          <a:latin typeface="Patrick Hand" panose="00000500000000000000" pitchFamily="2" charset="0"/>
                        </a:rPr>
                        <a:t>4</a:t>
                      </a:r>
                    </a:p>
                  </a:txBody>
                  <a:tcPr>
                    <a:solidFill>
                      <a:schemeClr val="bg2">
                        <a:lumMod val="90000"/>
                      </a:schemeClr>
                    </a:solidFill>
                  </a:tcPr>
                </a:tc>
                <a:tc>
                  <a:txBody>
                    <a:bodyPr/>
                    <a:lstStyle/>
                    <a:p>
                      <a:r>
                        <a:rPr lang="es-ES" sz="2400" dirty="0">
                          <a:latin typeface="Patrick Hand" panose="00000500000000000000" pitchFamily="2" charset="0"/>
                        </a:rPr>
                        <a:t>Small</a:t>
                      </a:r>
                    </a:p>
                  </a:txBody>
                  <a:tcPr/>
                </a:tc>
                <a:extLst>
                  <a:ext uri="{0D108BD9-81ED-4DB2-BD59-A6C34878D82A}">
                    <a16:rowId xmlns:a16="http://schemas.microsoft.com/office/drawing/2014/main" val="1977187013"/>
                  </a:ext>
                </a:extLst>
              </a:tr>
            </a:tbl>
          </a:graphicData>
        </a:graphic>
      </p:graphicFrame>
      <p:graphicFrame>
        <p:nvGraphicFramePr>
          <p:cNvPr id="16" name="Tabla 6">
            <a:extLst>
              <a:ext uri="{FF2B5EF4-FFF2-40B4-BE49-F238E27FC236}">
                <a16:creationId xmlns:a16="http://schemas.microsoft.com/office/drawing/2014/main" id="{302795C7-AEA6-6D0D-16C5-0B11471540CD}"/>
              </a:ext>
            </a:extLst>
          </p:cNvPr>
          <p:cNvGraphicFramePr>
            <a:graphicFrameLocks noGrp="1"/>
          </p:cNvGraphicFramePr>
          <p:nvPr/>
        </p:nvGraphicFramePr>
        <p:xfrm>
          <a:off x="2969876" y="3203374"/>
          <a:ext cx="2610022" cy="2651760"/>
        </p:xfrm>
        <a:graphic>
          <a:graphicData uri="http://schemas.openxmlformats.org/drawingml/2006/table">
            <a:tbl>
              <a:tblPr firstRow="1" bandRow="1">
                <a:tableStyleId>{5940675A-B579-460E-94D1-54222C63F5DA}</a:tableStyleId>
              </a:tblPr>
              <a:tblGrid>
                <a:gridCol w="398365">
                  <a:extLst>
                    <a:ext uri="{9D8B030D-6E8A-4147-A177-3AD203B41FA5}">
                      <a16:colId xmlns:a16="http://schemas.microsoft.com/office/drawing/2014/main" val="2859330085"/>
                    </a:ext>
                  </a:extLst>
                </a:gridCol>
                <a:gridCol w="2211657">
                  <a:extLst>
                    <a:ext uri="{9D8B030D-6E8A-4147-A177-3AD203B41FA5}">
                      <a16:colId xmlns:a16="http://schemas.microsoft.com/office/drawing/2014/main" val="3855913608"/>
                    </a:ext>
                  </a:extLst>
                </a:gridCol>
              </a:tblGrid>
              <a:tr h="370840">
                <a:tc gridSpan="2">
                  <a:txBody>
                    <a:bodyPr/>
                    <a:lstStyle/>
                    <a:p>
                      <a:r>
                        <a:rPr lang="es-ES" sz="2400" b="1" dirty="0">
                          <a:latin typeface="Patrick Hand" panose="00000500000000000000" pitchFamily="2" charset="0"/>
                        </a:rPr>
                        <a:t>2. Su casa tiene tres habitaciones y…</a:t>
                      </a:r>
                    </a:p>
                  </a:txBody>
                  <a:tcPr>
                    <a:solidFill>
                      <a:schemeClr val="accent4">
                        <a:lumMod val="20000"/>
                        <a:lumOff val="80000"/>
                      </a:schemeClr>
                    </a:solidFill>
                  </a:tcPr>
                </a:tc>
                <a:tc hMerge="1">
                  <a:txBody>
                    <a:bodyPr/>
                    <a:lstStyle/>
                    <a:p>
                      <a:endParaRPr lang="es-ES" sz="2200" dirty="0">
                        <a:latin typeface="Patrick Hand" panose="00000500000000000000" pitchFamily="2" charset="0"/>
                      </a:endParaRPr>
                    </a:p>
                  </a:txBody>
                  <a:tcPr/>
                </a:tc>
                <a:extLst>
                  <a:ext uri="{0D108BD9-81ED-4DB2-BD59-A6C34878D82A}">
                    <a16:rowId xmlns:a16="http://schemas.microsoft.com/office/drawing/2014/main" val="3727062593"/>
                  </a:ext>
                </a:extLst>
              </a:tr>
              <a:tr h="370840">
                <a:tc>
                  <a:txBody>
                    <a:bodyPr/>
                    <a:lstStyle/>
                    <a:p>
                      <a:pPr algn="ctr"/>
                      <a:r>
                        <a:rPr lang="es-ES" sz="2400" b="1" dirty="0">
                          <a:latin typeface="Patrick Hand" panose="00000500000000000000" pitchFamily="2" charset="0"/>
                        </a:rPr>
                        <a:t>1</a:t>
                      </a:r>
                    </a:p>
                  </a:txBody>
                  <a:tcPr>
                    <a:solidFill>
                      <a:schemeClr val="bg2">
                        <a:lumMod val="90000"/>
                      </a:schemeClr>
                    </a:solidFill>
                  </a:tcPr>
                </a:tc>
                <a:tc>
                  <a:txBody>
                    <a:bodyPr/>
                    <a:lstStyle/>
                    <a:p>
                      <a:r>
                        <a:rPr lang="es-ES" sz="2400" dirty="0">
                          <a:latin typeface="Patrick Hand" panose="00000500000000000000" pitchFamily="2" charset="0"/>
                        </a:rPr>
                        <a:t>Un cuarto de baño</a:t>
                      </a:r>
                    </a:p>
                  </a:txBody>
                  <a:tcPr/>
                </a:tc>
                <a:extLst>
                  <a:ext uri="{0D108BD9-81ED-4DB2-BD59-A6C34878D82A}">
                    <a16:rowId xmlns:a16="http://schemas.microsoft.com/office/drawing/2014/main" val="427608728"/>
                  </a:ext>
                </a:extLst>
              </a:tr>
              <a:tr h="370840">
                <a:tc>
                  <a:txBody>
                    <a:bodyPr/>
                    <a:lstStyle/>
                    <a:p>
                      <a:pPr algn="ctr"/>
                      <a:r>
                        <a:rPr lang="es-ES" sz="2400" b="1" dirty="0">
                          <a:latin typeface="Patrick Hand" panose="00000500000000000000" pitchFamily="2" charset="0"/>
                        </a:rPr>
                        <a:t>2</a:t>
                      </a:r>
                    </a:p>
                  </a:txBody>
                  <a:tcPr>
                    <a:solidFill>
                      <a:schemeClr val="bg2">
                        <a:lumMod val="90000"/>
                      </a:schemeClr>
                    </a:solidFill>
                  </a:tcPr>
                </a:tc>
                <a:tc>
                  <a:txBody>
                    <a:bodyPr/>
                    <a:lstStyle/>
                    <a:p>
                      <a:r>
                        <a:rPr lang="es-ES" sz="2400" dirty="0">
                          <a:latin typeface="Patrick Hand" panose="00000500000000000000" pitchFamily="2" charset="0"/>
                        </a:rPr>
                        <a:t>Una cocina grande</a:t>
                      </a:r>
                    </a:p>
                  </a:txBody>
                  <a:tcPr/>
                </a:tc>
                <a:extLst>
                  <a:ext uri="{0D108BD9-81ED-4DB2-BD59-A6C34878D82A}">
                    <a16:rowId xmlns:a16="http://schemas.microsoft.com/office/drawing/2014/main" val="3080419476"/>
                  </a:ext>
                </a:extLst>
              </a:tr>
              <a:tr h="370840">
                <a:tc>
                  <a:txBody>
                    <a:bodyPr/>
                    <a:lstStyle/>
                    <a:p>
                      <a:pPr algn="ctr"/>
                      <a:r>
                        <a:rPr lang="es-ES" sz="2400" b="1" dirty="0">
                          <a:latin typeface="Patrick Hand" panose="00000500000000000000" pitchFamily="2" charset="0"/>
                        </a:rPr>
                        <a:t>3</a:t>
                      </a:r>
                    </a:p>
                  </a:txBody>
                  <a:tcPr>
                    <a:solidFill>
                      <a:schemeClr val="bg2">
                        <a:lumMod val="90000"/>
                      </a:schemeClr>
                    </a:solidFill>
                  </a:tcPr>
                </a:tc>
                <a:tc>
                  <a:txBody>
                    <a:bodyPr/>
                    <a:lstStyle/>
                    <a:p>
                      <a:r>
                        <a:rPr lang="es-ES" sz="2400" dirty="0">
                          <a:latin typeface="Patrick Hand" panose="00000500000000000000" pitchFamily="2" charset="0"/>
                        </a:rPr>
                        <a:t>Un jardín bonito</a:t>
                      </a:r>
                    </a:p>
                  </a:txBody>
                  <a:tcPr>
                    <a:noFill/>
                  </a:tcPr>
                </a:tc>
                <a:extLst>
                  <a:ext uri="{0D108BD9-81ED-4DB2-BD59-A6C34878D82A}">
                    <a16:rowId xmlns:a16="http://schemas.microsoft.com/office/drawing/2014/main" val="2612786910"/>
                  </a:ext>
                </a:extLst>
              </a:tr>
              <a:tr h="370840">
                <a:tc>
                  <a:txBody>
                    <a:bodyPr/>
                    <a:lstStyle/>
                    <a:p>
                      <a:pPr algn="ctr"/>
                      <a:r>
                        <a:rPr lang="es-ES" sz="2400" b="1" dirty="0">
                          <a:latin typeface="Patrick Hand" panose="00000500000000000000" pitchFamily="2" charset="0"/>
                        </a:rPr>
                        <a:t>4</a:t>
                      </a:r>
                    </a:p>
                  </a:txBody>
                  <a:tcPr>
                    <a:solidFill>
                      <a:schemeClr val="bg2">
                        <a:lumMod val="90000"/>
                      </a:schemeClr>
                    </a:solidFill>
                  </a:tcPr>
                </a:tc>
                <a:tc>
                  <a:txBody>
                    <a:bodyPr/>
                    <a:lstStyle/>
                    <a:p>
                      <a:r>
                        <a:rPr lang="es-ES" sz="2400" dirty="0">
                          <a:latin typeface="Patrick Hand" panose="00000500000000000000" pitchFamily="2" charset="0"/>
                        </a:rPr>
                        <a:t>Un salón amplio</a:t>
                      </a:r>
                    </a:p>
                  </a:txBody>
                  <a:tcPr/>
                </a:tc>
                <a:extLst>
                  <a:ext uri="{0D108BD9-81ED-4DB2-BD59-A6C34878D82A}">
                    <a16:rowId xmlns:a16="http://schemas.microsoft.com/office/drawing/2014/main" val="1977187013"/>
                  </a:ext>
                </a:extLst>
              </a:tr>
            </a:tbl>
          </a:graphicData>
        </a:graphic>
      </p:graphicFrame>
      <p:graphicFrame>
        <p:nvGraphicFramePr>
          <p:cNvPr id="17" name="Tabla 6">
            <a:extLst>
              <a:ext uri="{FF2B5EF4-FFF2-40B4-BE49-F238E27FC236}">
                <a16:creationId xmlns:a16="http://schemas.microsoft.com/office/drawing/2014/main" id="{188E64D9-EACC-D6AD-0F78-A4F334885E36}"/>
              </a:ext>
            </a:extLst>
          </p:cNvPr>
          <p:cNvGraphicFramePr>
            <a:graphicFrameLocks noGrp="1"/>
          </p:cNvGraphicFramePr>
          <p:nvPr/>
        </p:nvGraphicFramePr>
        <p:xfrm>
          <a:off x="5748906" y="3203374"/>
          <a:ext cx="2814325" cy="2651760"/>
        </p:xfrm>
        <a:graphic>
          <a:graphicData uri="http://schemas.openxmlformats.org/drawingml/2006/table">
            <a:tbl>
              <a:tblPr firstRow="1" bandRow="1">
                <a:tableStyleId>{5940675A-B579-460E-94D1-54222C63F5DA}</a:tableStyleId>
              </a:tblPr>
              <a:tblGrid>
                <a:gridCol w="429548">
                  <a:extLst>
                    <a:ext uri="{9D8B030D-6E8A-4147-A177-3AD203B41FA5}">
                      <a16:colId xmlns:a16="http://schemas.microsoft.com/office/drawing/2014/main" val="2859330085"/>
                    </a:ext>
                  </a:extLst>
                </a:gridCol>
                <a:gridCol w="2384777">
                  <a:extLst>
                    <a:ext uri="{9D8B030D-6E8A-4147-A177-3AD203B41FA5}">
                      <a16:colId xmlns:a16="http://schemas.microsoft.com/office/drawing/2014/main" val="3855913608"/>
                    </a:ext>
                  </a:extLst>
                </a:gridCol>
              </a:tblGrid>
              <a:tr h="370840">
                <a:tc gridSpan="2">
                  <a:txBody>
                    <a:bodyPr/>
                    <a:lstStyle/>
                    <a:p>
                      <a:r>
                        <a:rPr lang="es-ES" sz="2400" b="1" dirty="0">
                          <a:latin typeface="Patrick Hand" panose="00000500000000000000" pitchFamily="2" charset="0"/>
                        </a:rPr>
                        <a:t>3. En el pueblo de George hay…</a:t>
                      </a:r>
                    </a:p>
                  </a:txBody>
                  <a:tcPr>
                    <a:solidFill>
                      <a:schemeClr val="accent4">
                        <a:lumMod val="20000"/>
                        <a:lumOff val="80000"/>
                      </a:schemeClr>
                    </a:solidFill>
                  </a:tcPr>
                </a:tc>
                <a:tc hMerge="1">
                  <a:txBody>
                    <a:bodyPr/>
                    <a:lstStyle/>
                    <a:p>
                      <a:endParaRPr lang="es-ES" sz="2200" dirty="0">
                        <a:latin typeface="Patrick Hand" panose="00000500000000000000" pitchFamily="2" charset="0"/>
                      </a:endParaRPr>
                    </a:p>
                  </a:txBody>
                  <a:tcPr/>
                </a:tc>
                <a:extLst>
                  <a:ext uri="{0D108BD9-81ED-4DB2-BD59-A6C34878D82A}">
                    <a16:rowId xmlns:a16="http://schemas.microsoft.com/office/drawing/2014/main" val="3727062593"/>
                  </a:ext>
                </a:extLst>
              </a:tr>
              <a:tr h="370840">
                <a:tc>
                  <a:txBody>
                    <a:bodyPr/>
                    <a:lstStyle/>
                    <a:p>
                      <a:pPr algn="ctr"/>
                      <a:r>
                        <a:rPr lang="es-ES" sz="2400" b="1" dirty="0">
                          <a:latin typeface="Patrick Hand" panose="00000500000000000000" pitchFamily="2" charset="0"/>
                        </a:rPr>
                        <a:t>1</a:t>
                      </a:r>
                    </a:p>
                  </a:txBody>
                  <a:tcPr>
                    <a:solidFill>
                      <a:schemeClr val="bg2">
                        <a:lumMod val="90000"/>
                      </a:schemeClr>
                    </a:solidFill>
                  </a:tcPr>
                </a:tc>
                <a:tc>
                  <a:txBody>
                    <a:bodyPr/>
                    <a:lstStyle/>
                    <a:p>
                      <a:r>
                        <a:rPr lang="es-ES" sz="2400" dirty="0">
                          <a:latin typeface="Patrick Hand" panose="00000500000000000000" pitchFamily="2" charset="0"/>
                        </a:rPr>
                        <a:t>Varios cines</a:t>
                      </a:r>
                    </a:p>
                  </a:txBody>
                  <a:tcPr/>
                </a:tc>
                <a:extLst>
                  <a:ext uri="{0D108BD9-81ED-4DB2-BD59-A6C34878D82A}">
                    <a16:rowId xmlns:a16="http://schemas.microsoft.com/office/drawing/2014/main" val="427608728"/>
                  </a:ext>
                </a:extLst>
              </a:tr>
              <a:tr h="370840">
                <a:tc>
                  <a:txBody>
                    <a:bodyPr/>
                    <a:lstStyle/>
                    <a:p>
                      <a:pPr algn="ctr"/>
                      <a:r>
                        <a:rPr lang="es-ES" sz="2400" b="1" dirty="0">
                          <a:latin typeface="Patrick Hand" panose="00000500000000000000" pitchFamily="2" charset="0"/>
                        </a:rPr>
                        <a:t>2</a:t>
                      </a:r>
                    </a:p>
                  </a:txBody>
                  <a:tcPr>
                    <a:solidFill>
                      <a:schemeClr val="bg2">
                        <a:lumMod val="90000"/>
                      </a:schemeClr>
                    </a:solidFill>
                  </a:tcPr>
                </a:tc>
                <a:tc>
                  <a:txBody>
                    <a:bodyPr/>
                    <a:lstStyle/>
                    <a:p>
                      <a:r>
                        <a:rPr lang="es-ES" sz="2400" dirty="0">
                          <a:latin typeface="Patrick Hand" panose="00000500000000000000" pitchFamily="2" charset="0"/>
                        </a:rPr>
                        <a:t>Muchas tiendas</a:t>
                      </a:r>
                    </a:p>
                  </a:txBody>
                  <a:tcPr/>
                </a:tc>
                <a:extLst>
                  <a:ext uri="{0D108BD9-81ED-4DB2-BD59-A6C34878D82A}">
                    <a16:rowId xmlns:a16="http://schemas.microsoft.com/office/drawing/2014/main" val="3080419476"/>
                  </a:ext>
                </a:extLst>
              </a:tr>
              <a:tr h="370840">
                <a:tc>
                  <a:txBody>
                    <a:bodyPr/>
                    <a:lstStyle/>
                    <a:p>
                      <a:pPr algn="ctr"/>
                      <a:r>
                        <a:rPr lang="es-ES" sz="2400" b="1" dirty="0">
                          <a:latin typeface="Patrick Hand" panose="00000500000000000000" pitchFamily="2" charset="0"/>
                        </a:rPr>
                        <a:t>3</a:t>
                      </a:r>
                    </a:p>
                  </a:txBody>
                  <a:tcPr>
                    <a:solidFill>
                      <a:schemeClr val="bg2">
                        <a:lumMod val="90000"/>
                      </a:schemeClr>
                    </a:solidFill>
                  </a:tcPr>
                </a:tc>
                <a:tc>
                  <a:txBody>
                    <a:bodyPr/>
                    <a:lstStyle/>
                    <a:p>
                      <a:r>
                        <a:rPr lang="es-ES" sz="2400" dirty="0">
                          <a:latin typeface="Patrick Hand" panose="00000500000000000000" pitchFamily="2" charset="0"/>
                        </a:rPr>
                        <a:t>Muchos museos</a:t>
                      </a:r>
                    </a:p>
                  </a:txBody>
                  <a:tcPr/>
                </a:tc>
                <a:extLst>
                  <a:ext uri="{0D108BD9-81ED-4DB2-BD59-A6C34878D82A}">
                    <a16:rowId xmlns:a16="http://schemas.microsoft.com/office/drawing/2014/main" val="2612786910"/>
                  </a:ext>
                </a:extLst>
              </a:tr>
              <a:tr h="370840">
                <a:tc>
                  <a:txBody>
                    <a:bodyPr/>
                    <a:lstStyle/>
                    <a:p>
                      <a:pPr algn="ctr"/>
                      <a:r>
                        <a:rPr lang="es-ES" sz="2400" b="1" dirty="0">
                          <a:latin typeface="Patrick Hand" panose="00000500000000000000" pitchFamily="2" charset="0"/>
                        </a:rPr>
                        <a:t>4</a:t>
                      </a:r>
                    </a:p>
                  </a:txBody>
                  <a:tcPr>
                    <a:solidFill>
                      <a:schemeClr val="bg2">
                        <a:lumMod val="90000"/>
                      </a:schemeClr>
                    </a:solidFill>
                  </a:tcPr>
                </a:tc>
                <a:tc>
                  <a:txBody>
                    <a:bodyPr/>
                    <a:lstStyle/>
                    <a:p>
                      <a:r>
                        <a:rPr lang="es-ES" sz="2400" dirty="0">
                          <a:latin typeface="Patrick Hand" panose="00000500000000000000" pitchFamily="2" charset="0"/>
                        </a:rPr>
                        <a:t>A </a:t>
                      </a:r>
                      <a:r>
                        <a:rPr lang="es-ES" sz="2400" dirty="0" err="1">
                          <a:latin typeface="Patrick Hand" panose="00000500000000000000" pitchFamily="2" charset="0"/>
                        </a:rPr>
                        <a:t>big</a:t>
                      </a:r>
                      <a:r>
                        <a:rPr lang="es-ES" sz="2400" dirty="0">
                          <a:latin typeface="Patrick Hand" panose="00000500000000000000" pitchFamily="2" charset="0"/>
                        </a:rPr>
                        <a:t> </a:t>
                      </a:r>
                      <a:r>
                        <a:rPr lang="es-ES" sz="2400" dirty="0" err="1">
                          <a:latin typeface="Patrick Hand" panose="00000500000000000000" pitchFamily="2" charset="0"/>
                        </a:rPr>
                        <a:t>market</a:t>
                      </a:r>
                      <a:endParaRPr lang="es-ES" sz="2400" dirty="0">
                        <a:latin typeface="Patrick Hand" panose="00000500000000000000" pitchFamily="2" charset="0"/>
                      </a:endParaRPr>
                    </a:p>
                  </a:txBody>
                  <a:tcPr/>
                </a:tc>
                <a:extLst>
                  <a:ext uri="{0D108BD9-81ED-4DB2-BD59-A6C34878D82A}">
                    <a16:rowId xmlns:a16="http://schemas.microsoft.com/office/drawing/2014/main" val="1977187013"/>
                  </a:ext>
                </a:extLst>
              </a:tr>
            </a:tbl>
          </a:graphicData>
        </a:graphic>
      </p:graphicFrame>
      <p:graphicFrame>
        <p:nvGraphicFramePr>
          <p:cNvPr id="19" name="Tabla 6">
            <a:extLst>
              <a:ext uri="{FF2B5EF4-FFF2-40B4-BE49-F238E27FC236}">
                <a16:creationId xmlns:a16="http://schemas.microsoft.com/office/drawing/2014/main" id="{AA3428CE-DDDA-E08E-B5DA-48DE9C6B3201}"/>
              </a:ext>
            </a:extLst>
          </p:cNvPr>
          <p:cNvGraphicFramePr>
            <a:graphicFrameLocks noGrp="1"/>
          </p:cNvGraphicFramePr>
          <p:nvPr/>
        </p:nvGraphicFramePr>
        <p:xfrm>
          <a:off x="8732238" y="3207637"/>
          <a:ext cx="3268917" cy="2651760"/>
        </p:xfrm>
        <a:graphic>
          <a:graphicData uri="http://schemas.openxmlformats.org/drawingml/2006/table">
            <a:tbl>
              <a:tblPr firstRow="1" bandRow="1">
                <a:tableStyleId>{5940675A-B579-460E-94D1-54222C63F5DA}</a:tableStyleId>
              </a:tblPr>
              <a:tblGrid>
                <a:gridCol w="498932">
                  <a:extLst>
                    <a:ext uri="{9D8B030D-6E8A-4147-A177-3AD203B41FA5}">
                      <a16:colId xmlns:a16="http://schemas.microsoft.com/office/drawing/2014/main" val="2859330085"/>
                    </a:ext>
                  </a:extLst>
                </a:gridCol>
                <a:gridCol w="2769985">
                  <a:extLst>
                    <a:ext uri="{9D8B030D-6E8A-4147-A177-3AD203B41FA5}">
                      <a16:colId xmlns:a16="http://schemas.microsoft.com/office/drawing/2014/main" val="3855913608"/>
                    </a:ext>
                  </a:extLst>
                </a:gridCol>
              </a:tblGrid>
              <a:tr h="370840">
                <a:tc gridSpan="2">
                  <a:txBody>
                    <a:bodyPr/>
                    <a:lstStyle/>
                    <a:p>
                      <a:r>
                        <a:rPr lang="es-ES" sz="2400" b="1" dirty="0">
                          <a:latin typeface="Patrick Hand" panose="00000500000000000000" pitchFamily="2" charset="0"/>
                        </a:rPr>
                        <a:t>4. En el pueblo de George no hay…</a:t>
                      </a:r>
                    </a:p>
                  </a:txBody>
                  <a:tcPr>
                    <a:solidFill>
                      <a:schemeClr val="accent4">
                        <a:lumMod val="20000"/>
                        <a:lumOff val="80000"/>
                      </a:schemeClr>
                    </a:solidFill>
                  </a:tcPr>
                </a:tc>
                <a:tc hMerge="1">
                  <a:txBody>
                    <a:bodyPr/>
                    <a:lstStyle/>
                    <a:p>
                      <a:endParaRPr lang="es-ES" sz="2200" dirty="0">
                        <a:latin typeface="Patrick Hand" panose="00000500000000000000" pitchFamily="2" charset="0"/>
                      </a:endParaRPr>
                    </a:p>
                  </a:txBody>
                  <a:tcPr/>
                </a:tc>
                <a:extLst>
                  <a:ext uri="{0D108BD9-81ED-4DB2-BD59-A6C34878D82A}">
                    <a16:rowId xmlns:a16="http://schemas.microsoft.com/office/drawing/2014/main" val="3727062593"/>
                  </a:ext>
                </a:extLst>
              </a:tr>
              <a:tr h="370840">
                <a:tc>
                  <a:txBody>
                    <a:bodyPr/>
                    <a:lstStyle/>
                    <a:p>
                      <a:pPr algn="ctr"/>
                      <a:r>
                        <a:rPr lang="es-ES" sz="2400" b="1" dirty="0">
                          <a:latin typeface="Patrick Hand" panose="00000500000000000000" pitchFamily="2" charset="0"/>
                        </a:rPr>
                        <a:t>1</a:t>
                      </a:r>
                    </a:p>
                  </a:txBody>
                  <a:tcPr>
                    <a:solidFill>
                      <a:schemeClr val="bg2">
                        <a:lumMod val="90000"/>
                      </a:schemeClr>
                    </a:solidFill>
                  </a:tcPr>
                </a:tc>
                <a:tc>
                  <a:txBody>
                    <a:bodyPr/>
                    <a:lstStyle/>
                    <a:p>
                      <a:r>
                        <a:rPr lang="es-ES" sz="2400" dirty="0">
                          <a:latin typeface="Patrick Hand" panose="00000500000000000000" pitchFamily="2" charset="0"/>
                        </a:rPr>
                        <a:t>Un supermercado </a:t>
                      </a:r>
                    </a:p>
                  </a:txBody>
                  <a:tcPr/>
                </a:tc>
                <a:extLst>
                  <a:ext uri="{0D108BD9-81ED-4DB2-BD59-A6C34878D82A}">
                    <a16:rowId xmlns:a16="http://schemas.microsoft.com/office/drawing/2014/main" val="427608728"/>
                  </a:ext>
                </a:extLst>
              </a:tr>
              <a:tr h="370840">
                <a:tc>
                  <a:txBody>
                    <a:bodyPr/>
                    <a:lstStyle/>
                    <a:p>
                      <a:pPr algn="ctr"/>
                      <a:r>
                        <a:rPr lang="es-ES" sz="2400" b="1" dirty="0">
                          <a:latin typeface="Patrick Hand" panose="00000500000000000000" pitchFamily="2" charset="0"/>
                        </a:rPr>
                        <a:t>2</a:t>
                      </a:r>
                    </a:p>
                  </a:txBody>
                  <a:tcPr>
                    <a:solidFill>
                      <a:schemeClr val="bg2">
                        <a:lumMod val="90000"/>
                      </a:schemeClr>
                    </a:solidFill>
                  </a:tcPr>
                </a:tc>
                <a:tc>
                  <a:txBody>
                    <a:bodyPr/>
                    <a:lstStyle/>
                    <a:p>
                      <a:r>
                        <a:rPr lang="es-ES" sz="2400" dirty="0">
                          <a:latin typeface="Patrick Hand" panose="00000500000000000000" pitchFamily="2" charset="0"/>
                        </a:rPr>
                        <a:t>Un mercado</a:t>
                      </a:r>
                    </a:p>
                  </a:txBody>
                  <a:tcPr/>
                </a:tc>
                <a:extLst>
                  <a:ext uri="{0D108BD9-81ED-4DB2-BD59-A6C34878D82A}">
                    <a16:rowId xmlns:a16="http://schemas.microsoft.com/office/drawing/2014/main" val="3080419476"/>
                  </a:ext>
                </a:extLst>
              </a:tr>
              <a:tr h="370840">
                <a:tc>
                  <a:txBody>
                    <a:bodyPr/>
                    <a:lstStyle/>
                    <a:p>
                      <a:pPr algn="ctr"/>
                      <a:r>
                        <a:rPr lang="es-ES" sz="2400" b="1" dirty="0">
                          <a:latin typeface="Patrick Hand" panose="00000500000000000000" pitchFamily="2" charset="0"/>
                        </a:rPr>
                        <a:t>3</a:t>
                      </a:r>
                    </a:p>
                  </a:txBody>
                  <a:tcPr>
                    <a:solidFill>
                      <a:schemeClr val="bg2">
                        <a:lumMod val="90000"/>
                      </a:schemeClr>
                    </a:solidFill>
                  </a:tcPr>
                </a:tc>
                <a:tc>
                  <a:txBody>
                    <a:bodyPr/>
                    <a:lstStyle/>
                    <a:p>
                      <a:r>
                        <a:rPr lang="es-ES" sz="2400" dirty="0">
                          <a:latin typeface="Patrick Hand" panose="00000500000000000000" pitchFamily="2" charset="0"/>
                        </a:rPr>
                        <a:t>Una catedral</a:t>
                      </a:r>
                    </a:p>
                  </a:txBody>
                  <a:tcPr/>
                </a:tc>
                <a:extLst>
                  <a:ext uri="{0D108BD9-81ED-4DB2-BD59-A6C34878D82A}">
                    <a16:rowId xmlns:a16="http://schemas.microsoft.com/office/drawing/2014/main" val="2612786910"/>
                  </a:ext>
                </a:extLst>
              </a:tr>
              <a:tr h="370840">
                <a:tc>
                  <a:txBody>
                    <a:bodyPr/>
                    <a:lstStyle/>
                    <a:p>
                      <a:pPr algn="ctr"/>
                      <a:r>
                        <a:rPr lang="es-ES" sz="2400" b="1" dirty="0">
                          <a:latin typeface="Patrick Hand" panose="00000500000000000000" pitchFamily="2" charset="0"/>
                        </a:rPr>
                        <a:t>4</a:t>
                      </a:r>
                    </a:p>
                  </a:txBody>
                  <a:tcPr>
                    <a:solidFill>
                      <a:schemeClr val="bg2">
                        <a:lumMod val="90000"/>
                      </a:schemeClr>
                    </a:solidFill>
                  </a:tcPr>
                </a:tc>
                <a:tc>
                  <a:txBody>
                    <a:bodyPr/>
                    <a:lstStyle/>
                    <a:p>
                      <a:r>
                        <a:rPr lang="es-ES" sz="2400" dirty="0">
                          <a:latin typeface="Patrick Hand" panose="00000500000000000000" pitchFamily="2" charset="0"/>
                        </a:rPr>
                        <a:t>Muchas tiendas</a:t>
                      </a:r>
                    </a:p>
                  </a:txBody>
                  <a:tcPr/>
                </a:tc>
                <a:extLst>
                  <a:ext uri="{0D108BD9-81ED-4DB2-BD59-A6C34878D82A}">
                    <a16:rowId xmlns:a16="http://schemas.microsoft.com/office/drawing/2014/main" val="1977187013"/>
                  </a:ext>
                </a:extLst>
              </a:tr>
            </a:tbl>
          </a:graphicData>
        </a:graphic>
      </p:graphicFrame>
      <p:sp>
        <p:nvSpPr>
          <p:cNvPr id="20" name="CuadroTexto 19">
            <a:extLst>
              <a:ext uri="{FF2B5EF4-FFF2-40B4-BE49-F238E27FC236}">
                <a16:creationId xmlns:a16="http://schemas.microsoft.com/office/drawing/2014/main" id="{0CF6E890-3ED0-892E-CA5F-19E169574852}"/>
              </a:ext>
            </a:extLst>
          </p:cNvPr>
          <p:cNvSpPr txBox="1"/>
          <p:nvPr/>
        </p:nvSpPr>
        <p:spPr>
          <a:xfrm>
            <a:off x="4349578" y="5955900"/>
            <a:ext cx="4188942" cy="861774"/>
          </a:xfrm>
          <a:prstGeom prst="rect">
            <a:avLst/>
          </a:prstGeom>
          <a:noFill/>
        </p:spPr>
        <p:txBody>
          <a:bodyPr wrap="square" rtlCol="0">
            <a:spAutoFit/>
          </a:bodyPr>
          <a:lstStyle/>
          <a:p>
            <a:pPr algn="r"/>
            <a:r>
              <a:rPr lang="es-ES" sz="2500" dirty="0" err="1">
                <a:latin typeface="Patrick Hand" panose="00000500000000000000" pitchFamily="2" charset="0"/>
              </a:rPr>
              <a:t>Write</a:t>
            </a:r>
            <a:r>
              <a:rPr lang="es-ES" sz="2500" dirty="0">
                <a:latin typeface="Patrick Hand" panose="00000500000000000000" pitchFamily="2" charset="0"/>
              </a:rPr>
              <a:t> </a:t>
            </a:r>
            <a:r>
              <a:rPr lang="es-ES" sz="2500" dirty="0" err="1">
                <a:latin typeface="Patrick Hand" panose="00000500000000000000" pitchFamily="2" charset="0"/>
              </a:rPr>
              <a:t>down</a:t>
            </a:r>
            <a:r>
              <a:rPr lang="es-ES" sz="2500" dirty="0">
                <a:latin typeface="Patrick Hand" panose="00000500000000000000" pitchFamily="2" charset="0"/>
              </a:rPr>
              <a:t> the </a:t>
            </a:r>
            <a:r>
              <a:rPr lang="es-ES" sz="2500" dirty="0" err="1">
                <a:latin typeface="Patrick Hand" panose="00000500000000000000" pitchFamily="2" charset="0"/>
              </a:rPr>
              <a:t>numbers</a:t>
            </a:r>
            <a:r>
              <a:rPr lang="es-ES" sz="2500" dirty="0">
                <a:latin typeface="Patrick Hand" panose="00000500000000000000" pitchFamily="2" charset="0"/>
              </a:rPr>
              <a:t> </a:t>
            </a:r>
            <a:r>
              <a:rPr lang="es-ES" sz="2500" dirty="0" err="1">
                <a:latin typeface="Patrick Hand" panose="00000500000000000000" pitchFamily="2" charset="0"/>
              </a:rPr>
              <a:t>from</a:t>
            </a:r>
            <a:r>
              <a:rPr lang="es-ES" sz="2500" dirty="0">
                <a:latin typeface="Patrick Hand" panose="00000500000000000000" pitchFamily="2" charset="0"/>
              </a:rPr>
              <a:t> the </a:t>
            </a:r>
            <a:r>
              <a:rPr lang="es-ES" sz="2500" dirty="0" err="1">
                <a:latin typeface="Patrick Hand" panose="00000500000000000000" pitchFamily="2" charset="0"/>
              </a:rPr>
              <a:t>answers</a:t>
            </a:r>
            <a:r>
              <a:rPr lang="es-ES" sz="2500" dirty="0">
                <a:latin typeface="Patrick Hand" panose="00000500000000000000" pitchFamily="2" charset="0"/>
              </a:rPr>
              <a:t> in </a:t>
            </a:r>
            <a:r>
              <a:rPr lang="es-ES" sz="2500" dirty="0" err="1">
                <a:latin typeface="Patrick Hand" panose="00000500000000000000" pitchFamily="2" charset="0"/>
              </a:rPr>
              <a:t>order</a:t>
            </a:r>
            <a:r>
              <a:rPr lang="es-ES" sz="2500" dirty="0">
                <a:latin typeface="Patrick Hand" panose="00000500000000000000" pitchFamily="2" charset="0"/>
              </a:rPr>
              <a:t> in the box.</a:t>
            </a:r>
          </a:p>
        </p:txBody>
      </p:sp>
      <p:sp>
        <p:nvSpPr>
          <p:cNvPr id="2" name="CuadroTexto 9">
            <a:extLst>
              <a:ext uri="{FF2B5EF4-FFF2-40B4-BE49-F238E27FC236}">
                <a16:creationId xmlns:a16="http://schemas.microsoft.com/office/drawing/2014/main" id="{09007F87-9BC7-BE43-312F-1F8DC20D3833}"/>
              </a:ext>
            </a:extLst>
          </p:cNvPr>
          <p:cNvSpPr txBox="1"/>
          <p:nvPr/>
        </p:nvSpPr>
        <p:spPr>
          <a:xfrm>
            <a:off x="74138" y="595135"/>
            <a:ext cx="9774196" cy="2400657"/>
          </a:xfrm>
          <a:prstGeom prst="rect">
            <a:avLst/>
          </a:prstGeom>
          <a:noFill/>
        </p:spPr>
        <p:txBody>
          <a:bodyPr wrap="square" rtlCol="0">
            <a:spAutoFit/>
          </a:bodyPr>
          <a:lstStyle/>
          <a:p>
            <a:r>
              <a:rPr lang="es-ES" sz="2500" dirty="0">
                <a:latin typeface="Patrick Hand" panose="00000500000000000000" pitchFamily="2" charset="0"/>
              </a:rPr>
              <a:t>I live in a </a:t>
            </a:r>
            <a:r>
              <a:rPr lang="es-ES" sz="2500" dirty="0" err="1">
                <a:latin typeface="Patrick Hand" panose="00000500000000000000" pitchFamily="2" charset="0"/>
              </a:rPr>
              <a:t>big</a:t>
            </a:r>
            <a:r>
              <a:rPr lang="es-ES" sz="2500" dirty="0">
                <a:latin typeface="Patrick Hand" panose="00000500000000000000" pitchFamily="2" charset="0"/>
              </a:rPr>
              <a:t> </a:t>
            </a:r>
            <a:r>
              <a:rPr lang="es-ES" sz="2500" dirty="0" err="1">
                <a:latin typeface="Patrick Hand" panose="00000500000000000000" pitchFamily="2" charset="0"/>
              </a:rPr>
              <a:t>house</a:t>
            </a:r>
            <a:r>
              <a:rPr lang="es-ES" sz="2500" dirty="0">
                <a:latin typeface="Patrick Hand" panose="00000500000000000000" pitchFamily="2" charset="0"/>
              </a:rPr>
              <a:t> </a:t>
            </a:r>
            <a:r>
              <a:rPr lang="es-ES" sz="2500" dirty="0" err="1">
                <a:latin typeface="Patrick Hand" panose="00000500000000000000" pitchFamily="2" charset="0"/>
              </a:rPr>
              <a:t>located</a:t>
            </a:r>
            <a:r>
              <a:rPr lang="es-ES" sz="2500" dirty="0">
                <a:latin typeface="Patrick Hand" panose="00000500000000000000" pitchFamily="2" charset="0"/>
              </a:rPr>
              <a:t> in a </a:t>
            </a:r>
            <a:r>
              <a:rPr lang="es-ES" sz="2500" dirty="0" err="1">
                <a:latin typeface="Patrick Hand" panose="00000500000000000000" pitchFamily="2" charset="0"/>
              </a:rPr>
              <a:t>small</a:t>
            </a:r>
            <a:r>
              <a:rPr lang="es-ES" sz="2500" dirty="0">
                <a:latin typeface="Patrick Hand" panose="00000500000000000000" pitchFamily="2" charset="0"/>
              </a:rPr>
              <a:t> </a:t>
            </a:r>
            <a:r>
              <a:rPr lang="es-ES" sz="2500" dirty="0" err="1">
                <a:latin typeface="Patrick Hand" panose="00000500000000000000" pitchFamily="2" charset="0"/>
              </a:rPr>
              <a:t>town</a:t>
            </a:r>
            <a:r>
              <a:rPr lang="es-ES" sz="2500" dirty="0">
                <a:latin typeface="Patrick Hand" panose="00000500000000000000" pitchFamily="2" charset="0"/>
              </a:rPr>
              <a:t> in the </a:t>
            </a:r>
            <a:r>
              <a:rPr lang="es-ES" sz="2500" dirty="0" err="1">
                <a:latin typeface="Patrick Hand" panose="00000500000000000000" pitchFamily="2" charset="0"/>
              </a:rPr>
              <a:t>north</a:t>
            </a:r>
            <a:r>
              <a:rPr lang="es-ES" sz="2500" dirty="0">
                <a:latin typeface="Patrick Hand" panose="00000500000000000000" pitchFamily="2" charset="0"/>
              </a:rPr>
              <a:t> of </a:t>
            </a:r>
            <a:r>
              <a:rPr lang="es-ES" sz="2500" dirty="0" err="1">
                <a:latin typeface="Patrick Hand" panose="00000500000000000000" pitchFamily="2" charset="0"/>
              </a:rPr>
              <a:t>Spain</a:t>
            </a:r>
            <a:r>
              <a:rPr lang="es-ES" sz="2500" dirty="0">
                <a:latin typeface="Patrick Hand" panose="00000500000000000000" pitchFamily="2" charset="0"/>
              </a:rPr>
              <a:t>. I </a:t>
            </a:r>
            <a:r>
              <a:rPr lang="es-ES" sz="2500" dirty="0" err="1">
                <a:latin typeface="Patrick Hand" panose="00000500000000000000" pitchFamily="2" charset="0"/>
              </a:rPr>
              <a:t>like</a:t>
            </a:r>
            <a:r>
              <a:rPr lang="es-ES" sz="2500" dirty="0">
                <a:latin typeface="Patrick Hand" panose="00000500000000000000" pitchFamily="2" charset="0"/>
              </a:rPr>
              <a:t> my </a:t>
            </a:r>
            <a:r>
              <a:rPr lang="es-ES" sz="2500" dirty="0" err="1">
                <a:latin typeface="Patrick Hand" panose="00000500000000000000" pitchFamily="2" charset="0"/>
              </a:rPr>
              <a:t>house</a:t>
            </a:r>
            <a:r>
              <a:rPr lang="es-ES" sz="2500" dirty="0">
                <a:latin typeface="Patrick Hand" panose="00000500000000000000" pitchFamily="2" charset="0"/>
              </a:rPr>
              <a:t> because is </a:t>
            </a:r>
            <a:r>
              <a:rPr lang="es-ES" sz="2500" dirty="0" err="1">
                <a:latin typeface="Patrick Hand" panose="00000500000000000000" pitchFamily="2" charset="0"/>
              </a:rPr>
              <a:t>comfortable</a:t>
            </a:r>
            <a:r>
              <a:rPr lang="es-ES" sz="2500" dirty="0">
                <a:latin typeface="Patrick Hand" panose="00000500000000000000" pitchFamily="2" charset="0"/>
              </a:rPr>
              <a:t>, </a:t>
            </a:r>
            <a:r>
              <a:rPr lang="es-ES" sz="2500" dirty="0" err="1">
                <a:latin typeface="Patrick Hand" panose="00000500000000000000" pitchFamily="2" charset="0"/>
              </a:rPr>
              <a:t>although</a:t>
            </a:r>
            <a:r>
              <a:rPr lang="es-ES" sz="2500" dirty="0">
                <a:latin typeface="Patrick Hand" panose="00000500000000000000" pitchFamily="2" charset="0"/>
              </a:rPr>
              <a:t> </a:t>
            </a:r>
            <a:r>
              <a:rPr lang="es-ES" sz="2500" dirty="0" err="1">
                <a:latin typeface="Patrick Hand" panose="00000500000000000000" pitchFamily="2" charset="0"/>
              </a:rPr>
              <a:t>it</a:t>
            </a:r>
            <a:r>
              <a:rPr lang="es-ES" sz="2500" dirty="0">
                <a:latin typeface="Patrick Hand" panose="00000500000000000000" pitchFamily="2" charset="0"/>
              </a:rPr>
              <a:t> is </a:t>
            </a:r>
            <a:r>
              <a:rPr lang="es-ES" sz="2500" dirty="0" err="1">
                <a:latin typeface="Patrick Hand" panose="00000500000000000000" pitchFamily="2" charset="0"/>
              </a:rPr>
              <a:t>also</a:t>
            </a:r>
            <a:r>
              <a:rPr lang="es-ES" sz="2500" dirty="0">
                <a:latin typeface="Patrick Hand" panose="00000500000000000000" pitchFamily="2" charset="0"/>
              </a:rPr>
              <a:t> a bit </a:t>
            </a:r>
            <a:r>
              <a:rPr lang="es-ES" sz="2500" dirty="0" err="1">
                <a:latin typeface="Patrick Hand" panose="00000500000000000000" pitchFamily="2" charset="0"/>
              </a:rPr>
              <a:t>old</a:t>
            </a:r>
            <a:r>
              <a:rPr lang="es-ES" sz="2500" dirty="0">
                <a:latin typeface="Patrick Hand" panose="00000500000000000000" pitchFamily="2" charset="0"/>
              </a:rPr>
              <a:t>. </a:t>
            </a:r>
            <a:r>
              <a:rPr lang="es-ES" sz="2500" dirty="0" err="1">
                <a:latin typeface="Patrick Hand" panose="00000500000000000000" pitchFamily="2" charset="0"/>
              </a:rPr>
              <a:t>It</a:t>
            </a:r>
            <a:r>
              <a:rPr lang="es-ES" sz="2500" dirty="0">
                <a:latin typeface="Patrick Hand" panose="00000500000000000000" pitchFamily="2" charset="0"/>
              </a:rPr>
              <a:t> has three </a:t>
            </a:r>
            <a:r>
              <a:rPr lang="es-ES" sz="2500" dirty="0" err="1">
                <a:latin typeface="Patrick Hand" panose="00000500000000000000" pitchFamily="2" charset="0"/>
              </a:rPr>
              <a:t>bedrooms</a:t>
            </a:r>
            <a:r>
              <a:rPr lang="es-ES" sz="2500" dirty="0">
                <a:latin typeface="Patrick Hand" panose="00000500000000000000" pitchFamily="2" charset="0"/>
              </a:rPr>
              <a:t>, two </a:t>
            </a:r>
            <a:r>
              <a:rPr lang="es-ES" sz="2500" dirty="0" err="1">
                <a:latin typeface="Patrick Hand" panose="00000500000000000000" pitchFamily="2" charset="0"/>
              </a:rPr>
              <a:t>bathrooms</a:t>
            </a:r>
            <a:r>
              <a:rPr lang="es-ES" sz="2500" dirty="0">
                <a:latin typeface="Patrick Hand" panose="00000500000000000000" pitchFamily="2" charset="0"/>
              </a:rPr>
              <a:t>, a </a:t>
            </a:r>
            <a:r>
              <a:rPr lang="es-ES" sz="2500" dirty="0" err="1">
                <a:latin typeface="Patrick Hand" panose="00000500000000000000" pitchFamily="2" charset="0"/>
              </a:rPr>
              <a:t>modern</a:t>
            </a:r>
            <a:r>
              <a:rPr lang="es-ES" sz="2500" dirty="0">
                <a:latin typeface="Patrick Hand" panose="00000500000000000000" pitchFamily="2" charset="0"/>
              </a:rPr>
              <a:t> </a:t>
            </a:r>
            <a:r>
              <a:rPr lang="es-ES" sz="2500" dirty="0" err="1">
                <a:latin typeface="Patrick Hand" panose="00000500000000000000" pitchFamily="2" charset="0"/>
              </a:rPr>
              <a:t>kitchen</a:t>
            </a:r>
            <a:r>
              <a:rPr lang="es-ES" sz="2500" dirty="0">
                <a:latin typeface="Patrick Hand" panose="00000500000000000000" pitchFamily="2" charset="0"/>
              </a:rPr>
              <a:t> and a </a:t>
            </a:r>
            <a:r>
              <a:rPr lang="es-ES" sz="2500" dirty="0" err="1">
                <a:latin typeface="Patrick Hand" panose="00000500000000000000" pitchFamily="2" charset="0"/>
              </a:rPr>
              <a:t>beautiful</a:t>
            </a:r>
            <a:r>
              <a:rPr lang="es-ES" sz="2500" dirty="0">
                <a:latin typeface="Patrick Hand" panose="00000500000000000000" pitchFamily="2" charset="0"/>
              </a:rPr>
              <a:t> </a:t>
            </a:r>
            <a:r>
              <a:rPr lang="es-ES" sz="2500" dirty="0" err="1">
                <a:latin typeface="Patrick Hand" panose="00000500000000000000" pitchFamily="2" charset="0"/>
              </a:rPr>
              <a:t>garden</a:t>
            </a:r>
            <a:r>
              <a:rPr lang="es-ES" sz="2500" dirty="0">
                <a:latin typeface="Patrick Hand" panose="00000500000000000000" pitchFamily="2" charset="0"/>
              </a:rPr>
              <a:t> with </a:t>
            </a:r>
            <a:r>
              <a:rPr lang="es-ES" sz="2500" dirty="0" err="1">
                <a:latin typeface="Patrick Hand" panose="00000500000000000000" pitchFamily="2" charset="0"/>
              </a:rPr>
              <a:t>lots</a:t>
            </a:r>
            <a:r>
              <a:rPr lang="es-ES" sz="2500" dirty="0">
                <a:latin typeface="Patrick Hand" panose="00000500000000000000" pitchFamily="2" charset="0"/>
              </a:rPr>
              <a:t> of </a:t>
            </a:r>
            <a:r>
              <a:rPr lang="es-ES" sz="2500" dirty="0" err="1">
                <a:latin typeface="Patrick Hand" panose="00000500000000000000" pitchFamily="2" charset="0"/>
              </a:rPr>
              <a:t>flowers</a:t>
            </a:r>
            <a:r>
              <a:rPr lang="es-ES" sz="2500" dirty="0">
                <a:latin typeface="Patrick Hand" panose="00000500000000000000" pitchFamily="2" charset="0"/>
              </a:rPr>
              <a:t>. </a:t>
            </a:r>
          </a:p>
          <a:p>
            <a:r>
              <a:rPr lang="es-ES" sz="2500" dirty="0">
                <a:latin typeface="Patrick Hand" panose="00000500000000000000" pitchFamily="2" charset="0"/>
              </a:rPr>
              <a:t>In my </a:t>
            </a:r>
            <a:r>
              <a:rPr lang="es-ES" sz="2500" dirty="0" err="1">
                <a:latin typeface="Patrick Hand" panose="00000500000000000000" pitchFamily="2" charset="0"/>
              </a:rPr>
              <a:t>town</a:t>
            </a:r>
            <a:r>
              <a:rPr lang="es-ES" sz="2500" dirty="0">
                <a:latin typeface="Patrick Hand" panose="00000500000000000000" pitchFamily="2" charset="0"/>
              </a:rPr>
              <a:t> </a:t>
            </a:r>
            <a:r>
              <a:rPr lang="es-ES" sz="2500" dirty="0" err="1">
                <a:latin typeface="Patrick Hand" panose="00000500000000000000" pitchFamily="2" charset="0"/>
              </a:rPr>
              <a:t>there’s</a:t>
            </a:r>
            <a:r>
              <a:rPr lang="es-ES" sz="2500" dirty="0">
                <a:latin typeface="Patrick Hand" panose="00000500000000000000" pitchFamily="2" charset="0"/>
              </a:rPr>
              <a:t> </a:t>
            </a:r>
            <a:r>
              <a:rPr lang="es-ES" sz="2500" dirty="0" err="1">
                <a:latin typeface="Patrick Hand" panose="00000500000000000000" pitchFamily="2" charset="0"/>
              </a:rPr>
              <a:t>lots</a:t>
            </a:r>
            <a:r>
              <a:rPr lang="es-ES" sz="2500" dirty="0">
                <a:latin typeface="Patrick Hand" panose="00000500000000000000" pitchFamily="2" charset="0"/>
              </a:rPr>
              <a:t> to do! There is a cinema, </a:t>
            </a:r>
            <a:r>
              <a:rPr lang="es-ES" sz="2500" dirty="0" err="1">
                <a:latin typeface="Patrick Hand" panose="00000500000000000000" pitchFamily="2" charset="0"/>
              </a:rPr>
              <a:t>lots</a:t>
            </a:r>
            <a:r>
              <a:rPr lang="es-ES" sz="2500" dirty="0">
                <a:latin typeface="Patrick Hand" panose="00000500000000000000" pitchFamily="2" charset="0"/>
              </a:rPr>
              <a:t> of restaurants and </a:t>
            </a:r>
            <a:r>
              <a:rPr lang="es-ES" sz="2500" dirty="0" err="1">
                <a:latin typeface="Patrick Hand" panose="00000500000000000000" pitchFamily="2" charset="0"/>
              </a:rPr>
              <a:t>also</a:t>
            </a:r>
            <a:r>
              <a:rPr lang="es-ES" sz="2500" dirty="0">
                <a:latin typeface="Patrick Hand" panose="00000500000000000000" pitchFamily="2" charset="0"/>
              </a:rPr>
              <a:t> a </a:t>
            </a:r>
            <a:r>
              <a:rPr lang="es-ES" sz="2500" dirty="0" err="1">
                <a:latin typeface="Patrick Hand" panose="00000500000000000000" pitchFamily="2" charset="0"/>
              </a:rPr>
              <a:t>sports</a:t>
            </a:r>
            <a:r>
              <a:rPr lang="es-ES" sz="2500" dirty="0">
                <a:latin typeface="Patrick Hand" panose="00000500000000000000" pitchFamily="2" charset="0"/>
              </a:rPr>
              <a:t> centre. In </a:t>
            </a:r>
            <a:r>
              <a:rPr lang="es-ES" sz="2500" dirty="0" err="1">
                <a:latin typeface="Patrick Hand" panose="00000500000000000000" pitchFamily="2" charset="0"/>
              </a:rPr>
              <a:t>addition</a:t>
            </a:r>
            <a:r>
              <a:rPr lang="es-ES" sz="2500" dirty="0">
                <a:latin typeface="Patrick Hand" panose="00000500000000000000" pitchFamily="2" charset="0"/>
              </a:rPr>
              <a:t>, </a:t>
            </a:r>
            <a:r>
              <a:rPr lang="es-ES" sz="2500" dirty="0" err="1">
                <a:latin typeface="Patrick Hand" panose="00000500000000000000" pitchFamily="2" charset="0"/>
              </a:rPr>
              <a:t>it</a:t>
            </a:r>
            <a:r>
              <a:rPr lang="es-ES" sz="2500" dirty="0">
                <a:latin typeface="Patrick Hand" panose="00000500000000000000" pitchFamily="2" charset="0"/>
              </a:rPr>
              <a:t> has a </a:t>
            </a:r>
            <a:r>
              <a:rPr lang="es-ES" sz="2500" dirty="0" err="1">
                <a:latin typeface="Patrick Hand" panose="00000500000000000000" pitchFamily="2" charset="0"/>
              </a:rPr>
              <a:t>cathedral</a:t>
            </a:r>
            <a:r>
              <a:rPr lang="es-ES" sz="2500" dirty="0">
                <a:latin typeface="Patrick Hand" panose="00000500000000000000" pitchFamily="2" charset="0"/>
              </a:rPr>
              <a:t>, a </a:t>
            </a:r>
            <a:r>
              <a:rPr lang="es-ES" sz="2500" dirty="0" err="1">
                <a:latin typeface="Patrick Hand" panose="00000500000000000000" pitchFamily="2" charset="0"/>
              </a:rPr>
              <a:t>museum</a:t>
            </a:r>
            <a:r>
              <a:rPr lang="es-ES" sz="2500" dirty="0">
                <a:latin typeface="Patrick Hand" panose="00000500000000000000" pitchFamily="2" charset="0"/>
              </a:rPr>
              <a:t> and </a:t>
            </a:r>
            <a:r>
              <a:rPr lang="es-ES" sz="2500" dirty="0" err="1">
                <a:latin typeface="Patrick Hand" panose="00000500000000000000" pitchFamily="2" charset="0"/>
              </a:rPr>
              <a:t>also</a:t>
            </a:r>
            <a:r>
              <a:rPr lang="es-ES" sz="2500" dirty="0">
                <a:latin typeface="Patrick Hand" panose="00000500000000000000" pitchFamily="2" charset="0"/>
              </a:rPr>
              <a:t> a </a:t>
            </a:r>
            <a:r>
              <a:rPr lang="es-ES" sz="2500" dirty="0" err="1">
                <a:latin typeface="Patrick Hand" panose="00000500000000000000" pitchFamily="2" charset="0"/>
              </a:rPr>
              <a:t>big</a:t>
            </a:r>
            <a:r>
              <a:rPr lang="es-ES" sz="2500" dirty="0">
                <a:latin typeface="Patrick Hand" panose="00000500000000000000" pitchFamily="2" charset="0"/>
              </a:rPr>
              <a:t> </a:t>
            </a:r>
            <a:r>
              <a:rPr lang="es-ES" sz="2500" dirty="0" err="1">
                <a:latin typeface="Patrick Hand" panose="00000500000000000000" pitchFamily="2" charset="0"/>
              </a:rPr>
              <a:t>park</a:t>
            </a:r>
            <a:r>
              <a:rPr lang="es-ES" sz="2500" dirty="0">
                <a:latin typeface="Patrick Hand" panose="00000500000000000000" pitchFamily="2" charset="0"/>
              </a:rPr>
              <a:t>. </a:t>
            </a:r>
            <a:r>
              <a:rPr lang="es-ES" sz="2500" dirty="0" err="1">
                <a:latin typeface="Patrick Hand" panose="00000500000000000000" pitchFamily="2" charset="0"/>
              </a:rPr>
              <a:t>However</a:t>
            </a:r>
            <a:r>
              <a:rPr lang="es-ES" sz="2500" dirty="0">
                <a:latin typeface="Patrick Hand" panose="00000500000000000000" pitchFamily="2" charset="0"/>
              </a:rPr>
              <a:t>, </a:t>
            </a:r>
            <a:r>
              <a:rPr lang="es-ES" sz="2500" dirty="0" err="1">
                <a:latin typeface="Patrick Hand" panose="00000500000000000000" pitchFamily="2" charset="0"/>
              </a:rPr>
              <a:t>it</a:t>
            </a:r>
            <a:r>
              <a:rPr lang="es-ES" sz="2500" dirty="0">
                <a:latin typeface="Patrick Hand" panose="00000500000000000000" pitchFamily="2" charset="0"/>
              </a:rPr>
              <a:t> </a:t>
            </a:r>
            <a:r>
              <a:rPr lang="es-ES" sz="2500" dirty="0" err="1">
                <a:latin typeface="Patrick Hand" panose="00000500000000000000" pitchFamily="2" charset="0"/>
              </a:rPr>
              <a:t>doesn’t</a:t>
            </a:r>
            <a:r>
              <a:rPr lang="es-ES" sz="2500" dirty="0">
                <a:latin typeface="Patrick Hand" panose="00000500000000000000" pitchFamily="2" charset="0"/>
              </a:rPr>
              <a:t> have </a:t>
            </a:r>
            <a:r>
              <a:rPr lang="es-ES" sz="2500" dirty="0" err="1">
                <a:latin typeface="Patrick Hand" panose="00000500000000000000" pitchFamily="2" charset="0"/>
              </a:rPr>
              <a:t>many</a:t>
            </a:r>
            <a:r>
              <a:rPr lang="es-ES" sz="2500" dirty="0">
                <a:latin typeface="Patrick Hand" panose="00000500000000000000" pitchFamily="2" charset="0"/>
              </a:rPr>
              <a:t> shops and the </a:t>
            </a:r>
            <a:r>
              <a:rPr lang="es-ES" sz="2500" dirty="0" err="1">
                <a:latin typeface="Patrick Hand" panose="00000500000000000000" pitchFamily="2" charset="0"/>
              </a:rPr>
              <a:t>supermarket</a:t>
            </a:r>
            <a:r>
              <a:rPr lang="es-ES" sz="2500" dirty="0">
                <a:latin typeface="Patrick Hand" panose="00000500000000000000" pitchFamily="2" charset="0"/>
              </a:rPr>
              <a:t> is quite </a:t>
            </a:r>
            <a:r>
              <a:rPr lang="es-ES" sz="2500" dirty="0" err="1">
                <a:latin typeface="Patrick Hand" panose="00000500000000000000" pitchFamily="2" charset="0"/>
              </a:rPr>
              <a:t>small</a:t>
            </a:r>
            <a:r>
              <a:rPr lang="es-ES" sz="2500" dirty="0">
                <a:latin typeface="Patrick Hand" panose="00000500000000000000" pitchFamily="2" charset="0"/>
              </a:rPr>
              <a:t>.  </a:t>
            </a:r>
            <a:r>
              <a:rPr lang="es-ES" sz="2500" b="1" dirty="0">
                <a:latin typeface="Patrick Hand" panose="00000500000000000000" pitchFamily="2" charset="0"/>
              </a:rPr>
              <a:t>(George)</a:t>
            </a:r>
            <a:endParaRPr lang="es-ES" sz="2500" dirty="0">
              <a:latin typeface="Patrick Hand" panose="00000500000000000000" pitchFamily="2" charset="0"/>
            </a:endParaRPr>
          </a:p>
        </p:txBody>
      </p:sp>
    </p:spTree>
    <p:extLst>
      <p:ext uri="{BB962C8B-B14F-4D97-AF65-F5344CB8AC3E}">
        <p14:creationId xmlns:p14="http://schemas.microsoft.com/office/powerpoint/2010/main" val="3682698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824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9: </a:t>
            </a:r>
            <a:r>
              <a:rPr lang="es-ES" sz="4000" b="1" dirty="0" err="1">
                <a:solidFill>
                  <a:schemeClr val="bg1"/>
                </a:solidFill>
                <a:latin typeface="Patrick Hand" panose="00000500000000000000" pitchFamily="2" charset="0"/>
              </a:rPr>
              <a:t>Write</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down</a:t>
            </a:r>
            <a:r>
              <a:rPr lang="es-ES" sz="4000" b="1" dirty="0">
                <a:solidFill>
                  <a:schemeClr val="bg1"/>
                </a:solidFill>
                <a:latin typeface="Patrick Hand" panose="00000500000000000000" pitchFamily="2" charset="0"/>
              </a:rPr>
              <a:t> the </a:t>
            </a:r>
            <a:r>
              <a:rPr lang="es-ES" sz="4000" b="1" dirty="0" err="1">
                <a:solidFill>
                  <a:schemeClr val="bg1"/>
                </a:solidFill>
                <a:latin typeface="Patrick Hand" panose="00000500000000000000" pitchFamily="2" charset="0"/>
              </a:rPr>
              <a:t>correct</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number</a:t>
            </a:r>
            <a:endParaRPr lang="es-ES" sz="4000" b="1" dirty="0">
              <a:solidFill>
                <a:schemeClr val="bg1"/>
              </a:solidFill>
              <a:latin typeface="Patrick Hand" panose="00000500000000000000" pitchFamily="2" charset="0"/>
            </a:endParaRPr>
          </a:p>
        </p:txBody>
      </p:sp>
      <p:graphicFrame>
        <p:nvGraphicFramePr>
          <p:cNvPr id="33" name="Tabla 29">
            <a:extLst>
              <a:ext uri="{FF2B5EF4-FFF2-40B4-BE49-F238E27FC236}">
                <a16:creationId xmlns:a16="http://schemas.microsoft.com/office/drawing/2014/main" id="{BBF7B9D3-E714-EEA8-90B6-7CFE8F105176}"/>
              </a:ext>
            </a:extLst>
          </p:cNvPr>
          <p:cNvGraphicFramePr>
            <a:graphicFrameLocks noGrp="1"/>
          </p:cNvGraphicFramePr>
          <p:nvPr>
            <p:extLst>
              <p:ext uri="{D42A27DB-BD31-4B8C-83A1-F6EECF244321}">
                <p14:modId xmlns:p14="http://schemas.microsoft.com/office/powerpoint/2010/main" val="122156759"/>
              </p:ext>
            </p:extLst>
          </p:nvPr>
        </p:nvGraphicFramePr>
        <p:xfrm>
          <a:off x="9329351" y="6030096"/>
          <a:ext cx="2653976" cy="718899"/>
        </p:xfrm>
        <a:graphic>
          <a:graphicData uri="http://schemas.openxmlformats.org/drawingml/2006/table">
            <a:tbl>
              <a:tblPr firstRow="1" bandRow="1">
                <a:tableStyleId>{5940675A-B579-460E-94D1-54222C63F5DA}</a:tableStyleId>
              </a:tblPr>
              <a:tblGrid>
                <a:gridCol w="663494">
                  <a:extLst>
                    <a:ext uri="{9D8B030D-6E8A-4147-A177-3AD203B41FA5}">
                      <a16:colId xmlns:a16="http://schemas.microsoft.com/office/drawing/2014/main" val="4142859001"/>
                    </a:ext>
                  </a:extLst>
                </a:gridCol>
                <a:gridCol w="663494">
                  <a:extLst>
                    <a:ext uri="{9D8B030D-6E8A-4147-A177-3AD203B41FA5}">
                      <a16:colId xmlns:a16="http://schemas.microsoft.com/office/drawing/2014/main" val="1465738722"/>
                    </a:ext>
                  </a:extLst>
                </a:gridCol>
                <a:gridCol w="663494">
                  <a:extLst>
                    <a:ext uri="{9D8B030D-6E8A-4147-A177-3AD203B41FA5}">
                      <a16:colId xmlns:a16="http://schemas.microsoft.com/office/drawing/2014/main" val="943696700"/>
                    </a:ext>
                  </a:extLst>
                </a:gridCol>
                <a:gridCol w="663494">
                  <a:extLst>
                    <a:ext uri="{9D8B030D-6E8A-4147-A177-3AD203B41FA5}">
                      <a16:colId xmlns:a16="http://schemas.microsoft.com/office/drawing/2014/main" val="694195423"/>
                    </a:ext>
                  </a:extLst>
                </a:gridCol>
              </a:tblGrid>
              <a:tr h="718899">
                <a:tc>
                  <a:txBody>
                    <a:bodyPr/>
                    <a:lstStyle/>
                    <a:p>
                      <a:pPr algn="ctr"/>
                      <a:r>
                        <a:rPr lang="es-ES" sz="2500" b="1" dirty="0">
                          <a:solidFill>
                            <a:srgbClr val="FF0000"/>
                          </a:solidFill>
                          <a:latin typeface="Patrick Hand" panose="00000500000000000000" pitchFamily="2" charset="0"/>
                        </a:rPr>
                        <a:t>7</a:t>
                      </a:r>
                    </a:p>
                  </a:txBody>
                  <a:tcPr anchor="ctr">
                    <a:lnL w="28575" cap="flat" cmpd="sng" algn="ctr">
                      <a:solidFill>
                        <a:srgbClr val="824418"/>
                      </a:solidFill>
                      <a:prstDash val="solid"/>
                      <a:round/>
                      <a:headEnd type="none" w="med" len="med"/>
                      <a:tailEnd type="none" w="med" len="med"/>
                    </a:lnL>
                    <a:lnR w="28575" cap="flat" cmpd="sng" algn="ctr">
                      <a:solidFill>
                        <a:srgbClr val="824418"/>
                      </a:solidFill>
                      <a:prstDash val="solid"/>
                      <a:round/>
                      <a:headEnd type="none" w="med" len="med"/>
                      <a:tailEnd type="none" w="med" len="med"/>
                    </a:lnR>
                    <a:lnT w="28575" cap="flat" cmpd="sng" algn="ctr">
                      <a:solidFill>
                        <a:srgbClr val="824418"/>
                      </a:solidFill>
                      <a:prstDash val="solid"/>
                      <a:round/>
                      <a:headEnd type="none" w="med" len="med"/>
                      <a:tailEnd type="none" w="med" len="med"/>
                    </a:lnT>
                    <a:lnB w="28575" cap="flat" cmpd="sng" algn="ctr">
                      <a:solidFill>
                        <a:srgbClr val="824418"/>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5</a:t>
                      </a:r>
                    </a:p>
                  </a:txBody>
                  <a:tcPr anchor="ctr">
                    <a:lnL w="28575" cap="flat" cmpd="sng" algn="ctr">
                      <a:solidFill>
                        <a:srgbClr val="824418"/>
                      </a:solidFill>
                      <a:prstDash val="solid"/>
                      <a:round/>
                      <a:headEnd type="none" w="med" len="med"/>
                      <a:tailEnd type="none" w="med" len="med"/>
                    </a:lnL>
                    <a:lnR w="28575" cap="flat" cmpd="sng" algn="ctr">
                      <a:solidFill>
                        <a:srgbClr val="824418"/>
                      </a:solidFill>
                      <a:prstDash val="solid"/>
                      <a:round/>
                      <a:headEnd type="none" w="med" len="med"/>
                      <a:tailEnd type="none" w="med" len="med"/>
                    </a:lnR>
                    <a:lnT w="28575" cap="flat" cmpd="sng" algn="ctr">
                      <a:solidFill>
                        <a:srgbClr val="824418"/>
                      </a:solidFill>
                      <a:prstDash val="solid"/>
                      <a:round/>
                      <a:headEnd type="none" w="med" len="med"/>
                      <a:tailEnd type="none" w="med" len="med"/>
                    </a:lnT>
                    <a:lnB w="28575" cap="flat" cmpd="sng" algn="ctr">
                      <a:solidFill>
                        <a:srgbClr val="824418"/>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8</a:t>
                      </a:r>
                    </a:p>
                  </a:txBody>
                  <a:tcPr anchor="ctr">
                    <a:lnL w="28575" cap="flat" cmpd="sng" algn="ctr">
                      <a:solidFill>
                        <a:srgbClr val="824418"/>
                      </a:solidFill>
                      <a:prstDash val="solid"/>
                      <a:round/>
                      <a:headEnd type="none" w="med" len="med"/>
                      <a:tailEnd type="none" w="med" len="med"/>
                    </a:lnL>
                    <a:lnR w="28575" cap="flat" cmpd="sng" algn="ctr">
                      <a:solidFill>
                        <a:srgbClr val="824418"/>
                      </a:solidFill>
                      <a:prstDash val="solid"/>
                      <a:round/>
                      <a:headEnd type="none" w="med" len="med"/>
                      <a:tailEnd type="none" w="med" len="med"/>
                    </a:lnR>
                    <a:lnT w="28575" cap="flat" cmpd="sng" algn="ctr">
                      <a:solidFill>
                        <a:srgbClr val="824418"/>
                      </a:solidFill>
                      <a:prstDash val="solid"/>
                      <a:round/>
                      <a:headEnd type="none" w="med" len="med"/>
                      <a:tailEnd type="none" w="med" len="med"/>
                    </a:lnT>
                    <a:lnB w="28575" cap="flat" cmpd="sng" algn="ctr">
                      <a:solidFill>
                        <a:srgbClr val="824418"/>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3</a:t>
                      </a:r>
                    </a:p>
                  </a:txBody>
                  <a:tcPr anchor="ctr">
                    <a:lnL w="28575" cap="flat" cmpd="sng" algn="ctr">
                      <a:solidFill>
                        <a:srgbClr val="824418"/>
                      </a:solidFill>
                      <a:prstDash val="solid"/>
                      <a:round/>
                      <a:headEnd type="none" w="med" len="med"/>
                      <a:tailEnd type="none" w="med" len="med"/>
                    </a:lnL>
                    <a:lnR w="28575" cap="flat" cmpd="sng" algn="ctr">
                      <a:solidFill>
                        <a:srgbClr val="824418"/>
                      </a:solidFill>
                      <a:prstDash val="solid"/>
                      <a:round/>
                      <a:headEnd type="none" w="med" len="med"/>
                      <a:tailEnd type="none" w="med" len="med"/>
                    </a:lnR>
                    <a:lnT w="28575" cap="flat" cmpd="sng" algn="ctr">
                      <a:solidFill>
                        <a:srgbClr val="824418"/>
                      </a:solidFill>
                      <a:prstDash val="solid"/>
                      <a:round/>
                      <a:headEnd type="none" w="med" len="med"/>
                      <a:tailEnd type="none" w="med" len="med"/>
                    </a:lnT>
                    <a:lnB w="28575" cap="flat" cmpd="sng" algn="ctr">
                      <a:solidFill>
                        <a:srgbClr val="824418"/>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sp>
        <p:nvSpPr>
          <p:cNvPr id="20" name="CuadroTexto 19">
            <a:extLst>
              <a:ext uri="{FF2B5EF4-FFF2-40B4-BE49-F238E27FC236}">
                <a16:creationId xmlns:a16="http://schemas.microsoft.com/office/drawing/2014/main" id="{0CF6E890-3ED0-892E-CA5F-19E169574852}"/>
              </a:ext>
            </a:extLst>
          </p:cNvPr>
          <p:cNvSpPr txBox="1"/>
          <p:nvPr/>
        </p:nvSpPr>
        <p:spPr>
          <a:xfrm>
            <a:off x="0" y="5919376"/>
            <a:ext cx="8377881" cy="1015663"/>
          </a:xfrm>
          <a:prstGeom prst="rect">
            <a:avLst/>
          </a:prstGeom>
          <a:noFill/>
        </p:spPr>
        <p:txBody>
          <a:bodyPr wrap="square" rtlCol="0">
            <a:spAutoFit/>
          </a:bodyPr>
          <a:lstStyle/>
          <a:p>
            <a:pPr algn="r"/>
            <a:r>
              <a:rPr lang="es-ES" sz="2000" dirty="0">
                <a:latin typeface="Patrick Hand" panose="00000500000000000000" pitchFamily="2" charset="0"/>
              </a:rPr>
              <a:t>Solo hay cuatro frases correctas en la tabla. Escribe los cuatro números en la caja del código en orden de apariencia (de arriba abajo, de izquierda a derecha – mira las flechas que lo indican). </a:t>
            </a:r>
          </a:p>
        </p:txBody>
      </p:sp>
      <p:pic>
        <p:nvPicPr>
          <p:cNvPr id="15" name="Imagen 14" descr="Icono&#10;&#10;Descripción generada automáticamente">
            <a:extLst>
              <a:ext uri="{FF2B5EF4-FFF2-40B4-BE49-F238E27FC236}">
                <a16:creationId xmlns:a16="http://schemas.microsoft.com/office/drawing/2014/main" id="{86C84802-5B9B-EF5F-DE02-D0E4A76D0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5364" y="5954329"/>
            <a:ext cx="794666" cy="794666"/>
          </a:xfrm>
          <a:prstGeom prst="rect">
            <a:avLst/>
          </a:prstGeom>
        </p:spPr>
      </p:pic>
      <p:grpSp>
        <p:nvGrpSpPr>
          <p:cNvPr id="9" name="Grupo 8">
            <a:extLst>
              <a:ext uri="{FF2B5EF4-FFF2-40B4-BE49-F238E27FC236}">
                <a16:creationId xmlns:a16="http://schemas.microsoft.com/office/drawing/2014/main" id="{738C3D2D-77EC-38EA-A014-012459D79503}"/>
              </a:ext>
            </a:extLst>
          </p:cNvPr>
          <p:cNvGrpSpPr/>
          <p:nvPr/>
        </p:nvGrpSpPr>
        <p:grpSpPr>
          <a:xfrm>
            <a:off x="673748" y="563394"/>
            <a:ext cx="1877922" cy="1877922"/>
            <a:chOff x="445148" y="563394"/>
            <a:chExt cx="1877922" cy="1877922"/>
          </a:xfrm>
        </p:grpSpPr>
        <p:pic>
          <p:nvPicPr>
            <p:cNvPr id="3" name="Imagen 2" descr="Icono&#10;&#10;Descripción generada automáticamente">
              <a:extLst>
                <a:ext uri="{FF2B5EF4-FFF2-40B4-BE49-F238E27FC236}">
                  <a16:creationId xmlns:a16="http://schemas.microsoft.com/office/drawing/2014/main" id="{CC7E0D16-F514-B43B-17C2-B2CEC7E19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7" name="Rectángulo: esquinas redondeadas 6">
              <a:extLst>
                <a:ext uri="{FF2B5EF4-FFF2-40B4-BE49-F238E27FC236}">
                  <a16:creationId xmlns:a16="http://schemas.microsoft.com/office/drawing/2014/main" id="{20903A86-52B8-333C-EDBE-690D08CC0E69}"/>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esquinas redondeadas 20">
              <a:extLst>
                <a:ext uri="{FF2B5EF4-FFF2-40B4-BE49-F238E27FC236}">
                  <a16:creationId xmlns:a16="http://schemas.microsoft.com/office/drawing/2014/main" id="{80051EFA-6BF7-69CB-DDC6-7C2A6286002E}"/>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esquinas redondeadas 21">
              <a:extLst>
                <a:ext uri="{FF2B5EF4-FFF2-40B4-BE49-F238E27FC236}">
                  <a16:creationId xmlns:a16="http://schemas.microsoft.com/office/drawing/2014/main" id="{7980A88F-603D-3CAF-DD13-035965FDB9B3}"/>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CuadroTexto 9">
            <a:extLst>
              <a:ext uri="{FF2B5EF4-FFF2-40B4-BE49-F238E27FC236}">
                <a16:creationId xmlns:a16="http://schemas.microsoft.com/office/drawing/2014/main" id="{926E41F9-3A29-E04F-2CEF-538EF036AA11}"/>
              </a:ext>
            </a:extLst>
          </p:cNvPr>
          <p:cNvSpPr txBox="1"/>
          <p:nvPr/>
        </p:nvSpPr>
        <p:spPr>
          <a:xfrm>
            <a:off x="872046" y="123647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7 : 1 0</a:t>
            </a:r>
          </a:p>
        </p:txBody>
      </p:sp>
      <p:grpSp>
        <p:nvGrpSpPr>
          <p:cNvPr id="23" name="Grupo 22">
            <a:extLst>
              <a:ext uri="{FF2B5EF4-FFF2-40B4-BE49-F238E27FC236}">
                <a16:creationId xmlns:a16="http://schemas.microsoft.com/office/drawing/2014/main" id="{E0656A3B-5E0F-7DCA-12CF-29F8A1122481}"/>
              </a:ext>
            </a:extLst>
          </p:cNvPr>
          <p:cNvGrpSpPr/>
          <p:nvPr/>
        </p:nvGrpSpPr>
        <p:grpSpPr>
          <a:xfrm>
            <a:off x="2996818" y="563394"/>
            <a:ext cx="1877922" cy="1877922"/>
            <a:chOff x="445148" y="563394"/>
            <a:chExt cx="1877922" cy="1877922"/>
          </a:xfrm>
        </p:grpSpPr>
        <p:pic>
          <p:nvPicPr>
            <p:cNvPr id="24" name="Imagen 23" descr="Icono&#10;&#10;Descripción generada automáticamente">
              <a:extLst>
                <a:ext uri="{FF2B5EF4-FFF2-40B4-BE49-F238E27FC236}">
                  <a16:creationId xmlns:a16="http://schemas.microsoft.com/office/drawing/2014/main" id="{FC4BA19E-07FD-CB17-03D4-20B040FDC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25" name="Rectángulo: esquinas redondeadas 24">
              <a:extLst>
                <a:ext uri="{FF2B5EF4-FFF2-40B4-BE49-F238E27FC236}">
                  <a16:creationId xmlns:a16="http://schemas.microsoft.com/office/drawing/2014/main" id="{43F0B0BD-354E-66C6-153F-D963BB4503E0}"/>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esquinas redondeadas 25">
              <a:extLst>
                <a:ext uri="{FF2B5EF4-FFF2-40B4-BE49-F238E27FC236}">
                  <a16:creationId xmlns:a16="http://schemas.microsoft.com/office/drawing/2014/main" id="{C8976DF3-16AA-B41E-6A1B-840D313DBCA1}"/>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esquinas redondeadas 26">
              <a:extLst>
                <a:ext uri="{FF2B5EF4-FFF2-40B4-BE49-F238E27FC236}">
                  <a16:creationId xmlns:a16="http://schemas.microsoft.com/office/drawing/2014/main" id="{6A11B852-1CC7-2D9D-6B02-BFC35654B212}"/>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8" name="CuadroTexto 27">
            <a:extLst>
              <a:ext uri="{FF2B5EF4-FFF2-40B4-BE49-F238E27FC236}">
                <a16:creationId xmlns:a16="http://schemas.microsoft.com/office/drawing/2014/main" id="{FDB598A4-FAB9-E4AA-37EF-5539E4CF1B58}"/>
              </a:ext>
            </a:extLst>
          </p:cNvPr>
          <p:cNvSpPr txBox="1"/>
          <p:nvPr/>
        </p:nvSpPr>
        <p:spPr>
          <a:xfrm>
            <a:off x="3195116" y="123647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11 : 15</a:t>
            </a:r>
          </a:p>
        </p:txBody>
      </p:sp>
      <p:grpSp>
        <p:nvGrpSpPr>
          <p:cNvPr id="29" name="Grupo 28">
            <a:extLst>
              <a:ext uri="{FF2B5EF4-FFF2-40B4-BE49-F238E27FC236}">
                <a16:creationId xmlns:a16="http://schemas.microsoft.com/office/drawing/2014/main" id="{39BE416B-E8E8-7CFC-F2B6-AA6CE742380F}"/>
              </a:ext>
            </a:extLst>
          </p:cNvPr>
          <p:cNvGrpSpPr/>
          <p:nvPr/>
        </p:nvGrpSpPr>
        <p:grpSpPr>
          <a:xfrm>
            <a:off x="5319888" y="563394"/>
            <a:ext cx="1877922" cy="1877922"/>
            <a:chOff x="445148" y="563394"/>
            <a:chExt cx="1877922" cy="1877922"/>
          </a:xfrm>
        </p:grpSpPr>
        <p:pic>
          <p:nvPicPr>
            <p:cNvPr id="31" name="Imagen 30" descr="Icono&#10;&#10;Descripción generada automáticamente">
              <a:extLst>
                <a:ext uri="{FF2B5EF4-FFF2-40B4-BE49-F238E27FC236}">
                  <a16:creationId xmlns:a16="http://schemas.microsoft.com/office/drawing/2014/main" id="{E0F02580-BBEA-A4C4-E71C-BC4A73C31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32" name="Rectángulo: esquinas redondeadas 31">
              <a:extLst>
                <a:ext uri="{FF2B5EF4-FFF2-40B4-BE49-F238E27FC236}">
                  <a16:creationId xmlns:a16="http://schemas.microsoft.com/office/drawing/2014/main" id="{3F6BCCCD-AB46-AA7B-80B2-131D5C53C8C2}"/>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esquinas redondeadas 33">
              <a:extLst>
                <a:ext uri="{FF2B5EF4-FFF2-40B4-BE49-F238E27FC236}">
                  <a16:creationId xmlns:a16="http://schemas.microsoft.com/office/drawing/2014/main" id="{F762CB14-A01D-3B86-E9B7-F7F47085FE6C}"/>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ángulo: esquinas redondeadas 34">
              <a:extLst>
                <a:ext uri="{FF2B5EF4-FFF2-40B4-BE49-F238E27FC236}">
                  <a16:creationId xmlns:a16="http://schemas.microsoft.com/office/drawing/2014/main" id="{4D2BBBAA-C147-B544-3514-299545C294AF}"/>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6" name="CuadroTexto 35">
            <a:extLst>
              <a:ext uri="{FF2B5EF4-FFF2-40B4-BE49-F238E27FC236}">
                <a16:creationId xmlns:a16="http://schemas.microsoft.com/office/drawing/2014/main" id="{5527EAF5-B4BE-6B0E-321E-46CBB797A91B}"/>
              </a:ext>
            </a:extLst>
          </p:cNvPr>
          <p:cNvSpPr txBox="1"/>
          <p:nvPr/>
        </p:nvSpPr>
        <p:spPr>
          <a:xfrm>
            <a:off x="5518186" y="123647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1 : 2 5</a:t>
            </a:r>
          </a:p>
        </p:txBody>
      </p:sp>
      <p:grpSp>
        <p:nvGrpSpPr>
          <p:cNvPr id="37" name="Grupo 36">
            <a:extLst>
              <a:ext uri="{FF2B5EF4-FFF2-40B4-BE49-F238E27FC236}">
                <a16:creationId xmlns:a16="http://schemas.microsoft.com/office/drawing/2014/main" id="{52C7264B-4D73-07B1-F751-94B8D43DDFD4}"/>
              </a:ext>
            </a:extLst>
          </p:cNvPr>
          <p:cNvGrpSpPr/>
          <p:nvPr/>
        </p:nvGrpSpPr>
        <p:grpSpPr>
          <a:xfrm>
            <a:off x="7642958" y="563394"/>
            <a:ext cx="1877922" cy="1877922"/>
            <a:chOff x="445148" y="563394"/>
            <a:chExt cx="1877922" cy="1877922"/>
          </a:xfrm>
        </p:grpSpPr>
        <p:pic>
          <p:nvPicPr>
            <p:cNvPr id="38" name="Imagen 37" descr="Icono&#10;&#10;Descripción generada automáticamente">
              <a:extLst>
                <a:ext uri="{FF2B5EF4-FFF2-40B4-BE49-F238E27FC236}">
                  <a16:creationId xmlns:a16="http://schemas.microsoft.com/office/drawing/2014/main" id="{37DDC6FC-CB6B-A5CC-FF67-EE1D3B556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39" name="Rectángulo: esquinas redondeadas 38">
              <a:extLst>
                <a:ext uri="{FF2B5EF4-FFF2-40B4-BE49-F238E27FC236}">
                  <a16:creationId xmlns:a16="http://schemas.microsoft.com/office/drawing/2014/main" id="{7F3AC7DE-DF90-CE0A-FC49-692E07358A17}"/>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Rectángulo: esquinas redondeadas 39">
              <a:extLst>
                <a:ext uri="{FF2B5EF4-FFF2-40B4-BE49-F238E27FC236}">
                  <a16:creationId xmlns:a16="http://schemas.microsoft.com/office/drawing/2014/main" id="{79B1839D-3878-C84D-6E9A-DFEAFF8ED603}"/>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esquinas redondeadas 40">
              <a:extLst>
                <a:ext uri="{FF2B5EF4-FFF2-40B4-BE49-F238E27FC236}">
                  <a16:creationId xmlns:a16="http://schemas.microsoft.com/office/drawing/2014/main" id="{203F9DE4-0AED-29ED-BF71-2BB786CAE816}"/>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2" name="CuadroTexto 41">
            <a:extLst>
              <a:ext uri="{FF2B5EF4-FFF2-40B4-BE49-F238E27FC236}">
                <a16:creationId xmlns:a16="http://schemas.microsoft.com/office/drawing/2014/main" id="{8BDB4B2B-978C-3260-BFAE-D5757BBF43CD}"/>
              </a:ext>
            </a:extLst>
          </p:cNvPr>
          <p:cNvSpPr txBox="1"/>
          <p:nvPr/>
        </p:nvSpPr>
        <p:spPr>
          <a:xfrm>
            <a:off x="7841256" y="123647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9 : 3 0</a:t>
            </a:r>
          </a:p>
        </p:txBody>
      </p:sp>
      <p:grpSp>
        <p:nvGrpSpPr>
          <p:cNvPr id="43" name="Grupo 42">
            <a:extLst>
              <a:ext uri="{FF2B5EF4-FFF2-40B4-BE49-F238E27FC236}">
                <a16:creationId xmlns:a16="http://schemas.microsoft.com/office/drawing/2014/main" id="{502E804A-6FF0-4597-4EBE-B0700B2267BA}"/>
              </a:ext>
            </a:extLst>
          </p:cNvPr>
          <p:cNvGrpSpPr/>
          <p:nvPr/>
        </p:nvGrpSpPr>
        <p:grpSpPr>
          <a:xfrm>
            <a:off x="9966028" y="563394"/>
            <a:ext cx="1877922" cy="1877922"/>
            <a:chOff x="445148" y="563394"/>
            <a:chExt cx="1877922" cy="1877922"/>
          </a:xfrm>
        </p:grpSpPr>
        <p:pic>
          <p:nvPicPr>
            <p:cNvPr id="44" name="Imagen 43" descr="Icono&#10;&#10;Descripción generada automáticamente">
              <a:extLst>
                <a:ext uri="{FF2B5EF4-FFF2-40B4-BE49-F238E27FC236}">
                  <a16:creationId xmlns:a16="http://schemas.microsoft.com/office/drawing/2014/main" id="{B8DA5908-926F-C95E-3594-CC32C533E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45" name="Rectángulo: esquinas redondeadas 44">
              <a:extLst>
                <a:ext uri="{FF2B5EF4-FFF2-40B4-BE49-F238E27FC236}">
                  <a16:creationId xmlns:a16="http://schemas.microsoft.com/office/drawing/2014/main" id="{E7313B99-6EAF-A84D-4D64-8046C77E2614}"/>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esquinas redondeadas 45">
              <a:extLst>
                <a:ext uri="{FF2B5EF4-FFF2-40B4-BE49-F238E27FC236}">
                  <a16:creationId xmlns:a16="http://schemas.microsoft.com/office/drawing/2014/main" id="{A3DCD1F9-C04C-7528-4CE9-18CFBFA7A036}"/>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Rectángulo: esquinas redondeadas 46">
              <a:extLst>
                <a:ext uri="{FF2B5EF4-FFF2-40B4-BE49-F238E27FC236}">
                  <a16:creationId xmlns:a16="http://schemas.microsoft.com/office/drawing/2014/main" id="{715BCDF3-A5E6-E0D5-94ED-95F7F603BFFF}"/>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8" name="CuadroTexto 47">
            <a:extLst>
              <a:ext uri="{FF2B5EF4-FFF2-40B4-BE49-F238E27FC236}">
                <a16:creationId xmlns:a16="http://schemas.microsoft.com/office/drawing/2014/main" id="{F949414B-F8BC-B882-1E07-CB3A836E85A0}"/>
              </a:ext>
            </a:extLst>
          </p:cNvPr>
          <p:cNvSpPr txBox="1"/>
          <p:nvPr/>
        </p:nvSpPr>
        <p:spPr>
          <a:xfrm>
            <a:off x="10164326" y="123647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4 : 4 5</a:t>
            </a:r>
          </a:p>
        </p:txBody>
      </p:sp>
      <p:grpSp>
        <p:nvGrpSpPr>
          <p:cNvPr id="49" name="Grupo 48">
            <a:extLst>
              <a:ext uri="{FF2B5EF4-FFF2-40B4-BE49-F238E27FC236}">
                <a16:creationId xmlns:a16="http://schemas.microsoft.com/office/drawing/2014/main" id="{2EFEE9B1-2409-A10A-0931-BFB52CF265BE}"/>
              </a:ext>
            </a:extLst>
          </p:cNvPr>
          <p:cNvGrpSpPr/>
          <p:nvPr/>
        </p:nvGrpSpPr>
        <p:grpSpPr>
          <a:xfrm>
            <a:off x="673748" y="2263774"/>
            <a:ext cx="1877922" cy="1877922"/>
            <a:chOff x="445148" y="563394"/>
            <a:chExt cx="1877922" cy="1877922"/>
          </a:xfrm>
        </p:grpSpPr>
        <p:pic>
          <p:nvPicPr>
            <p:cNvPr id="50" name="Imagen 49" descr="Icono&#10;&#10;Descripción generada automáticamente">
              <a:extLst>
                <a:ext uri="{FF2B5EF4-FFF2-40B4-BE49-F238E27FC236}">
                  <a16:creationId xmlns:a16="http://schemas.microsoft.com/office/drawing/2014/main" id="{3AFBDD19-2096-DF4D-9BCD-03826F2BB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51" name="Rectángulo: esquinas redondeadas 50">
              <a:extLst>
                <a:ext uri="{FF2B5EF4-FFF2-40B4-BE49-F238E27FC236}">
                  <a16:creationId xmlns:a16="http://schemas.microsoft.com/office/drawing/2014/main" id="{2EE34E17-05EE-7647-2B23-1E3517A9AEF6}"/>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Rectángulo: esquinas redondeadas 52">
              <a:extLst>
                <a:ext uri="{FF2B5EF4-FFF2-40B4-BE49-F238E27FC236}">
                  <a16:creationId xmlns:a16="http://schemas.microsoft.com/office/drawing/2014/main" id="{7428F8BF-6315-7F0E-EF12-6BBE43B085EF}"/>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ángulo: esquinas redondeadas 53">
              <a:extLst>
                <a:ext uri="{FF2B5EF4-FFF2-40B4-BE49-F238E27FC236}">
                  <a16:creationId xmlns:a16="http://schemas.microsoft.com/office/drawing/2014/main" id="{62F8F43E-9279-2132-422B-6E2AAE1F4528}"/>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55" name="CuadroTexto 54">
            <a:extLst>
              <a:ext uri="{FF2B5EF4-FFF2-40B4-BE49-F238E27FC236}">
                <a16:creationId xmlns:a16="http://schemas.microsoft.com/office/drawing/2014/main" id="{E356A39F-9BDD-A4FC-D373-CC4F3BD1D414}"/>
              </a:ext>
            </a:extLst>
          </p:cNvPr>
          <p:cNvSpPr txBox="1"/>
          <p:nvPr/>
        </p:nvSpPr>
        <p:spPr>
          <a:xfrm>
            <a:off x="872046" y="293685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3 : 3 5</a:t>
            </a:r>
          </a:p>
        </p:txBody>
      </p:sp>
      <p:grpSp>
        <p:nvGrpSpPr>
          <p:cNvPr id="56" name="Grupo 55">
            <a:extLst>
              <a:ext uri="{FF2B5EF4-FFF2-40B4-BE49-F238E27FC236}">
                <a16:creationId xmlns:a16="http://schemas.microsoft.com/office/drawing/2014/main" id="{843F94AE-CF60-0ABA-09FE-4A7D4915E166}"/>
              </a:ext>
            </a:extLst>
          </p:cNvPr>
          <p:cNvGrpSpPr/>
          <p:nvPr/>
        </p:nvGrpSpPr>
        <p:grpSpPr>
          <a:xfrm>
            <a:off x="2996818" y="2263774"/>
            <a:ext cx="1877922" cy="1877922"/>
            <a:chOff x="445148" y="563394"/>
            <a:chExt cx="1877922" cy="1877922"/>
          </a:xfrm>
        </p:grpSpPr>
        <p:pic>
          <p:nvPicPr>
            <p:cNvPr id="57" name="Imagen 56" descr="Icono&#10;&#10;Descripción generada automáticamente">
              <a:extLst>
                <a:ext uri="{FF2B5EF4-FFF2-40B4-BE49-F238E27FC236}">
                  <a16:creationId xmlns:a16="http://schemas.microsoft.com/office/drawing/2014/main" id="{CF8973E5-13E3-1590-0413-935D36E84F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58" name="Rectángulo: esquinas redondeadas 57">
              <a:extLst>
                <a:ext uri="{FF2B5EF4-FFF2-40B4-BE49-F238E27FC236}">
                  <a16:creationId xmlns:a16="http://schemas.microsoft.com/office/drawing/2014/main" id="{F9509995-1174-B6A3-DFCA-4BD98EB42856}"/>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Rectángulo: esquinas redondeadas 58">
              <a:extLst>
                <a:ext uri="{FF2B5EF4-FFF2-40B4-BE49-F238E27FC236}">
                  <a16:creationId xmlns:a16="http://schemas.microsoft.com/office/drawing/2014/main" id="{AE0898D8-A9FD-909C-58F7-0BF994E3AF05}"/>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Rectángulo: esquinas redondeadas 59">
              <a:extLst>
                <a:ext uri="{FF2B5EF4-FFF2-40B4-BE49-F238E27FC236}">
                  <a16:creationId xmlns:a16="http://schemas.microsoft.com/office/drawing/2014/main" id="{9BCCA46C-B31A-0AE4-5AD0-2C1981D31696}"/>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61" name="CuadroTexto 60">
            <a:extLst>
              <a:ext uri="{FF2B5EF4-FFF2-40B4-BE49-F238E27FC236}">
                <a16:creationId xmlns:a16="http://schemas.microsoft.com/office/drawing/2014/main" id="{43576329-3A4B-1C94-6E4C-F51FD10629A5}"/>
              </a:ext>
            </a:extLst>
          </p:cNvPr>
          <p:cNvSpPr txBox="1"/>
          <p:nvPr/>
        </p:nvSpPr>
        <p:spPr>
          <a:xfrm>
            <a:off x="2996818" y="2936858"/>
            <a:ext cx="1877922" cy="707886"/>
          </a:xfrm>
          <a:prstGeom prst="rect">
            <a:avLst/>
          </a:prstGeom>
          <a:noFill/>
        </p:spPr>
        <p:txBody>
          <a:bodyPr wrap="square" rtlCol="0">
            <a:spAutoFit/>
          </a:bodyPr>
          <a:lstStyle/>
          <a:p>
            <a:pPr algn="ctr"/>
            <a:r>
              <a:rPr lang="es-ES" sz="4000" dirty="0">
                <a:latin typeface="Bernard MT Condensed" panose="02050806060905020404" pitchFamily="18" charset="0"/>
              </a:rPr>
              <a:t>10 : 20</a:t>
            </a:r>
          </a:p>
        </p:txBody>
      </p:sp>
      <p:grpSp>
        <p:nvGrpSpPr>
          <p:cNvPr id="62" name="Grupo 61">
            <a:extLst>
              <a:ext uri="{FF2B5EF4-FFF2-40B4-BE49-F238E27FC236}">
                <a16:creationId xmlns:a16="http://schemas.microsoft.com/office/drawing/2014/main" id="{7ED7F594-F1DE-AE7C-FE03-1A4A17472EAF}"/>
              </a:ext>
            </a:extLst>
          </p:cNvPr>
          <p:cNvGrpSpPr/>
          <p:nvPr/>
        </p:nvGrpSpPr>
        <p:grpSpPr>
          <a:xfrm>
            <a:off x="5319888" y="2263774"/>
            <a:ext cx="1877922" cy="1877922"/>
            <a:chOff x="445148" y="563394"/>
            <a:chExt cx="1877922" cy="1877922"/>
          </a:xfrm>
        </p:grpSpPr>
        <p:pic>
          <p:nvPicPr>
            <p:cNvPr id="63" name="Imagen 62" descr="Icono&#10;&#10;Descripción generada automáticamente">
              <a:extLst>
                <a:ext uri="{FF2B5EF4-FFF2-40B4-BE49-F238E27FC236}">
                  <a16:creationId xmlns:a16="http://schemas.microsoft.com/office/drawing/2014/main" id="{5382EB5A-D5CB-63EA-DA30-1C8E26D00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64" name="Rectángulo: esquinas redondeadas 63">
              <a:extLst>
                <a:ext uri="{FF2B5EF4-FFF2-40B4-BE49-F238E27FC236}">
                  <a16:creationId xmlns:a16="http://schemas.microsoft.com/office/drawing/2014/main" id="{C645F37B-0A26-C827-19D9-4489BCD7A203}"/>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Rectángulo: esquinas redondeadas 64">
              <a:extLst>
                <a:ext uri="{FF2B5EF4-FFF2-40B4-BE49-F238E27FC236}">
                  <a16:creationId xmlns:a16="http://schemas.microsoft.com/office/drawing/2014/main" id="{C7B5E925-F6F4-F8A6-5BC2-788B5ECD945A}"/>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Rectángulo: esquinas redondeadas 65">
              <a:extLst>
                <a:ext uri="{FF2B5EF4-FFF2-40B4-BE49-F238E27FC236}">
                  <a16:creationId xmlns:a16="http://schemas.microsoft.com/office/drawing/2014/main" id="{D87D4776-F170-755F-75E5-E2EBC3656163}"/>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67" name="CuadroTexto 66">
            <a:extLst>
              <a:ext uri="{FF2B5EF4-FFF2-40B4-BE49-F238E27FC236}">
                <a16:creationId xmlns:a16="http://schemas.microsoft.com/office/drawing/2014/main" id="{B958FD29-9F90-EE00-1491-ED76CF0AFBF6}"/>
              </a:ext>
            </a:extLst>
          </p:cNvPr>
          <p:cNvSpPr txBox="1"/>
          <p:nvPr/>
        </p:nvSpPr>
        <p:spPr>
          <a:xfrm>
            <a:off x="5518186" y="293685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5 : 5 0</a:t>
            </a:r>
          </a:p>
        </p:txBody>
      </p:sp>
      <p:grpSp>
        <p:nvGrpSpPr>
          <p:cNvPr id="68" name="Grupo 67">
            <a:extLst>
              <a:ext uri="{FF2B5EF4-FFF2-40B4-BE49-F238E27FC236}">
                <a16:creationId xmlns:a16="http://schemas.microsoft.com/office/drawing/2014/main" id="{1DD8669E-1A71-6040-6903-526C84978C5F}"/>
              </a:ext>
            </a:extLst>
          </p:cNvPr>
          <p:cNvGrpSpPr/>
          <p:nvPr/>
        </p:nvGrpSpPr>
        <p:grpSpPr>
          <a:xfrm>
            <a:off x="7642958" y="2263774"/>
            <a:ext cx="1877922" cy="1877922"/>
            <a:chOff x="445148" y="563394"/>
            <a:chExt cx="1877922" cy="1877922"/>
          </a:xfrm>
        </p:grpSpPr>
        <p:pic>
          <p:nvPicPr>
            <p:cNvPr id="69" name="Imagen 68" descr="Icono&#10;&#10;Descripción generada automáticamente">
              <a:extLst>
                <a:ext uri="{FF2B5EF4-FFF2-40B4-BE49-F238E27FC236}">
                  <a16:creationId xmlns:a16="http://schemas.microsoft.com/office/drawing/2014/main" id="{4FA5AB00-D0E1-163D-7172-84153FF6C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70" name="Rectángulo: esquinas redondeadas 69">
              <a:extLst>
                <a:ext uri="{FF2B5EF4-FFF2-40B4-BE49-F238E27FC236}">
                  <a16:creationId xmlns:a16="http://schemas.microsoft.com/office/drawing/2014/main" id="{F0718934-F337-F2E4-4B9C-7B6315B7545F}"/>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Rectángulo: esquinas redondeadas 70">
              <a:extLst>
                <a:ext uri="{FF2B5EF4-FFF2-40B4-BE49-F238E27FC236}">
                  <a16:creationId xmlns:a16="http://schemas.microsoft.com/office/drawing/2014/main" id="{02BCD172-20A3-7D50-E2E0-237835C4BFDD}"/>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Rectángulo: esquinas redondeadas 71">
              <a:extLst>
                <a:ext uri="{FF2B5EF4-FFF2-40B4-BE49-F238E27FC236}">
                  <a16:creationId xmlns:a16="http://schemas.microsoft.com/office/drawing/2014/main" id="{C722C4E4-AB05-465E-5ABA-C90A96F1CA6B}"/>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73" name="CuadroTexto 72">
            <a:extLst>
              <a:ext uri="{FF2B5EF4-FFF2-40B4-BE49-F238E27FC236}">
                <a16:creationId xmlns:a16="http://schemas.microsoft.com/office/drawing/2014/main" id="{362B18C8-A4E6-42BB-4126-E438541B91C4}"/>
              </a:ext>
            </a:extLst>
          </p:cNvPr>
          <p:cNvSpPr txBox="1"/>
          <p:nvPr/>
        </p:nvSpPr>
        <p:spPr>
          <a:xfrm>
            <a:off x="7841256" y="293685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12: 35</a:t>
            </a:r>
          </a:p>
        </p:txBody>
      </p:sp>
      <p:grpSp>
        <p:nvGrpSpPr>
          <p:cNvPr id="74" name="Grupo 73">
            <a:extLst>
              <a:ext uri="{FF2B5EF4-FFF2-40B4-BE49-F238E27FC236}">
                <a16:creationId xmlns:a16="http://schemas.microsoft.com/office/drawing/2014/main" id="{E19A53D2-46A4-C072-45A9-AF01A579AE8F}"/>
              </a:ext>
            </a:extLst>
          </p:cNvPr>
          <p:cNvGrpSpPr/>
          <p:nvPr/>
        </p:nvGrpSpPr>
        <p:grpSpPr>
          <a:xfrm>
            <a:off x="9966028" y="2263774"/>
            <a:ext cx="1877922" cy="1877922"/>
            <a:chOff x="445148" y="563394"/>
            <a:chExt cx="1877922" cy="1877922"/>
          </a:xfrm>
        </p:grpSpPr>
        <p:pic>
          <p:nvPicPr>
            <p:cNvPr id="75" name="Imagen 74" descr="Icono&#10;&#10;Descripción generada automáticamente">
              <a:extLst>
                <a:ext uri="{FF2B5EF4-FFF2-40B4-BE49-F238E27FC236}">
                  <a16:creationId xmlns:a16="http://schemas.microsoft.com/office/drawing/2014/main" id="{DE483ED0-CAB8-386B-8A95-4D6582BEE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48" y="563394"/>
              <a:ext cx="1877922" cy="1877922"/>
            </a:xfrm>
            <a:prstGeom prst="rect">
              <a:avLst/>
            </a:prstGeom>
          </p:spPr>
        </p:pic>
        <p:sp>
          <p:nvSpPr>
            <p:cNvPr id="76" name="Rectángulo: esquinas redondeadas 75">
              <a:extLst>
                <a:ext uri="{FF2B5EF4-FFF2-40B4-BE49-F238E27FC236}">
                  <a16:creationId xmlns:a16="http://schemas.microsoft.com/office/drawing/2014/main" id="{31BE6F87-A111-4C0A-D251-C359A3D701FA}"/>
                </a:ext>
              </a:extLst>
            </p:cNvPr>
            <p:cNvSpPr/>
            <p:nvPr/>
          </p:nvSpPr>
          <p:spPr>
            <a:xfrm>
              <a:off x="637083" y="1207738"/>
              <a:ext cx="1492660" cy="763470"/>
            </a:xfrm>
            <a:prstGeom prst="roundRect">
              <a:avLst>
                <a:gd name="adj" fmla="val 7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Rectángulo: esquinas redondeadas 76">
              <a:extLst>
                <a:ext uri="{FF2B5EF4-FFF2-40B4-BE49-F238E27FC236}">
                  <a16:creationId xmlns:a16="http://schemas.microsoft.com/office/drawing/2014/main" id="{EAFE62C0-2459-DB89-8B08-155986C65670}"/>
                </a:ext>
              </a:extLst>
            </p:cNvPr>
            <p:cNvSpPr/>
            <p:nvPr/>
          </p:nvSpPr>
          <p:spPr>
            <a:xfrm>
              <a:off x="1169043" y="1946474"/>
              <a:ext cx="433551" cy="243069"/>
            </a:xfrm>
            <a:prstGeom prst="roundRect">
              <a:avLst>
                <a:gd name="adj" fmla="val 20417"/>
              </a:avLst>
            </a:prstGeom>
            <a:solidFill>
              <a:srgbClr val="EDA1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Rectángulo: esquinas redondeadas 77">
              <a:extLst>
                <a:ext uri="{FF2B5EF4-FFF2-40B4-BE49-F238E27FC236}">
                  <a16:creationId xmlns:a16="http://schemas.microsoft.com/office/drawing/2014/main" id="{6D763207-BD57-88D6-7B99-E28DE94D84F0}"/>
                </a:ext>
              </a:extLst>
            </p:cNvPr>
            <p:cNvSpPr/>
            <p:nvPr/>
          </p:nvSpPr>
          <p:spPr>
            <a:xfrm flipV="1">
              <a:off x="1286722" y="2045439"/>
              <a:ext cx="194839" cy="45719"/>
            </a:xfrm>
            <a:prstGeom prst="roundRect">
              <a:avLst>
                <a:gd name="adj" fmla="val 204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79" name="CuadroTexto 78">
            <a:extLst>
              <a:ext uri="{FF2B5EF4-FFF2-40B4-BE49-F238E27FC236}">
                <a16:creationId xmlns:a16="http://schemas.microsoft.com/office/drawing/2014/main" id="{596663ED-ABDB-7132-A2F4-C2B7858A1B3D}"/>
              </a:ext>
            </a:extLst>
          </p:cNvPr>
          <p:cNvSpPr txBox="1"/>
          <p:nvPr/>
        </p:nvSpPr>
        <p:spPr>
          <a:xfrm>
            <a:off x="10164326" y="2936858"/>
            <a:ext cx="1492660" cy="707886"/>
          </a:xfrm>
          <a:prstGeom prst="rect">
            <a:avLst/>
          </a:prstGeom>
          <a:noFill/>
        </p:spPr>
        <p:txBody>
          <a:bodyPr wrap="square" rtlCol="0">
            <a:spAutoFit/>
          </a:bodyPr>
          <a:lstStyle/>
          <a:p>
            <a:pPr algn="ctr"/>
            <a:r>
              <a:rPr lang="es-ES" sz="4000" dirty="0">
                <a:latin typeface="Bernard MT Condensed" panose="02050806060905020404" pitchFamily="18" charset="0"/>
              </a:rPr>
              <a:t>4 : 05</a:t>
            </a:r>
          </a:p>
        </p:txBody>
      </p:sp>
      <p:sp>
        <p:nvSpPr>
          <p:cNvPr id="12" name="Elipse 11">
            <a:extLst>
              <a:ext uri="{FF2B5EF4-FFF2-40B4-BE49-F238E27FC236}">
                <a16:creationId xmlns:a16="http://schemas.microsoft.com/office/drawing/2014/main" id="{D0F73484-6FD2-CC5A-06F8-3FBB5B873FC1}"/>
              </a:ext>
            </a:extLst>
          </p:cNvPr>
          <p:cNvSpPr/>
          <p:nvPr/>
        </p:nvSpPr>
        <p:spPr>
          <a:xfrm>
            <a:off x="293986" y="692923"/>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1</a:t>
            </a:r>
          </a:p>
        </p:txBody>
      </p:sp>
      <p:sp>
        <p:nvSpPr>
          <p:cNvPr id="80" name="Elipse 79">
            <a:extLst>
              <a:ext uri="{FF2B5EF4-FFF2-40B4-BE49-F238E27FC236}">
                <a16:creationId xmlns:a16="http://schemas.microsoft.com/office/drawing/2014/main" id="{03BC2265-31BC-E6E7-1C98-068503B6739C}"/>
              </a:ext>
            </a:extLst>
          </p:cNvPr>
          <p:cNvSpPr/>
          <p:nvPr/>
        </p:nvSpPr>
        <p:spPr>
          <a:xfrm>
            <a:off x="2638091" y="692923"/>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2</a:t>
            </a:r>
          </a:p>
        </p:txBody>
      </p:sp>
      <p:sp>
        <p:nvSpPr>
          <p:cNvPr id="81" name="Elipse 80">
            <a:extLst>
              <a:ext uri="{FF2B5EF4-FFF2-40B4-BE49-F238E27FC236}">
                <a16:creationId xmlns:a16="http://schemas.microsoft.com/office/drawing/2014/main" id="{BAB202E5-E2E3-06A2-8031-19DBA0E69B33}"/>
              </a:ext>
            </a:extLst>
          </p:cNvPr>
          <p:cNvSpPr/>
          <p:nvPr/>
        </p:nvSpPr>
        <p:spPr>
          <a:xfrm>
            <a:off x="4941434" y="692923"/>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3</a:t>
            </a:r>
          </a:p>
        </p:txBody>
      </p:sp>
      <p:sp>
        <p:nvSpPr>
          <p:cNvPr id="82" name="Elipse 81">
            <a:extLst>
              <a:ext uri="{FF2B5EF4-FFF2-40B4-BE49-F238E27FC236}">
                <a16:creationId xmlns:a16="http://schemas.microsoft.com/office/drawing/2014/main" id="{5A970F08-8FB0-C96A-35B7-540A735D0854}"/>
              </a:ext>
            </a:extLst>
          </p:cNvPr>
          <p:cNvSpPr/>
          <p:nvPr/>
        </p:nvSpPr>
        <p:spPr>
          <a:xfrm>
            <a:off x="7264504" y="692923"/>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4</a:t>
            </a:r>
          </a:p>
        </p:txBody>
      </p:sp>
      <p:sp>
        <p:nvSpPr>
          <p:cNvPr id="83" name="Elipse 82">
            <a:extLst>
              <a:ext uri="{FF2B5EF4-FFF2-40B4-BE49-F238E27FC236}">
                <a16:creationId xmlns:a16="http://schemas.microsoft.com/office/drawing/2014/main" id="{39B9E87D-8190-10F4-F42C-CA9D0C63FB5C}"/>
              </a:ext>
            </a:extLst>
          </p:cNvPr>
          <p:cNvSpPr/>
          <p:nvPr/>
        </p:nvSpPr>
        <p:spPr>
          <a:xfrm>
            <a:off x="9587574" y="692923"/>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5</a:t>
            </a:r>
          </a:p>
        </p:txBody>
      </p:sp>
      <p:sp>
        <p:nvSpPr>
          <p:cNvPr id="84" name="Elipse 83">
            <a:extLst>
              <a:ext uri="{FF2B5EF4-FFF2-40B4-BE49-F238E27FC236}">
                <a16:creationId xmlns:a16="http://schemas.microsoft.com/office/drawing/2014/main" id="{454BE545-C319-618F-27F4-136A0B406C7C}"/>
              </a:ext>
            </a:extLst>
          </p:cNvPr>
          <p:cNvSpPr/>
          <p:nvPr/>
        </p:nvSpPr>
        <p:spPr>
          <a:xfrm>
            <a:off x="293986" y="2355102"/>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6</a:t>
            </a:r>
          </a:p>
        </p:txBody>
      </p:sp>
      <p:sp>
        <p:nvSpPr>
          <p:cNvPr id="85" name="Elipse 84">
            <a:extLst>
              <a:ext uri="{FF2B5EF4-FFF2-40B4-BE49-F238E27FC236}">
                <a16:creationId xmlns:a16="http://schemas.microsoft.com/office/drawing/2014/main" id="{88BBDDE7-EC71-B725-ED3F-8AACE1451780}"/>
              </a:ext>
            </a:extLst>
          </p:cNvPr>
          <p:cNvSpPr/>
          <p:nvPr/>
        </p:nvSpPr>
        <p:spPr>
          <a:xfrm>
            <a:off x="2638091" y="2355102"/>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7</a:t>
            </a:r>
          </a:p>
        </p:txBody>
      </p:sp>
      <p:sp>
        <p:nvSpPr>
          <p:cNvPr id="86" name="Elipse 85">
            <a:extLst>
              <a:ext uri="{FF2B5EF4-FFF2-40B4-BE49-F238E27FC236}">
                <a16:creationId xmlns:a16="http://schemas.microsoft.com/office/drawing/2014/main" id="{50C40B72-FDBA-F0B1-7189-5B141DC09518}"/>
              </a:ext>
            </a:extLst>
          </p:cNvPr>
          <p:cNvSpPr/>
          <p:nvPr/>
        </p:nvSpPr>
        <p:spPr>
          <a:xfrm>
            <a:off x="4941434" y="2355102"/>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8</a:t>
            </a:r>
          </a:p>
        </p:txBody>
      </p:sp>
      <p:sp>
        <p:nvSpPr>
          <p:cNvPr id="87" name="Elipse 86">
            <a:extLst>
              <a:ext uri="{FF2B5EF4-FFF2-40B4-BE49-F238E27FC236}">
                <a16:creationId xmlns:a16="http://schemas.microsoft.com/office/drawing/2014/main" id="{F392813C-B235-49F1-B0C9-1D8796676101}"/>
              </a:ext>
            </a:extLst>
          </p:cNvPr>
          <p:cNvSpPr/>
          <p:nvPr/>
        </p:nvSpPr>
        <p:spPr>
          <a:xfrm>
            <a:off x="7264504" y="2355102"/>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9</a:t>
            </a:r>
          </a:p>
        </p:txBody>
      </p:sp>
      <p:sp>
        <p:nvSpPr>
          <p:cNvPr id="88" name="Elipse 87">
            <a:extLst>
              <a:ext uri="{FF2B5EF4-FFF2-40B4-BE49-F238E27FC236}">
                <a16:creationId xmlns:a16="http://schemas.microsoft.com/office/drawing/2014/main" id="{7C009323-7D0F-B230-24F8-3BE798FA6218}"/>
              </a:ext>
            </a:extLst>
          </p:cNvPr>
          <p:cNvSpPr/>
          <p:nvPr/>
        </p:nvSpPr>
        <p:spPr>
          <a:xfrm>
            <a:off x="9587574" y="2355102"/>
            <a:ext cx="379762" cy="379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dirty="0"/>
          </a:p>
        </p:txBody>
      </p:sp>
      <p:sp>
        <p:nvSpPr>
          <p:cNvPr id="89" name="CuadroTexto 88">
            <a:extLst>
              <a:ext uri="{FF2B5EF4-FFF2-40B4-BE49-F238E27FC236}">
                <a16:creationId xmlns:a16="http://schemas.microsoft.com/office/drawing/2014/main" id="{A5EAD65A-F560-DEE8-3AE2-7F7B24D6E1CC}"/>
              </a:ext>
            </a:extLst>
          </p:cNvPr>
          <p:cNvSpPr txBox="1"/>
          <p:nvPr/>
        </p:nvSpPr>
        <p:spPr>
          <a:xfrm>
            <a:off x="9485130" y="2325084"/>
            <a:ext cx="515308" cy="408797"/>
          </a:xfrm>
          <a:prstGeom prst="rect">
            <a:avLst/>
          </a:prstGeom>
          <a:noFill/>
        </p:spPr>
        <p:txBody>
          <a:bodyPr wrap="square" rtlCol="0">
            <a:spAutoFit/>
          </a:bodyPr>
          <a:lstStyle/>
          <a:p>
            <a:pPr algn="r"/>
            <a:r>
              <a:rPr lang="es-ES" sz="2000" b="1" dirty="0">
                <a:solidFill>
                  <a:schemeClr val="bg1"/>
                </a:solidFill>
              </a:rPr>
              <a:t>10</a:t>
            </a:r>
          </a:p>
        </p:txBody>
      </p:sp>
      <p:graphicFrame>
        <p:nvGraphicFramePr>
          <p:cNvPr id="13" name="Tabla 13">
            <a:extLst>
              <a:ext uri="{FF2B5EF4-FFF2-40B4-BE49-F238E27FC236}">
                <a16:creationId xmlns:a16="http://schemas.microsoft.com/office/drawing/2014/main" id="{EB2EFDDF-3AD4-C033-FC55-3CA7C7620E07}"/>
              </a:ext>
            </a:extLst>
          </p:cNvPr>
          <p:cNvGraphicFramePr>
            <a:graphicFrameLocks noGrp="1"/>
          </p:cNvGraphicFramePr>
          <p:nvPr>
            <p:extLst>
              <p:ext uri="{D42A27DB-BD31-4B8C-83A1-F6EECF244321}">
                <p14:modId xmlns:p14="http://schemas.microsoft.com/office/powerpoint/2010/main" val="112041934"/>
              </p:ext>
            </p:extLst>
          </p:nvPr>
        </p:nvGraphicFramePr>
        <p:xfrm>
          <a:off x="293986" y="4154250"/>
          <a:ext cx="11549964" cy="1706880"/>
        </p:xfrm>
        <a:graphic>
          <a:graphicData uri="http://schemas.openxmlformats.org/drawingml/2006/table">
            <a:tbl>
              <a:tblPr firstRow="1" bandRow="1">
                <a:tableStyleId>{5940675A-B579-460E-94D1-54222C63F5DA}</a:tableStyleId>
              </a:tblPr>
              <a:tblGrid>
                <a:gridCol w="544214">
                  <a:extLst>
                    <a:ext uri="{9D8B030D-6E8A-4147-A177-3AD203B41FA5}">
                      <a16:colId xmlns:a16="http://schemas.microsoft.com/office/drawing/2014/main" val="822746054"/>
                    </a:ext>
                  </a:extLst>
                </a:gridCol>
                <a:gridCol w="3305774">
                  <a:extLst>
                    <a:ext uri="{9D8B030D-6E8A-4147-A177-3AD203B41FA5}">
                      <a16:colId xmlns:a16="http://schemas.microsoft.com/office/drawing/2014/main" val="3909274259"/>
                    </a:ext>
                  </a:extLst>
                </a:gridCol>
                <a:gridCol w="529626">
                  <a:extLst>
                    <a:ext uri="{9D8B030D-6E8A-4147-A177-3AD203B41FA5}">
                      <a16:colId xmlns:a16="http://schemas.microsoft.com/office/drawing/2014/main" val="378790240"/>
                    </a:ext>
                  </a:extLst>
                </a:gridCol>
                <a:gridCol w="3320362">
                  <a:extLst>
                    <a:ext uri="{9D8B030D-6E8A-4147-A177-3AD203B41FA5}">
                      <a16:colId xmlns:a16="http://schemas.microsoft.com/office/drawing/2014/main" val="2168021038"/>
                    </a:ext>
                  </a:extLst>
                </a:gridCol>
                <a:gridCol w="553138">
                  <a:extLst>
                    <a:ext uri="{9D8B030D-6E8A-4147-A177-3AD203B41FA5}">
                      <a16:colId xmlns:a16="http://schemas.microsoft.com/office/drawing/2014/main" val="936787595"/>
                    </a:ext>
                  </a:extLst>
                </a:gridCol>
                <a:gridCol w="3296850">
                  <a:extLst>
                    <a:ext uri="{9D8B030D-6E8A-4147-A177-3AD203B41FA5}">
                      <a16:colId xmlns:a16="http://schemas.microsoft.com/office/drawing/2014/main" val="2446195392"/>
                    </a:ext>
                  </a:extLst>
                </a:gridCol>
              </a:tblGrid>
              <a:tr h="370840">
                <a:tc>
                  <a:txBody>
                    <a:bodyPr/>
                    <a:lstStyle/>
                    <a:p>
                      <a:pPr algn="ctr"/>
                      <a:r>
                        <a:rPr lang="es-ES" sz="2200" b="1" dirty="0">
                          <a:solidFill>
                            <a:srgbClr val="FF0000"/>
                          </a:solidFill>
                          <a:latin typeface="Patrick Hand" panose="00000500000000000000" pitchFamily="2" charset="0"/>
                        </a:rPr>
                        <a:t>7</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twenty</a:t>
                      </a:r>
                      <a:r>
                        <a:rPr lang="es-ES" sz="2200" dirty="0">
                          <a:latin typeface="Patrick Hand" panose="00000500000000000000" pitchFamily="2" charset="0"/>
                        </a:rPr>
                        <a:t> </a:t>
                      </a:r>
                      <a:r>
                        <a:rPr lang="es-ES" sz="2200" dirty="0" err="1">
                          <a:latin typeface="Patrick Hand" panose="00000500000000000000" pitchFamily="2" charset="0"/>
                        </a:rPr>
                        <a:t>past</a:t>
                      </a:r>
                      <a:r>
                        <a:rPr lang="es-ES" sz="2200" dirty="0">
                          <a:latin typeface="Patrick Hand" panose="00000500000000000000" pitchFamily="2" charset="0"/>
                        </a:rPr>
                        <a:t> ten.</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half</a:t>
                      </a:r>
                      <a:r>
                        <a:rPr lang="es-ES" sz="2200" dirty="0">
                          <a:latin typeface="Patrick Hand" panose="00000500000000000000" pitchFamily="2" charset="0"/>
                        </a:rPr>
                        <a:t> </a:t>
                      </a:r>
                      <a:r>
                        <a:rPr lang="es-ES" sz="2200" dirty="0" err="1">
                          <a:latin typeface="Patrick Hand" panose="00000500000000000000" pitchFamily="2" charset="0"/>
                        </a:rPr>
                        <a:t>past</a:t>
                      </a:r>
                      <a:r>
                        <a:rPr lang="es-ES" sz="2200" dirty="0">
                          <a:latin typeface="Patrick Hand" panose="00000500000000000000" pitchFamily="2" charset="0"/>
                        </a:rPr>
                        <a:t> one.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tc>
                  <a:txBody>
                    <a:bodyPr/>
                    <a:lstStyle/>
                    <a:p>
                      <a:pPr algn="ctr"/>
                      <a:r>
                        <a:rPr lang="es-ES" sz="2200" b="1" dirty="0">
                          <a:solidFill>
                            <a:srgbClr val="FF0000"/>
                          </a:solidFill>
                          <a:latin typeface="Patrick Hand" panose="00000500000000000000" pitchFamily="2" charset="0"/>
                        </a:rPr>
                        <a:t>8</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ten to six.</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extLst>
                  <a:ext uri="{0D108BD9-81ED-4DB2-BD59-A6C34878D82A}">
                    <a16:rowId xmlns:a16="http://schemas.microsoft.com/office/drawing/2014/main" val="2803563786"/>
                  </a:ext>
                </a:extLst>
              </a:tr>
              <a:tr h="370840">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twenty</a:t>
                      </a:r>
                      <a:r>
                        <a:rPr lang="es-ES" sz="2200" dirty="0">
                          <a:latin typeface="Patrick Hand" panose="00000500000000000000" pitchFamily="2" charset="0"/>
                        </a:rPr>
                        <a:t> to </a:t>
                      </a:r>
                      <a:r>
                        <a:rPr lang="es-ES" sz="2200" dirty="0" err="1">
                          <a:latin typeface="Patrick Hand" panose="00000500000000000000" pitchFamily="2" charset="0"/>
                        </a:rPr>
                        <a:t>four</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twenty</a:t>
                      </a:r>
                      <a:r>
                        <a:rPr lang="es-ES" sz="2200" dirty="0">
                          <a:latin typeface="Patrick Hand" panose="00000500000000000000" pitchFamily="2" charset="0"/>
                        </a:rPr>
                        <a:t> to one.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twenty</a:t>
                      </a:r>
                      <a:r>
                        <a:rPr lang="es-ES" sz="2200" dirty="0">
                          <a:latin typeface="Patrick Hand" panose="00000500000000000000" pitchFamily="2" charset="0"/>
                        </a:rPr>
                        <a:t> to </a:t>
                      </a:r>
                      <a:r>
                        <a:rPr lang="es-ES" sz="2200" dirty="0" err="1">
                          <a:latin typeface="Patrick Hand" panose="00000500000000000000" pitchFamily="2" charset="0"/>
                        </a:rPr>
                        <a:t>eight</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extLst>
                  <a:ext uri="{0D108BD9-81ED-4DB2-BD59-A6C34878D82A}">
                    <a16:rowId xmlns:a16="http://schemas.microsoft.com/office/drawing/2014/main" val="1266678215"/>
                  </a:ext>
                </a:extLst>
              </a:tr>
              <a:tr h="370840">
                <a:tc>
                  <a:txBody>
                    <a:bodyPr/>
                    <a:lstStyle/>
                    <a:p>
                      <a:pPr algn="ctr"/>
                      <a:r>
                        <a:rPr lang="es-ES" sz="2200" b="1" dirty="0">
                          <a:solidFill>
                            <a:srgbClr val="FF0000"/>
                          </a:solidFill>
                          <a:latin typeface="Patrick Hand" panose="00000500000000000000" pitchFamily="2" charset="0"/>
                        </a:rPr>
                        <a:t>5</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quarter</a:t>
                      </a:r>
                      <a:r>
                        <a:rPr lang="es-ES" sz="2200" dirty="0">
                          <a:latin typeface="Patrick Hand" panose="00000500000000000000" pitchFamily="2" charset="0"/>
                        </a:rPr>
                        <a:t> to </a:t>
                      </a:r>
                      <a:r>
                        <a:rPr lang="es-ES" sz="2200" dirty="0" err="1">
                          <a:latin typeface="Patrick Hand" panose="00000500000000000000" pitchFamily="2" charset="0"/>
                        </a:rPr>
                        <a:t>five</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twenty</a:t>
                      </a:r>
                      <a:r>
                        <a:rPr lang="es-ES" sz="2200" dirty="0">
                          <a:latin typeface="Patrick Hand" panose="00000500000000000000" pitchFamily="2" charset="0"/>
                        </a:rPr>
                        <a:t> </a:t>
                      </a:r>
                      <a:r>
                        <a:rPr lang="es-ES" sz="2200" dirty="0" err="1">
                          <a:latin typeface="Patrick Hand" panose="00000500000000000000" pitchFamily="2" charset="0"/>
                        </a:rPr>
                        <a:t>past</a:t>
                      </a:r>
                      <a:r>
                        <a:rPr lang="es-ES" sz="2200" dirty="0">
                          <a:latin typeface="Patrick Hand" panose="00000500000000000000" pitchFamily="2" charset="0"/>
                        </a:rPr>
                        <a:t> </a:t>
                      </a:r>
                      <a:r>
                        <a:rPr lang="es-ES" sz="2200" dirty="0" err="1">
                          <a:latin typeface="Patrick Hand" panose="00000500000000000000" pitchFamily="2" charset="0"/>
                        </a:rPr>
                        <a:t>nine</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half</a:t>
                      </a:r>
                      <a:r>
                        <a:rPr lang="es-ES" sz="2200" dirty="0">
                          <a:latin typeface="Patrick Hand" panose="00000500000000000000" pitchFamily="2" charset="0"/>
                        </a:rPr>
                        <a:t> </a:t>
                      </a:r>
                      <a:r>
                        <a:rPr lang="es-ES" sz="2200" dirty="0" err="1">
                          <a:latin typeface="Patrick Hand" panose="00000500000000000000" pitchFamily="2" charset="0"/>
                        </a:rPr>
                        <a:t>past</a:t>
                      </a:r>
                      <a:r>
                        <a:rPr lang="es-ES" sz="2200" dirty="0">
                          <a:latin typeface="Patrick Hand" panose="00000500000000000000" pitchFamily="2" charset="0"/>
                        </a:rPr>
                        <a:t> eleven.</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extLst>
                  <a:ext uri="{0D108BD9-81ED-4DB2-BD59-A6C34878D82A}">
                    <a16:rowId xmlns:a16="http://schemas.microsoft.com/office/drawing/2014/main" val="3511403725"/>
                  </a:ext>
                </a:extLst>
              </a:tr>
              <a:tr h="370840">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quarter</a:t>
                      </a:r>
                      <a:r>
                        <a:rPr lang="es-ES" sz="2200" dirty="0">
                          <a:latin typeface="Patrick Hand" panose="00000500000000000000" pitchFamily="2" charset="0"/>
                        </a:rPr>
                        <a:t> to eleven.</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ten </a:t>
                      </a:r>
                      <a:r>
                        <a:rPr lang="es-ES" sz="2200" dirty="0" err="1">
                          <a:latin typeface="Patrick Hand" panose="00000500000000000000" pitchFamily="2" charset="0"/>
                        </a:rPr>
                        <a:t>past</a:t>
                      </a:r>
                      <a:r>
                        <a:rPr lang="es-ES" sz="2200" dirty="0">
                          <a:latin typeface="Patrick Hand" panose="00000500000000000000" pitchFamily="2" charset="0"/>
                        </a:rPr>
                        <a:t> </a:t>
                      </a:r>
                      <a:r>
                        <a:rPr lang="es-ES" sz="2200" dirty="0" err="1">
                          <a:latin typeface="Patrick Hand" panose="00000500000000000000" pitchFamily="2" charset="0"/>
                        </a:rPr>
                        <a:t>four</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tc>
                  <a:txBody>
                    <a:bodyPr/>
                    <a:lstStyle/>
                    <a:p>
                      <a:pPr algn="ctr"/>
                      <a:r>
                        <a:rPr lang="es-ES" sz="2200" b="1" dirty="0">
                          <a:solidFill>
                            <a:srgbClr val="FF0000"/>
                          </a:solidFill>
                          <a:latin typeface="Patrick Hand" panose="00000500000000000000" pitchFamily="2" charset="0"/>
                        </a:rPr>
                        <a:t>3</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s-ES" sz="2200" dirty="0" err="1">
                          <a:latin typeface="Patrick Hand" panose="00000500000000000000" pitchFamily="2" charset="0"/>
                        </a:rPr>
                        <a:t>It</a:t>
                      </a:r>
                      <a:r>
                        <a:rPr lang="es-ES" sz="2200" dirty="0">
                          <a:latin typeface="Patrick Hand" panose="00000500000000000000" pitchFamily="2" charset="0"/>
                        </a:rPr>
                        <a:t> is </a:t>
                      </a:r>
                      <a:r>
                        <a:rPr lang="es-ES" sz="2200" dirty="0" err="1">
                          <a:latin typeface="Patrick Hand" panose="00000500000000000000" pitchFamily="2" charset="0"/>
                        </a:rPr>
                        <a:t>twenty-five</a:t>
                      </a:r>
                      <a:r>
                        <a:rPr lang="es-ES" sz="2200" dirty="0">
                          <a:latin typeface="Patrick Hand" panose="00000500000000000000" pitchFamily="2" charset="0"/>
                        </a:rPr>
                        <a:t> </a:t>
                      </a:r>
                      <a:r>
                        <a:rPr lang="es-ES" sz="2200" dirty="0" err="1">
                          <a:latin typeface="Patrick Hand" panose="00000500000000000000" pitchFamily="2" charset="0"/>
                        </a:rPr>
                        <a:t>past</a:t>
                      </a:r>
                      <a:r>
                        <a:rPr lang="es-ES" sz="2200" dirty="0">
                          <a:latin typeface="Patrick Hand" panose="00000500000000000000" pitchFamily="2" charset="0"/>
                        </a:rPr>
                        <a:t> one.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E7DC"/>
                    </a:solidFill>
                  </a:tcPr>
                </a:tc>
                <a:extLst>
                  <a:ext uri="{0D108BD9-81ED-4DB2-BD59-A6C34878D82A}">
                    <a16:rowId xmlns:a16="http://schemas.microsoft.com/office/drawing/2014/main" val="907320265"/>
                  </a:ext>
                </a:extLst>
              </a:tr>
            </a:tbl>
          </a:graphicData>
        </a:graphic>
      </p:graphicFrame>
      <p:cxnSp>
        <p:nvCxnSpPr>
          <p:cNvPr id="4" name="Conector recto de flecha 3">
            <a:extLst>
              <a:ext uri="{FF2B5EF4-FFF2-40B4-BE49-F238E27FC236}">
                <a16:creationId xmlns:a16="http://schemas.microsoft.com/office/drawing/2014/main" id="{81CE1142-4937-5A5E-409F-272F03134E24}"/>
              </a:ext>
            </a:extLst>
          </p:cNvPr>
          <p:cNvCxnSpPr>
            <a:cxnSpLocks/>
          </p:cNvCxnSpPr>
          <p:nvPr/>
        </p:nvCxnSpPr>
        <p:spPr>
          <a:xfrm>
            <a:off x="172994" y="4178962"/>
            <a:ext cx="0" cy="16698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 name="Conector recto de flecha 3">
            <a:extLst>
              <a:ext uri="{FF2B5EF4-FFF2-40B4-BE49-F238E27FC236}">
                <a16:creationId xmlns:a16="http://schemas.microsoft.com/office/drawing/2014/main" id="{B2540990-ADED-A153-0B7F-A69DB084D3E4}"/>
              </a:ext>
            </a:extLst>
          </p:cNvPr>
          <p:cNvCxnSpPr>
            <a:cxnSpLocks/>
          </p:cNvCxnSpPr>
          <p:nvPr/>
        </p:nvCxnSpPr>
        <p:spPr>
          <a:xfrm>
            <a:off x="300546" y="5923002"/>
            <a:ext cx="353784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003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545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10: </a:t>
            </a:r>
            <a:r>
              <a:rPr lang="es-ES" sz="4000" b="1" dirty="0" err="1">
                <a:solidFill>
                  <a:schemeClr val="bg1"/>
                </a:solidFill>
                <a:latin typeface="Patrick Hand" panose="00000500000000000000" pitchFamily="2" charset="0"/>
              </a:rPr>
              <a:t>Write</a:t>
            </a:r>
            <a:r>
              <a:rPr lang="es-ES" sz="4000" b="1" dirty="0">
                <a:solidFill>
                  <a:schemeClr val="bg1"/>
                </a:solidFill>
                <a:latin typeface="Patrick Hand" panose="00000500000000000000" pitchFamily="2" charset="0"/>
              </a:rPr>
              <a:t> the </a:t>
            </a:r>
            <a:r>
              <a:rPr lang="es-ES" sz="4000" b="1" dirty="0" err="1">
                <a:solidFill>
                  <a:schemeClr val="bg1"/>
                </a:solidFill>
                <a:latin typeface="Patrick Hand" panose="00000500000000000000" pitchFamily="2" charset="0"/>
              </a:rPr>
              <a:t>Spanish</a:t>
            </a:r>
            <a:r>
              <a:rPr lang="es-ES" sz="4000" b="1" dirty="0">
                <a:solidFill>
                  <a:schemeClr val="bg1"/>
                </a:solidFill>
                <a:latin typeface="Patrick Hand" panose="00000500000000000000" pitchFamily="2" charset="0"/>
              </a:rPr>
              <a:t> of the </a:t>
            </a:r>
            <a:r>
              <a:rPr lang="es-ES" sz="4000" b="1" dirty="0" err="1">
                <a:solidFill>
                  <a:schemeClr val="bg1"/>
                </a:solidFill>
                <a:latin typeface="Patrick Hand" panose="00000500000000000000" pitchFamily="2" charset="0"/>
              </a:rPr>
              <a:t>following</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definitions</a:t>
            </a:r>
            <a:endParaRPr lang="es-ES" sz="4000" b="1" dirty="0">
              <a:solidFill>
                <a:schemeClr val="bg1"/>
              </a:solidFill>
              <a:latin typeface="Patrick Hand" panose="00000500000000000000" pitchFamily="2" charset="0"/>
            </a:endParaRPr>
          </a:p>
        </p:txBody>
      </p:sp>
      <p:pic>
        <p:nvPicPr>
          <p:cNvPr id="7" name="Picture 6" descr="A group of animals in a frame&#10;&#10;Description automatically generated">
            <a:extLst>
              <a:ext uri="{FF2B5EF4-FFF2-40B4-BE49-F238E27FC236}">
                <a16:creationId xmlns:a16="http://schemas.microsoft.com/office/drawing/2014/main" id="{3AB72AC2-3FC0-3CC5-D9B9-D7C7E80F42F2}"/>
              </a:ext>
            </a:extLst>
          </p:cNvPr>
          <p:cNvPicPr>
            <a:picLocks noChangeAspect="1"/>
          </p:cNvPicPr>
          <p:nvPr/>
        </p:nvPicPr>
        <p:blipFill rotWithShape="1">
          <a:blip r:embed="rId3">
            <a:extLst>
              <a:ext uri="{28A0092B-C50C-407E-A947-70E740481C1C}">
                <a14:useLocalDpi xmlns:a14="http://schemas.microsoft.com/office/drawing/2010/main" val="0"/>
              </a:ext>
            </a:extLst>
          </a:blip>
          <a:srcRect l="52326"/>
          <a:stretch/>
        </p:blipFill>
        <p:spPr>
          <a:xfrm>
            <a:off x="7690677" y="563394"/>
            <a:ext cx="4501322" cy="6294606"/>
          </a:xfrm>
          <a:prstGeom prst="rect">
            <a:avLst/>
          </a:prstGeom>
        </p:spPr>
      </p:pic>
      <p:sp>
        <p:nvSpPr>
          <p:cNvPr id="20" name="CuadroTexto 19">
            <a:extLst>
              <a:ext uri="{FF2B5EF4-FFF2-40B4-BE49-F238E27FC236}">
                <a16:creationId xmlns:a16="http://schemas.microsoft.com/office/drawing/2014/main" id="{0CF6E890-3ED0-892E-CA5F-19E169574852}"/>
              </a:ext>
            </a:extLst>
          </p:cNvPr>
          <p:cNvSpPr txBox="1"/>
          <p:nvPr/>
        </p:nvSpPr>
        <p:spPr>
          <a:xfrm>
            <a:off x="5366704" y="679315"/>
            <a:ext cx="3701096" cy="477054"/>
          </a:xfrm>
          <a:prstGeom prst="rect">
            <a:avLst/>
          </a:prstGeom>
          <a:noFill/>
        </p:spPr>
        <p:txBody>
          <a:bodyPr wrap="square" rtlCol="0">
            <a:spAutoFit/>
          </a:bodyPr>
          <a:lstStyle/>
          <a:p>
            <a:r>
              <a:rPr lang="es-ES" sz="2500" dirty="0">
                <a:latin typeface="Patrick Hand" panose="00000500000000000000" pitchFamily="2" charset="0"/>
              </a:rPr>
              <a:t>1. Gato</a:t>
            </a:r>
          </a:p>
        </p:txBody>
      </p:sp>
      <p:graphicFrame>
        <p:nvGraphicFramePr>
          <p:cNvPr id="2" name="Tabla 3">
            <a:extLst>
              <a:ext uri="{FF2B5EF4-FFF2-40B4-BE49-F238E27FC236}">
                <a16:creationId xmlns:a16="http://schemas.microsoft.com/office/drawing/2014/main" id="{4C9EBCB1-6F39-1EA3-DD0E-12D6F7D40D83}"/>
              </a:ext>
            </a:extLst>
          </p:cNvPr>
          <p:cNvGraphicFramePr>
            <a:graphicFrameLocks noGrp="1"/>
          </p:cNvGraphicFramePr>
          <p:nvPr>
            <p:extLst>
              <p:ext uri="{D42A27DB-BD31-4B8C-83A1-F6EECF244321}">
                <p14:modId xmlns:p14="http://schemas.microsoft.com/office/powerpoint/2010/main" val="2436793066"/>
              </p:ext>
            </p:extLst>
          </p:nvPr>
        </p:nvGraphicFramePr>
        <p:xfrm>
          <a:off x="177801" y="689455"/>
          <a:ext cx="5204990" cy="5978049"/>
        </p:xfrm>
        <a:graphic>
          <a:graphicData uri="http://schemas.openxmlformats.org/drawingml/2006/table">
            <a:tbl>
              <a:tblPr firstRow="1" bandRow="1">
                <a:tableStyleId>{5940675A-B579-460E-94D1-54222C63F5DA}</a:tableStyleId>
              </a:tblPr>
              <a:tblGrid>
                <a:gridCol w="743570">
                  <a:extLst>
                    <a:ext uri="{9D8B030D-6E8A-4147-A177-3AD203B41FA5}">
                      <a16:colId xmlns:a16="http://schemas.microsoft.com/office/drawing/2014/main" val="3026842581"/>
                    </a:ext>
                  </a:extLst>
                </a:gridCol>
                <a:gridCol w="743570">
                  <a:extLst>
                    <a:ext uri="{9D8B030D-6E8A-4147-A177-3AD203B41FA5}">
                      <a16:colId xmlns:a16="http://schemas.microsoft.com/office/drawing/2014/main" val="966829384"/>
                    </a:ext>
                  </a:extLst>
                </a:gridCol>
                <a:gridCol w="743570">
                  <a:extLst>
                    <a:ext uri="{9D8B030D-6E8A-4147-A177-3AD203B41FA5}">
                      <a16:colId xmlns:a16="http://schemas.microsoft.com/office/drawing/2014/main" val="3359331626"/>
                    </a:ext>
                  </a:extLst>
                </a:gridCol>
                <a:gridCol w="743570">
                  <a:extLst>
                    <a:ext uri="{9D8B030D-6E8A-4147-A177-3AD203B41FA5}">
                      <a16:colId xmlns:a16="http://schemas.microsoft.com/office/drawing/2014/main" val="881457116"/>
                    </a:ext>
                  </a:extLst>
                </a:gridCol>
                <a:gridCol w="743570">
                  <a:extLst>
                    <a:ext uri="{9D8B030D-6E8A-4147-A177-3AD203B41FA5}">
                      <a16:colId xmlns:a16="http://schemas.microsoft.com/office/drawing/2014/main" val="499649065"/>
                    </a:ext>
                  </a:extLst>
                </a:gridCol>
                <a:gridCol w="743570">
                  <a:extLst>
                    <a:ext uri="{9D8B030D-6E8A-4147-A177-3AD203B41FA5}">
                      <a16:colId xmlns:a16="http://schemas.microsoft.com/office/drawing/2014/main" val="3826321411"/>
                    </a:ext>
                  </a:extLst>
                </a:gridCol>
                <a:gridCol w="743570">
                  <a:extLst>
                    <a:ext uri="{9D8B030D-6E8A-4147-A177-3AD203B41FA5}">
                      <a16:colId xmlns:a16="http://schemas.microsoft.com/office/drawing/2014/main" val="2242659975"/>
                    </a:ext>
                  </a:extLst>
                </a:gridCol>
              </a:tblGrid>
              <a:tr h="543459">
                <a:tc>
                  <a:txBody>
                    <a:bodyPr/>
                    <a:lstStyle/>
                    <a:p>
                      <a:pPr algn="ctr"/>
                      <a:endParaRPr lang="es-ES" sz="250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2500" dirty="0">
                          <a:solidFill>
                            <a:srgbClr val="FF0000"/>
                          </a:solidFill>
                          <a:latin typeface="Patrick Hand" panose="00000500000000000000" pitchFamily="2" charset="0"/>
                        </a:rPr>
                        <a:t>C</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D0CECE"/>
                    </a:solidFill>
                  </a:tcPr>
                </a:tc>
                <a:tc>
                  <a:txBody>
                    <a:bodyPr/>
                    <a:lstStyle/>
                    <a:p>
                      <a:pPr algn="ctr"/>
                      <a:r>
                        <a:rPr lang="es-ES" sz="2500" dirty="0">
                          <a:solidFill>
                            <a:srgbClr val="FF0000"/>
                          </a:solidFill>
                          <a:latin typeface="Patrick Hand" panose="00000500000000000000" pitchFamily="2" charset="0"/>
                        </a:rPr>
                        <a:t>A</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D0CECE"/>
                    </a:solidFill>
                  </a:tcPr>
                </a:tc>
                <a:tc>
                  <a:txBody>
                    <a:bodyPr/>
                    <a:lstStyle/>
                    <a:p>
                      <a:pPr algn="ctr"/>
                      <a:r>
                        <a:rPr lang="es-ES" sz="2500" dirty="0">
                          <a:solidFill>
                            <a:srgbClr val="FF0000"/>
                          </a:solidFill>
                          <a:latin typeface="Patrick Hand" panose="00000500000000000000" pitchFamily="2" charset="0"/>
                        </a:rPr>
                        <a:t>T</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CD5F0"/>
                    </a:solidFill>
                  </a:tcPr>
                </a:tc>
                <a:extLst>
                  <a:ext uri="{0D108BD9-81ED-4DB2-BD59-A6C34878D82A}">
                    <a16:rowId xmlns:a16="http://schemas.microsoft.com/office/drawing/2014/main" val="2213425759"/>
                  </a:ext>
                </a:extLst>
              </a:tr>
              <a:tr h="543459">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2500" dirty="0">
                          <a:solidFill>
                            <a:srgbClr val="FF0000"/>
                          </a:solidFill>
                          <a:latin typeface="Patrick Hand" panose="00000500000000000000" pitchFamily="2" charset="0"/>
                        </a:rPr>
                        <a:t>F</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99"/>
                    </a:solidFill>
                  </a:tcPr>
                </a:tc>
                <a:tc>
                  <a:txBody>
                    <a:bodyPr/>
                    <a:lstStyle/>
                    <a:p>
                      <a:pPr algn="ctr"/>
                      <a:r>
                        <a:rPr lang="es-ES" sz="2500" dirty="0">
                          <a:solidFill>
                            <a:srgbClr val="FF0000"/>
                          </a:solidFill>
                          <a:latin typeface="Patrick Hand" panose="00000500000000000000" pitchFamily="2" charset="0"/>
                        </a:rPr>
                        <a:t>I</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algn="ctr"/>
                      <a:r>
                        <a:rPr lang="es-ES" sz="2500" dirty="0">
                          <a:solidFill>
                            <a:srgbClr val="FF0000"/>
                          </a:solidFill>
                          <a:latin typeface="Patrick Hand" panose="00000500000000000000" pitchFamily="2" charset="0"/>
                        </a:rPr>
                        <a:t>S</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H</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D5F0"/>
                    </a:solidFill>
                  </a:tcPr>
                </a:tc>
                <a:extLst>
                  <a:ext uri="{0D108BD9-81ED-4DB2-BD59-A6C34878D82A}">
                    <a16:rowId xmlns:a16="http://schemas.microsoft.com/office/drawing/2014/main" val="3713777970"/>
                  </a:ext>
                </a:extLst>
              </a:tr>
              <a:tr h="543459">
                <a:tc>
                  <a:txBody>
                    <a:bodyPr/>
                    <a:lstStyle/>
                    <a:p>
                      <a:pPr algn="ctr"/>
                      <a:endParaRPr lang="es-ES" sz="250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2500" dirty="0">
                          <a:solidFill>
                            <a:srgbClr val="FF0000"/>
                          </a:solidFill>
                          <a:latin typeface="Patrick Hand" panose="00000500000000000000" pitchFamily="2" charset="0"/>
                        </a:rPr>
                        <a:t>W</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H</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A</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L</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extLst>
                  <a:ext uri="{0D108BD9-81ED-4DB2-BD59-A6C34878D82A}">
                    <a16:rowId xmlns:a16="http://schemas.microsoft.com/office/drawing/2014/main" val="506896743"/>
                  </a:ext>
                </a:extLst>
              </a:tr>
              <a:tr h="543459">
                <a:tc>
                  <a:txBody>
                    <a:bodyPr/>
                    <a:lstStyle/>
                    <a:p>
                      <a:pPr algn="ctr"/>
                      <a:endParaRPr lang="es-ES" sz="250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2500" dirty="0">
                          <a:solidFill>
                            <a:srgbClr val="FF0000"/>
                          </a:solidFill>
                          <a:latin typeface="Patrick Hand" panose="00000500000000000000" pitchFamily="2" charset="0"/>
                        </a:rPr>
                        <a:t>T</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U</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99"/>
                    </a:solidFill>
                  </a:tcPr>
                </a:tc>
                <a:tc>
                  <a:txBody>
                    <a:bodyPr/>
                    <a:lstStyle/>
                    <a:p>
                      <a:pPr algn="ctr"/>
                      <a:r>
                        <a:rPr lang="es-ES" sz="2500" dirty="0">
                          <a:solidFill>
                            <a:srgbClr val="FF0000"/>
                          </a:solidFill>
                          <a:latin typeface="Patrick Hand" panose="00000500000000000000" pitchFamily="2" charset="0"/>
                        </a:rPr>
                        <a:t>R</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T</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L</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extLst>
                  <a:ext uri="{0D108BD9-81ED-4DB2-BD59-A6C34878D82A}">
                    <a16:rowId xmlns:a16="http://schemas.microsoft.com/office/drawing/2014/main" val="566270965"/>
                  </a:ext>
                </a:extLst>
              </a:tr>
              <a:tr h="543459">
                <a:tc>
                  <a:txBody>
                    <a:bodyPr/>
                    <a:lstStyle/>
                    <a:p>
                      <a:pPr algn="ctr"/>
                      <a:r>
                        <a:rPr lang="es-ES" sz="2500" dirty="0">
                          <a:solidFill>
                            <a:srgbClr val="FF0000"/>
                          </a:solidFill>
                          <a:latin typeface="Patrick Hand" panose="00000500000000000000" pitchFamily="2" charset="0"/>
                        </a:rPr>
                        <a:t>G</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s-ES" sz="2500" dirty="0">
                          <a:solidFill>
                            <a:srgbClr val="FF0000"/>
                          </a:solidFill>
                          <a:latin typeface="Patrick Hand" panose="00000500000000000000" pitchFamily="2" charset="0"/>
                        </a:rPr>
                        <a:t>I</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D5F0"/>
                    </a:solidFill>
                  </a:tcPr>
                </a:tc>
                <a:tc>
                  <a:txBody>
                    <a:bodyPr/>
                    <a:lstStyle/>
                    <a:p>
                      <a:pPr algn="ctr"/>
                      <a:r>
                        <a:rPr lang="es-ES" sz="2500" dirty="0">
                          <a:solidFill>
                            <a:srgbClr val="FF0000"/>
                          </a:solidFill>
                          <a:latin typeface="Patrick Hand" panose="00000500000000000000" pitchFamily="2" charset="0"/>
                        </a:rPr>
                        <a:t>R</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A</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F</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algn="ctr"/>
                      <a:r>
                        <a:rPr lang="es-ES" sz="2500" dirty="0">
                          <a:solidFill>
                            <a:srgbClr val="FF0000"/>
                          </a:solidFill>
                          <a:latin typeface="Patrick Hand" panose="00000500000000000000" pitchFamily="2" charset="0"/>
                        </a:rPr>
                        <a:t>F</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D5F0"/>
                    </a:solidFill>
                  </a:tcPr>
                </a:tc>
                <a:extLst>
                  <a:ext uri="{0D108BD9-81ED-4DB2-BD59-A6C34878D82A}">
                    <a16:rowId xmlns:a16="http://schemas.microsoft.com/office/drawing/2014/main" val="268206453"/>
                  </a:ext>
                </a:extLst>
              </a:tr>
              <a:tr h="543459">
                <a:tc>
                  <a:txBody>
                    <a:bodyPr/>
                    <a:lstStyle/>
                    <a:p>
                      <a:pPr algn="ctr"/>
                      <a:r>
                        <a:rPr lang="es-ES" sz="2500" dirty="0">
                          <a:solidFill>
                            <a:srgbClr val="FF0000"/>
                          </a:solidFill>
                          <a:latin typeface="Patrick Hand" panose="00000500000000000000" pitchFamily="2" charset="0"/>
                        </a:rPr>
                        <a:t>O</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s-ES" sz="2500" dirty="0">
                          <a:solidFill>
                            <a:srgbClr val="FF0000"/>
                          </a:solidFill>
                          <a:latin typeface="Patrick Hand" panose="00000500000000000000" pitchFamily="2" charset="0"/>
                        </a:rPr>
                        <a:t>C</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T</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O</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99"/>
                    </a:solidFill>
                  </a:tcPr>
                </a:tc>
                <a:tc>
                  <a:txBody>
                    <a:bodyPr/>
                    <a:lstStyle/>
                    <a:p>
                      <a:pPr algn="ctr"/>
                      <a:r>
                        <a:rPr lang="es-ES" sz="2500" dirty="0">
                          <a:solidFill>
                            <a:srgbClr val="FF0000"/>
                          </a:solidFill>
                          <a:latin typeface="Patrick Hand" panose="00000500000000000000" pitchFamily="2" charset="0"/>
                        </a:rPr>
                        <a:t>P</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U</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S</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extLst>
                  <a:ext uri="{0D108BD9-81ED-4DB2-BD59-A6C34878D82A}">
                    <a16:rowId xmlns:a16="http://schemas.microsoft.com/office/drawing/2014/main" val="110674474"/>
                  </a:ext>
                </a:extLst>
              </a:tr>
              <a:tr h="543459">
                <a:tc>
                  <a:txBody>
                    <a:bodyPr/>
                    <a:lstStyle/>
                    <a:p>
                      <a:pPr algn="ctr"/>
                      <a:r>
                        <a:rPr lang="es-ES" sz="2500" dirty="0">
                          <a:solidFill>
                            <a:srgbClr val="FF0000"/>
                          </a:solidFill>
                          <a:latin typeface="Patrick Hand" panose="00000500000000000000" pitchFamily="2" charset="0"/>
                        </a:rPr>
                        <a:t>P</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s-ES" sz="2500" dirty="0">
                          <a:solidFill>
                            <a:srgbClr val="FF0000"/>
                          </a:solidFill>
                          <a:latin typeface="Patrick Hand" panose="00000500000000000000" pitchFamily="2" charset="0"/>
                        </a:rPr>
                        <a:t>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N</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7FFFF"/>
                    </a:solidFill>
                  </a:tcPr>
                </a:tc>
                <a:tc>
                  <a:txBody>
                    <a:bodyPr/>
                    <a:lstStyle/>
                    <a:p>
                      <a:pPr algn="ctr"/>
                      <a:r>
                        <a:rPr lang="es-ES" sz="2500" dirty="0">
                          <a:solidFill>
                            <a:srgbClr val="FF0000"/>
                          </a:solidFill>
                          <a:latin typeface="Patrick Hand" panose="00000500000000000000" pitchFamily="2" charset="0"/>
                        </a:rPr>
                        <a:t>G</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D5F0"/>
                    </a:solidFill>
                  </a:tcPr>
                </a:tc>
                <a:tc>
                  <a:txBody>
                    <a:bodyPr/>
                    <a:lstStyle/>
                    <a:p>
                      <a:pPr algn="ctr"/>
                      <a:r>
                        <a:rPr lang="es-ES" sz="2500" dirty="0">
                          <a:solidFill>
                            <a:srgbClr val="FF0000"/>
                          </a:solidFill>
                          <a:latin typeface="Patrick Hand" panose="00000500000000000000" pitchFamily="2" charset="0"/>
                        </a:rPr>
                        <a:t>U</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I</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7FFFF"/>
                    </a:solidFill>
                  </a:tcPr>
                </a:tc>
                <a:tc>
                  <a:txBody>
                    <a:bodyPr/>
                    <a:lstStyle/>
                    <a:p>
                      <a:pPr algn="ctr"/>
                      <a:r>
                        <a:rPr lang="es-ES" sz="2500" dirty="0">
                          <a:solidFill>
                            <a:srgbClr val="FF0000"/>
                          </a:solidFill>
                          <a:latin typeface="Patrick Hand" panose="00000500000000000000" pitchFamily="2" charset="0"/>
                        </a:rPr>
                        <a:t>N</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extLst>
                  <a:ext uri="{0D108BD9-81ED-4DB2-BD59-A6C34878D82A}">
                    <a16:rowId xmlns:a16="http://schemas.microsoft.com/office/drawing/2014/main" val="3222524042"/>
                  </a:ext>
                </a:extLst>
              </a:tr>
              <a:tr h="543459">
                <a:tc>
                  <a:txBody>
                    <a:bodyPr/>
                    <a:lstStyle/>
                    <a:p>
                      <a:pPr algn="ctr"/>
                      <a:endParaRPr lang="es-ES" sz="250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2500" dirty="0">
                          <a:solidFill>
                            <a:srgbClr val="FF0000"/>
                          </a:solidFill>
                          <a:latin typeface="Patrick Hand" panose="00000500000000000000" pitchFamily="2" charset="0"/>
                        </a:rPr>
                        <a:t>B</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A</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V</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algn="ctr"/>
                      <a:r>
                        <a:rPr lang="es-ES" sz="2500" dirty="0">
                          <a:solidFill>
                            <a:srgbClr val="FF0000"/>
                          </a:solidFill>
                          <a:latin typeface="Patrick Hand" panose="00000500000000000000" pitchFamily="2" charset="0"/>
                        </a:rPr>
                        <a:t>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R</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extLst>
                  <a:ext uri="{0D108BD9-81ED-4DB2-BD59-A6C34878D82A}">
                    <a16:rowId xmlns:a16="http://schemas.microsoft.com/office/drawing/2014/main" val="3980933979"/>
                  </a:ext>
                </a:extLst>
              </a:tr>
              <a:tr h="543459">
                <a:tc>
                  <a:txBody>
                    <a:bodyPr/>
                    <a:lstStyle/>
                    <a:p>
                      <a:pPr algn="ctr"/>
                      <a:endParaRPr lang="es-ES" sz="250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2500" dirty="0">
                          <a:solidFill>
                            <a:srgbClr val="FF0000"/>
                          </a:solidFill>
                          <a:latin typeface="Patrick Hand" panose="00000500000000000000" pitchFamily="2" charset="0"/>
                        </a:rPr>
                        <a:t>S</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N</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A</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K</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7FFFF"/>
                    </a:solidFill>
                  </a:tcPr>
                </a:tc>
                <a:extLst>
                  <a:ext uri="{0D108BD9-81ED-4DB2-BD59-A6C34878D82A}">
                    <a16:rowId xmlns:a16="http://schemas.microsoft.com/office/drawing/2014/main" val="1384649123"/>
                  </a:ext>
                </a:extLst>
              </a:tr>
              <a:tr h="543459">
                <a:tc>
                  <a:txBody>
                    <a:bodyPr/>
                    <a:lstStyle/>
                    <a:p>
                      <a:pPr algn="ctr"/>
                      <a:endParaRPr lang="es-ES" sz="250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2500" dirty="0">
                          <a:solidFill>
                            <a:srgbClr val="FF0000"/>
                          </a:solidFill>
                          <a:latin typeface="Patrick Hand" panose="00000500000000000000" pitchFamily="2" charset="0"/>
                        </a:rPr>
                        <a:t>C</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R</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99"/>
                    </a:solidFill>
                  </a:tcPr>
                </a:tc>
                <a:tc>
                  <a:txBody>
                    <a:bodyPr/>
                    <a:lstStyle/>
                    <a:p>
                      <a:pPr algn="ctr"/>
                      <a:r>
                        <a:rPr lang="es-ES" sz="2500" dirty="0">
                          <a:solidFill>
                            <a:srgbClr val="FF0000"/>
                          </a:solidFill>
                          <a:latin typeface="Patrick Hand" panose="00000500000000000000" pitchFamily="2" charset="0"/>
                        </a:rPr>
                        <a:t>A</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B</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extLst>
                  <a:ext uri="{0D108BD9-81ED-4DB2-BD59-A6C34878D82A}">
                    <a16:rowId xmlns:a16="http://schemas.microsoft.com/office/drawing/2014/main" val="918840945"/>
                  </a:ext>
                </a:extLst>
              </a:tr>
              <a:tr h="543459">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2500" dirty="0">
                        <a:solidFill>
                          <a:srgbClr val="FF0000"/>
                        </a:solidFill>
                        <a:latin typeface="Patrick Hand"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2500" dirty="0">
                          <a:solidFill>
                            <a:srgbClr val="FF0000"/>
                          </a:solidFill>
                          <a:latin typeface="Patrick Hand" panose="00000500000000000000" pitchFamily="2" charset="0"/>
                        </a:rPr>
                        <a:t>A</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s-ES" sz="2500" dirty="0">
                          <a:solidFill>
                            <a:srgbClr val="FF0000"/>
                          </a:solidFill>
                          <a:latin typeface="Patrick Hand" panose="00000500000000000000" pitchFamily="2" charset="0"/>
                        </a:rPr>
                        <a:t>N</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7FFFF"/>
                    </a:solidFill>
                  </a:tcPr>
                </a:tc>
                <a:tc>
                  <a:txBody>
                    <a:bodyPr/>
                    <a:lstStyle/>
                    <a:p>
                      <a:pPr algn="ctr"/>
                      <a:r>
                        <a:rPr lang="es-ES" sz="2500" dirty="0">
                          <a:solidFill>
                            <a:srgbClr val="FF0000"/>
                          </a:solidFill>
                          <a:latin typeface="Patrick Hand" panose="00000500000000000000" pitchFamily="2" charset="0"/>
                        </a:rPr>
                        <a:t>T</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extLst>
                  <a:ext uri="{0D108BD9-81ED-4DB2-BD59-A6C34878D82A}">
                    <a16:rowId xmlns:a16="http://schemas.microsoft.com/office/drawing/2014/main" val="315756591"/>
                  </a:ext>
                </a:extLst>
              </a:tr>
            </a:tbl>
          </a:graphicData>
        </a:graphic>
      </p:graphicFrame>
      <p:sp>
        <p:nvSpPr>
          <p:cNvPr id="91" name="CuadroTexto 90">
            <a:extLst>
              <a:ext uri="{FF2B5EF4-FFF2-40B4-BE49-F238E27FC236}">
                <a16:creationId xmlns:a16="http://schemas.microsoft.com/office/drawing/2014/main" id="{AA9C1B0D-95DE-3970-A471-13ABA27FC87C}"/>
              </a:ext>
            </a:extLst>
          </p:cNvPr>
          <p:cNvSpPr txBox="1"/>
          <p:nvPr/>
        </p:nvSpPr>
        <p:spPr>
          <a:xfrm>
            <a:off x="5366704" y="1222463"/>
            <a:ext cx="3701096" cy="477054"/>
          </a:xfrm>
          <a:prstGeom prst="rect">
            <a:avLst/>
          </a:prstGeom>
          <a:noFill/>
        </p:spPr>
        <p:txBody>
          <a:bodyPr wrap="square" rtlCol="0">
            <a:spAutoFit/>
          </a:bodyPr>
          <a:lstStyle/>
          <a:p>
            <a:r>
              <a:rPr lang="es-ES" sz="2500" dirty="0">
                <a:latin typeface="Patrick Hand" panose="00000500000000000000" pitchFamily="2" charset="0"/>
              </a:rPr>
              <a:t>2. Pez</a:t>
            </a:r>
          </a:p>
        </p:txBody>
      </p:sp>
      <p:sp>
        <p:nvSpPr>
          <p:cNvPr id="92" name="CuadroTexto 91">
            <a:extLst>
              <a:ext uri="{FF2B5EF4-FFF2-40B4-BE49-F238E27FC236}">
                <a16:creationId xmlns:a16="http://schemas.microsoft.com/office/drawing/2014/main" id="{420F0AB9-A2B4-169A-20CB-E73D295593E1}"/>
              </a:ext>
            </a:extLst>
          </p:cNvPr>
          <p:cNvSpPr txBox="1"/>
          <p:nvPr/>
        </p:nvSpPr>
        <p:spPr>
          <a:xfrm>
            <a:off x="5366704" y="1764140"/>
            <a:ext cx="3701096" cy="477054"/>
          </a:xfrm>
          <a:prstGeom prst="rect">
            <a:avLst/>
          </a:prstGeom>
          <a:noFill/>
        </p:spPr>
        <p:txBody>
          <a:bodyPr wrap="square" rtlCol="0">
            <a:spAutoFit/>
          </a:bodyPr>
          <a:lstStyle/>
          <a:p>
            <a:r>
              <a:rPr lang="es-ES" sz="2500" dirty="0">
                <a:latin typeface="Patrick Hand" panose="00000500000000000000" pitchFamily="2" charset="0"/>
              </a:rPr>
              <a:t>3. Ballena</a:t>
            </a:r>
          </a:p>
        </p:txBody>
      </p:sp>
      <p:sp>
        <p:nvSpPr>
          <p:cNvPr id="93" name="CuadroTexto 92">
            <a:extLst>
              <a:ext uri="{FF2B5EF4-FFF2-40B4-BE49-F238E27FC236}">
                <a16:creationId xmlns:a16="http://schemas.microsoft.com/office/drawing/2014/main" id="{2AC7FD89-2A09-AF0F-E960-4A6BE5631ED8}"/>
              </a:ext>
            </a:extLst>
          </p:cNvPr>
          <p:cNvSpPr txBox="1"/>
          <p:nvPr/>
        </p:nvSpPr>
        <p:spPr>
          <a:xfrm>
            <a:off x="5366704" y="2317440"/>
            <a:ext cx="3701096" cy="477054"/>
          </a:xfrm>
          <a:prstGeom prst="rect">
            <a:avLst/>
          </a:prstGeom>
          <a:noFill/>
        </p:spPr>
        <p:txBody>
          <a:bodyPr wrap="square" rtlCol="0">
            <a:spAutoFit/>
          </a:bodyPr>
          <a:lstStyle/>
          <a:p>
            <a:r>
              <a:rPr lang="es-ES" sz="2500" dirty="0">
                <a:latin typeface="Patrick Hand" panose="00000500000000000000" pitchFamily="2" charset="0"/>
              </a:rPr>
              <a:t>4. Tortuga</a:t>
            </a:r>
          </a:p>
        </p:txBody>
      </p:sp>
      <p:sp>
        <p:nvSpPr>
          <p:cNvPr id="94" name="CuadroTexto 93">
            <a:extLst>
              <a:ext uri="{FF2B5EF4-FFF2-40B4-BE49-F238E27FC236}">
                <a16:creationId xmlns:a16="http://schemas.microsoft.com/office/drawing/2014/main" id="{CEB14171-9857-58B4-F2FA-FB8805875F38}"/>
              </a:ext>
            </a:extLst>
          </p:cNvPr>
          <p:cNvSpPr txBox="1"/>
          <p:nvPr/>
        </p:nvSpPr>
        <p:spPr>
          <a:xfrm>
            <a:off x="5366704" y="2849851"/>
            <a:ext cx="3701096" cy="477054"/>
          </a:xfrm>
          <a:prstGeom prst="rect">
            <a:avLst/>
          </a:prstGeom>
          <a:noFill/>
        </p:spPr>
        <p:txBody>
          <a:bodyPr wrap="square" rtlCol="0">
            <a:spAutoFit/>
          </a:bodyPr>
          <a:lstStyle/>
          <a:p>
            <a:r>
              <a:rPr lang="es-ES" sz="2500" dirty="0">
                <a:latin typeface="Patrick Hand" panose="00000500000000000000" pitchFamily="2" charset="0"/>
              </a:rPr>
              <a:t>5. Jirafa</a:t>
            </a:r>
          </a:p>
        </p:txBody>
      </p:sp>
      <p:sp>
        <p:nvSpPr>
          <p:cNvPr id="95" name="CuadroTexto 94">
            <a:extLst>
              <a:ext uri="{FF2B5EF4-FFF2-40B4-BE49-F238E27FC236}">
                <a16:creationId xmlns:a16="http://schemas.microsoft.com/office/drawing/2014/main" id="{B47C52D3-8940-95DC-8E30-B00541AAABB0}"/>
              </a:ext>
            </a:extLst>
          </p:cNvPr>
          <p:cNvSpPr txBox="1"/>
          <p:nvPr/>
        </p:nvSpPr>
        <p:spPr>
          <a:xfrm>
            <a:off x="5382791" y="3393460"/>
            <a:ext cx="3701096" cy="477054"/>
          </a:xfrm>
          <a:prstGeom prst="rect">
            <a:avLst/>
          </a:prstGeom>
          <a:noFill/>
        </p:spPr>
        <p:txBody>
          <a:bodyPr wrap="square" rtlCol="0">
            <a:spAutoFit/>
          </a:bodyPr>
          <a:lstStyle/>
          <a:p>
            <a:r>
              <a:rPr lang="es-ES" sz="2500" dirty="0">
                <a:latin typeface="Patrick Hand" panose="00000500000000000000" pitchFamily="2" charset="0"/>
              </a:rPr>
              <a:t>6. Pulpo</a:t>
            </a:r>
          </a:p>
        </p:txBody>
      </p:sp>
      <p:sp>
        <p:nvSpPr>
          <p:cNvPr id="96" name="CuadroTexto 95">
            <a:extLst>
              <a:ext uri="{FF2B5EF4-FFF2-40B4-BE49-F238E27FC236}">
                <a16:creationId xmlns:a16="http://schemas.microsoft.com/office/drawing/2014/main" id="{AB83195F-88AB-2404-E5C8-8E3755B62822}"/>
              </a:ext>
            </a:extLst>
          </p:cNvPr>
          <p:cNvSpPr txBox="1"/>
          <p:nvPr/>
        </p:nvSpPr>
        <p:spPr>
          <a:xfrm>
            <a:off x="5366704" y="3973237"/>
            <a:ext cx="3701096" cy="477054"/>
          </a:xfrm>
          <a:prstGeom prst="rect">
            <a:avLst/>
          </a:prstGeom>
          <a:noFill/>
        </p:spPr>
        <p:txBody>
          <a:bodyPr wrap="square" rtlCol="0">
            <a:spAutoFit/>
          </a:bodyPr>
          <a:lstStyle/>
          <a:p>
            <a:r>
              <a:rPr lang="es-ES" sz="2500" dirty="0">
                <a:latin typeface="Patrick Hand" panose="00000500000000000000" pitchFamily="2" charset="0"/>
              </a:rPr>
              <a:t>7. Pingüino</a:t>
            </a:r>
          </a:p>
        </p:txBody>
      </p:sp>
      <p:sp>
        <p:nvSpPr>
          <p:cNvPr id="97" name="CuadroTexto 96">
            <a:extLst>
              <a:ext uri="{FF2B5EF4-FFF2-40B4-BE49-F238E27FC236}">
                <a16:creationId xmlns:a16="http://schemas.microsoft.com/office/drawing/2014/main" id="{12C28E50-E52B-64B0-7537-FD86603F9497}"/>
              </a:ext>
            </a:extLst>
          </p:cNvPr>
          <p:cNvSpPr txBox="1"/>
          <p:nvPr/>
        </p:nvSpPr>
        <p:spPr>
          <a:xfrm>
            <a:off x="5366704" y="4527614"/>
            <a:ext cx="3701096" cy="477054"/>
          </a:xfrm>
          <a:prstGeom prst="rect">
            <a:avLst/>
          </a:prstGeom>
          <a:noFill/>
        </p:spPr>
        <p:txBody>
          <a:bodyPr wrap="square" rtlCol="0">
            <a:spAutoFit/>
          </a:bodyPr>
          <a:lstStyle/>
          <a:p>
            <a:r>
              <a:rPr lang="es-ES" sz="2500" dirty="0">
                <a:latin typeface="Patrick Hand" panose="00000500000000000000" pitchFamily="2" charset="0"/>
              </a:rPr>
              <a:t>8. Castor </a:t>
            </a:r>
          </a:p>
        </p:txBody>
      </p:sp>
      <p:sp>
        <p:nvSpPr>
          <p:cNvPr id="98" name="CuadroTexto 97">
            <a:extLst>
              <a:ext uri="{FF2B5EF4-FFF2-40B4-BE49-F238E27FC236}">
                <a16:creationId xmlns:a16="http://schemas.microsoft.com/office/drawing/2014/main" id="{93CEE685-BFDE-97AA-E8EC-D38BC72F9EEF}"/>
              </a:ext>
            </a:extLst>
          </p:cNvPr>
          <p:cNvSpPr txBox="1"/>
          <p:nvPr/>
        </p:nvSpPr>
        <p:spPr>
          <a:xfrm>
            <a:off x="5366704" y="5020423"/>
            <a:ext cx="2253296" cy="473941"/>
          </a:xfrm>
          <a:prstGeom prst="rect">
            <a:avLst/>
          </a:prstGeom>
          <a:noFill/>
        </p:spPr>
        <p:txBody>
          <a:bodyPr wrap="square" rtlCol="0">
            <a:spAutoFit/>
          </a:bodyPr>
          <a:lstStyle/>
          <a:p>
            <a:r>
              <a:rPr lang="es-ES" sz="2500" dirty="0">
                <a:latin typeface="Patrick Hand" panose="00000500000000000000" pitchFamily="2" charset="0"/>
              </a:rPr>
              <a:t>9. Serpiente</a:t>
            </a:r>
          </a:p>
        </p:txBody>
      </p:sp>
      <p:sp>
        <p:nvSpPr>
          <p:cNvPr id="99" name="CuadroTexto 98">
            <a:extLst>
              <a:ext uri="{FF2B5EF4-FFF2-40B4-BE49-F238E27FC236}">
                <a16:creationId xmlns:a16="http://schemas.microsoft.com/office/drawing/2014/main" id="{3F91E29D-D343-7B14-4436-F5AC7759AF58}"/>
              </a:ext>
            </a:extLst>
          </p:cNvPr>
          <p:cNvSpPr txBox="1"/>
          <p:nvPr/>
        </p:nvSpPr>
        <p:spPr>
          <a:xfrm>
            <a:off x="5366704" y="5578269"/>
            <a:ext cx="2037396" cy="477054"/>
          </a:xfrm>
          <a:prstGeom prst="rect">
            <a:avLst/>
          </a:prstGeom>
          <a:noFill/>
        </p:spPr>
        <p:txBody>
          <a:bodyPr wrap="square" rtlCol="0">
            <a:spAutoFit/>
          </a:bodyPr>
          <a:lstStyle/>
          <a:p>
            <a:r>
              <a:rPr lang="es-ES" sz="2500" dirty="0">
                <a:latin typeface="Patrick Hand" panose="00000500000000000000" pitchFamily="2" charset="0"/>
              </a:rPr>
              <a:t>10. Cangrejo</a:t>
            </a:r>
          </a:p>
        </p:txBody>
      </p:sp>
      <p:sp>
        <p:nvSpPr>
          <p:cNvPr id="100" name="CuadroTexto 99">
            <a:extLst>
              <a:ext uri="{FF2B5EF4-FFF2-40B4-BE49-F238E27FC236}">
                <a16:creationId xmlns:a16="http://schemas.microsoft.com/office/drawing/2014/main" id="{27DDEAED-AAF7-C934-DBCF-EFD8FC0E048C}"/>
              </a:ext>
            </a:extLst>
          </p:cNvPr>
          <p:cNvSpPr txBox="1"/>
          <p:nvPr/>
        </p:nvSpPr>
        <p:spPr>
          <a:xfrm>
            <a:off x="5350021" y="6110680"/>
            <a:ext cx="3701096" cy="477054"/>
          </a:xfrm>
          <a:prstGeom prst="rect">
            <a:avLst/>
          </a:prstGeom>
          <a:noFill/>
        </p:spPr>
        <p:txBody>
          <a:bodyPr wrap="square" rtlCol="0">
            <a:spAutoFit/>
          </a:bodyPr>
          <a:lstStyle/>
          <a:p>
            <a:r>
              <a:rPr lang="es-ES" sz="2500" dirty="0">
                <a:latin typeface="Patrick Hand" panose="00000500000000000000" pitchFamily="2" charset="0"/>
              </a:rPr>
              <a:t>11. Hormiga</a:t>
            </a:r>
          </a:p>
        </p:txBody>
      </p:sp>
      <p:graphicFrame>
        <p:nvGraphicFramePr>
          <p:cNvPr id="102" name="Tabla 29">
            <a:extLst>
              <a:ext uri="{FF2B5EF4-FFF2-40B4-BE49-F238E27FC236}">
                <a16:creationId xmlns:a16="http://schemas.microsoft.com/office/drawing/2014/main" id="{8194C400-2FF1-6D8C-B01F-1594D1B45098}"/>
              </a:ext>
            </a:extLst>
          </p:cNvPr>
          <p:cNvGraphicFramePr>
            <a:graphicFrameLocks noGrp="1"/>
          </p:cNvGraphicFramePr>
          <p:nvPr>
            <p:extLst>
              <p:ext uri="{D42A27DB-BD31-4B8C-83A1-F6EECF244321}">
                <p14:modId xmlns:p14="http://schemas.microsoft.com/office/powerpoint/2010/main" val="104126089"/>
              </p:ext>
            </p:extLst>
          </p:nvPr>
        </p:nvGraphicFramePr>
        <p:xfrm>
          <a:off x="8385193" y="5963483"/>
          <a:ext cx="2857688" cy="680765"/>
        </p:xfrm>
        <a:graphic>
          <a:graphicData uri="http://schemas.openxmlformats.org/drawingml/2006/table">
            <a:tbl>
              <a:tblPr firstRow="1" bandRow="1">
                <a:tableStyleId>{5940675A-B579-460E-94D1-54222C63F5DA}</a:tableStyleId>
              </a:tblPr>
              <a:tblGrid>
                <a:gridCol w="714422">
                  <a:extLst>
                    <a:ext uri="{9D8B030D-6E8A-4147-A177-3AD203B41FA5}">
                      <a16:colId xmlns:a16="http://schemas.microsoft.com/office/drawing/2014/main" val="4142859001"/>
                    </a:ext>
                  </a:extLst>
                </a:gridCol>
                <a:gridCol w="714422">
                  <a:extLst>
                    <a:ext uri="{9D8B030D-6E8A-4147-A177-3AD203B41FA5}">
                      <a16:colId xmlns:a16="http://schemas.microsoft.com/office/drawing/2014/main" val="1465738722"/>
                    </a:ext>
                  </a:extLst>
                </a:gridCol>
                <a:gridCol w="714422">
                  <a:extLst>
                    <a:ext uri="{9D8B030D-6E8A-4147-A177-3AD203B41FA5}">
                      <a16:colId xmlns:a16="http://schemas.microsoft.com/office/drawing/2014/main" val="943696700"/>
                    </a:ext>
                  </a:extLst>
                </a:gridCol>
                <a:gridCol w="714422">
                  <a:extLst>
                    <a:ext uri="{9D8B030D-6E8A-4147-A177-3AD203B41FA5}">
                      <a16:colId xmlns:a16="http://schemas.microsoft.com/office/drawing/2014/main" val="694195423"/>
                    </a:ext>
                  </a:extLst>
                </a:gridCol>
              </a:tblGrid>
              <a:tr h="680765">
                <a:tc>
                  <a:txBody>
                    <a:bodyPr/>
                    <a:lstStyle/>
                    <a:p>
                      <a:pPr algn="ctr"/>
                      <a:r>
                        <a:rPr lang="es-ES" sz="2500" b="1" dirty="0">
                          <a:solidFill>
                            <a:srgbClr val="FF0000"/>
                          </a:solidFill>
                          <a:latin typeface="Patrick Hand" panose="00000500000000000000" pitchFamily="2" charset="0"/>
                        </a:rPr>
                        <a:t>8</a:t>
                      </a:r>
                    </a:p>
                  </a:txBody>
                  <a:tcPr anchor="ctr">
                    <a:lnL w="28575" cap="flat" cmpd="sng" algn="ctr">
                      <a:solidFill>
                        <a:srgbClr val="545454"/>
                      </a:solidFill>
                      <a:prstDash val="solid"/>
                      <a:round/>
                      <a:headEnd type="none" w="med" len="med"/>
                      <a:tailEnd type="none" w="med" len="med"/>
                    </a:lnL>
                    <a:lnR w="28575" cap="flat" cmpd="sng" algn="ctr">
                      <a:solidFill>
                        <a:srgbClr val="545454"/>
                      </a:solidFill>
                      <a:prstDash val="solid"/>
                      <a:round/>
                      <a:headEnd type="none" w="med" len="med"/>
                      <a:tailEnd type="none" w="med" len="med"/>
                    </a:lnR>
                    <a:lnT w="28575" cap="flat" cmpd="sng" algn="ctr">
                      <a:solidFill>
                        <a:srgbClr val="545454"/>
                      </a:solidFill>
                      <a:prstDash val="solid"/>
                      <a:round/>
                      <a:headEnd type="none" w="med" len="med"/>
                      <a:tailEnd type="none" w="med" len="med"/>
                    </a:lnT>
                    <a:lnB w="28575" cap="flat" cmpd="sng" algn="ctr">
                      <a:solidFill>
                        <a:srgbClr val="545454"/>
                      </a:solidFill>
                      <a:prstDash val="solid"/>
                      <a:round/>
                      <a:headEnd type="none" w="med" len="med"/>
                      <a:tailEnd type="none" w="med" len="med"/>
                    </a:lnB>
                    <a:solidFill>
                      <a:srgbClr val="FCD5F0"/>
                    </a:solidFill>
                  </a:tcPr>
                </a:tc>
                <a:tc>
                  <a:txBody>
                    <a:bodyPr/>
                    <a:lstStyle/>
                    <a:p>
                      <a:pPr algn="ctr"/>
                      <a:r>
                        <a:rPr lang="es-ES" sz="2500" b="1" dirty="0">
                          <a:solidFill>
                            <a:srgbClr val="FF0000"/>
                          </a:solidFill>
                          <a:latin typeface="Patrick Hand" panose="00000500000000000000" pitchFamily="2" charset="0"/>
                        </a:rPr>
                        <a:t>4</a:t>
                      </a:r>
                    </a:p>
                  </a:txBody>
                  <a:tcPr anchor="ctr">
                    <a:lnL w="28575" cap="flat" cmpd="sng" algn="ctr">
                      <a:solidFill>
                        <a:srgbClr val="545454"/>
                      </a:solidFill>
                      <a:prstDash val="solid"/>
                      <a:round/>
                      <a:headEnd type="none" w="med" len="med"/>
                      <a:tailEnd type="none" w="med" len="med"/>
                    </a:lnL>
                    <a:lnR w="28575" cap="flat" cmpd="sng" algn="ctr">
                      <a:solidFill>
                        <a:srgbClr val="545454"/>
                      </a:solidFill>
                      <a:prstDash val="solid"/>
                      <a:round/>
                      <a:headEnd type="none" w="med" len="med"/>
                      <a:tailEnd type="none" w="med" len="med"/>
                    </a:lnR>
                    <a:lnT w="28575" cap="flat" cmpd="sng" algn="ctr">
                      <a:solidFill>
                        <a:srgbClr val="545454"/>
                      </a:solidFill>
                      <a:prstDash val="solid"/>
                      <a:round/>
                      <a:headEnd type="none" w="med" len="med"/>
                      <a:tailEnd type="none" w="med" len="med"/>
                    </a:lnT>
                    <a:lnB w="28575" cap="flat" cmpd="sng" algn="ctr">
                      <a:solidFill>
                        <a:srgbClr val="545454"/>
                      </a:solidFill>
                      <a:prstDash val="solid"/>
                      <a:round/>
                      <a:headEnd type="none" w="med" len="med"/>
                      <a:tailEnd type="none" w="med" len="med"/>
                    </a:lnB>
                    <a:solidFill>
                      <a:srgbClr val="99FF99"/>
                    </a:solidFill>
                  </a:tcPr>
                </a:tc>
                <a:tc>
                  <a:txBody>
                    <a:bodyPr/>
                    <a:lstStyle/>
                    <a:p>
                      <a:pPr algn="ctr"/>
                      <a:r>
                        <a:rPr lang="es-ES" sz="2500" b="1" dirty="0">
                          <a:solidFill>
                            <a:srgbClr val="FF0000"/>
                          </a:solidFill>
                          <a:latin typeface="Patrick Hand" panose="00000500000000000000" pitchFamily="2" charset="0"/>
                        </a:rPr>
                        <a:t>5</a:t>
                      </a:r>
                    </a:p>
                  </a:txBody>
                  <a:tcPr anchor="ctr">
                    <a:lnL w="28575" cap="flat" cmpd="sng" algn="ctr">
                      <a:solidFill>
                        <a:srgbClr val="545454"/>
                      </a:solidFill>
                      <a:prstDash val="solid"/>
                      <a:round/>
                      <a:headEnd type="none" w="med" len="med"/>
                      <a:tailEnd type="none" w="med" len="med"/>
                    </a:lnL>
                    <a:lnR w="28575" cap="flat" cmpd="sng" algn="ctr">
                      <a:solidFill>
                        <a:srgbClr val="545454"/>
                      </a:solidFill>
                      <a:prstDash val="solid"/>
                      <a:round/>
                      <a:headEnd type="none" w="med" len="med"/>
                      <a:tailEnd type="none" w="med" len="med"/>
                    </a:lnR>
                    <a:lnT w="28575" cap="flat" cmpd="sng" algn="ctr">
                      <a:solidFill>
                        <a:srgbClr val="545454"/>
                      </a:solidFill>
                      <a:prstDash val="solid"/>
                      <a:round/>
                      <a:headEnd type="none" w="med" len="med"/>
                      <a:tailEnd type="none" w="med" len="med"/>
                    </a:lnT>
                    <a:lnB w="28575" cap="flat" cmpd="sng" algn="ctr">
                      <a:solidFill>
                        <a:srgbClr val="545454"/>
                      </a:solidFill>
                      <a:prstDash val="solid"/>
                      <a:round/>
                      <a:headEnd type="none" w="med" len="med"/>
                      <a:tailEnd type="none" w="med" len="med"/>
                    </a:lnB>
                    <a:solidFill>
                      <a:srgbClr val="FFFF66"/>
                    </a:solidFill>
                  </a:tcPr>
                </a:tc>
                <a:tc>
                  <a:txBody>
                    <a:bodyPr/>
                    <a:lstStyle/>
                    <a:p>
                      <a:pPr algn="ctr"/>
                      <a:r>
                        <a:rPr lang="es-ES" sz="2500" b="1" dirty="0">
                          <a:solidFill>
                            <a:srgbClr val="FF0000"/>
                          </a:solidFill>
                          <a:latin typeface="Patrick Hand" panose="00000500000000000000" pitchFamily="2" charset="0"/>
                        </a:rPr>
                        <a:t>9</a:t>
                      </a:r>
                    </a:p>
                  </a:txBody>
                  <a:tcPr anchor="ctr">
                    <a:lnL w="28575" cap="flat" cmpd="sng" algn="ctr">
                      <a:solidFill>
                        <a:srgbClr val="545454"/>
                      </a:solidFill>
                      <a:prstDash val="solid"/>
                      <a:round/>
                      <a:headEnd type="none" w="med" len="med"/>
                      <a:tailEnd type="none" w="med" len="med"/>
                    </a:lnL>
                    <a:lnR w="28575" cap="flat" cmpd="sng" algn="ctr">
                      <a:solidFill>
                        <a:srgbClr val="545454"/>
                      </a:solidFill>
                      <a:prstDash val="solid"/>
                      <a:round/>
                      <a:headEnd type="none" w="med" len="med"/>
                      <a:tailEnd type="none" w="med" len="med"/>
                    </a:lnR>
                    <a:lnT w="28575" cap="flat" cmpd="sng" algn="ctr">
                      <a:solidFill>
                        <a:srgbClr val="545454"/>
                      </a:solidFill>
                      <a:prstDash val="solid"/>
                      <a:round/>
                      <a:headEnd type="none" w="med" len="med"/>
                      <a:tailEnd type="none" w="med" len="med"/>
                    </a:lnT>
                    <a:lnB w="28575" cap="flat" cmpd="sng" algn="ctr">
                      <a:solidFill>
                        <a:srgbClr val="545454"/>
                      </a:solidFill>
                      <a:prstDash val="solid"/>
                      <a:round/>
                      <a:headEnd type="none" w="med" len="med"/>
                      <a:tailEnd type="none" w="med" len="med"/>
                    </a:lnB>
                    <a:solidFill>
                      <a:srgbClr val="A7FFFF"/>
                    </a:solidFill>
                  </a:tcPr>
                </a:tc>
                <a:extLst>
                  <a:ext uri="{0D108BD9-81ED-4DB2-BD59-A6C34878D82A}">
                    <a16:rowId xmlns:a16="http://schemas.microsoft.com/office/drawing/2014/main" val="779375919"/>
                  </a:ext>
                </a:extLst>
              </a:tr>
            </a:tbl>
          </a:graphicData>
        </a:graphic>
      </p:graphicFrame>
      <p:pic>
        <p:nvPicPr>
          <p:cNvPr id="103" name="Imagen 102" descr="Icono&#10;&#10;Descripción generada automáticamente">
            <a:extLst>
              <a:ext uri="{FF2B5EF4-FFF2-40B4-BE49-F238E27FC236}">
                <a16:creationId xmlns:a16="http://schemas.microsoft.com/office/drawing/2014/main" id="{A98A472F-E452-2BFD-24A7-5B37F4129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600" y="5683130"/>
            <a:ext cx="947682" cy="947682"/>
          </a:xfrm>
          <a:prstGeom prst="rect">
            <a:avLst/>
          </a:prstGeom>
        </p:spPr>
      </p:pic>
      <p:sp>
        <p:nvSpPr>
          <p:cNvPr id="5" name="Rectangle 4">
            <a:extLst>
              <a:ext uri="{FF2B5EF4-FFF2-40B4-BE49-F238E27FC236}">
                <a16:creationId xmlns:a16="http://schemas.microsoft.com/office/drawing/2014/main" id="{9C59B786-7E26-F6CF-B0F0-5E73FFDEB671}"/>
              </a:ext>
            </a:extLst>
          </p:cNvPr>
          <p:cNvSpPr/>
          <p:nvPr/>
        </p:nvSpPr>
        <p:spPr>
          <a:xfrm>
            <a:off x="7233339" y="2555967"/>
            <a:ext cx="1850548" cy="27704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CuadroTexto 103">
            <a:extLst>
              <a:ext uri="{FF2B5EF4-FFF2-40B4-BE49-F238E27FC236}">
                <a16:creationId xmlns:a16="http://schemas.microsoft.com/office/drawing/2014/main" id="{C0C51075-E225-E351-260C-087DA77C7CB7}"/>
              </a:ext>
            </a:extLst>
          </p:cNvPr>
          <p:cNvSpPr txBox="1"/>
          <p:nvPr/>
        </p:nvSpPr>
        <p:spPr>
          <a:xfrm>
            <a:off x="7340600" y="3814419"/>
            <a:ext cx="2060925" cy="1862048"/>
          </a:xfrm>
          <a:prstGeom prst="rect">
            <a:avLst/>
          </a:prstGeom>
          <a:noFill/>
        </p:spPr>
        <p:txBody>
          <a:bodyPr wrap="square" rtlCol="0">
            <a:spAutoFit/>
          </a:bodyPr>
          <a:lstStyle/>
          <a:p>
            <a:r>
              <a:rPr lang="es-ES" sz="2300" dirty="0">
                <a:solidFill>
                  <a:srgbClr val="D45447"/>
                </a:solidFill>
                <a:latin typeface="Patrick Hand" panose="00000500000000000000" pitchFamily="2" charset="0"/>
              </a:rPr>
              <a:t>Ordena las letras de cada color para descubrir cada número del  código secreto.</a:t>
            </a:r>
          </a:p>
        </p:txBody>
      </p:sp>
    </p:spTree>
    <p:extLst>
      <p:ext uri="{BB962C8B-B14F-4D97-AF65-F5344CB8AC3E}">
        <p14:creationId xmlns:p14="http://schemas.microsoft.com/office/powerpoint/2010/main" val="344418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descr="Dibujo de un grupo de personas esquiando en la nieve&#10;&#10;Descripción generada automáticamente con confianza media">
            <a:extLst>
              <a:ext uri="{FF2B5EF4-FFF2-40B4-BE49-F238E27FC236}">
                <a16:creationId xmlns:a16="http://schemas.microsoft.com/office/drawing/2014/main" id="{FD008A15-5C0F-3225-F777-3EDED33256B6}"/>
              </a:ext>
            </a:extLst>
          </p:cNvPr>
          <p:cNvPicPr>
            <a:picLocks noChangeAspect="1"/>
          </p:cNvPicPr>
          <p:nvPr/>
        </p:nvPicPr>
        <p:blipFill rotWithShape="1">
          <a:blip r:embed="rId3">
            <a:extLst>
              <a:ext uri="{28A0092B-C50C-407E-A947-70E740481C1C}">
                <a14:useLocalDpi xmlns:a14="http://schemas.microsoft.com/office/drawing/2010/main" val="0"/>
              </a:ext>
            </a:extLst>
          </a:blip>
          <a:srcRect l="52406" t="50510" r="6853" b="2963"/>
          <a:stretch/>
        </p:blipFill>
        <p:spPr>
          <a:xfrm>
            <a:off x="8413750" y="2616200"/>
            <a:ext cx="3714298" cy="4241800"/>
          </a:xfrm>
          <a:prstGeom prst="rect">
            <a:avLst/>
          </a:prstGeom>
        </p:spPr>
      </p:pic>
      <p:sp>
        <p:nvSpPr>
          <p:cNvPr id="4" name="Rectángulo 3">
            <a:extLst>
              <a:ext uri="{FF2B5EF4-FFF2-40B4-BE49-F238E27FC236}">
                <a16:creationId xmlns:a16="http://schemas.microsoft.com/office/drawing/2014/main" id="{E6406D7C-F865-9AC4-0FBF-AF0C32B24B84}"/>
              </a:ext>
            </a:extLst>
          </p:cNvPr>
          <p:cNvSpPr/>
          <p:nvPr/>
        </p:nvSpPr>
        <p:spPr>
          <a:xfrm>
            <a:off x="-11430" y="0"/>
            <a:ext cx="12192000" cy="8343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a:solidFill>
                  <a:schemeClr val="tx1"/>
                </a:solidFill>
                <a:latin typeface="Patrick Hand" panose="00000500000000000000" pitchFamily="2" charset="0"/>
              </a:rPr>
              <a:t>DESCIFRA LOS CÓDIGOS SECRETOS</a:t>
            </a:r>
          </a:p>
        </p:txBody>
      </p:sp>
      <p:pic>
        <p:nvPicPr>
          <p:cNvPr id="6" name="Imagen 5" descr="Icono&#10;&#10;Descripción generada automáticamente">
            <a:extLst>
              <a:ext uri="{FF2B5EF4-FFF2-40B4-BE49-F238E27FC236}">
                <a16:creationId xmlns:a16="http://schemas.microsoft.com/office/drawing/2014/main" id="{25CD2C4E-6435-972A-6D13-B8C145A05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075" y="875335"/>
            <a:ext cx="1032205" cy="1032205"/>
          </a:xfrm>
          <a:prstGeom prst="rect">
            <a:avLst/>
          </a:prstGeom>
        </p:spPr>
      </p:pic>
      <p:pic>
        <p:nvPicPr>
          <p:cNvPr id="3" name="Imagen 2" descr="Icono&#10;&#10;Descripción generada automáticamente">
            <a:extLst>
              <a:ext uri="{FF2B5EF4-FFF2-40B4-BE49-F238E27FC236}">
                <a16:creationId xmlns:a16="http://schemas.microsoft.com/office/drawing/2014/main" id="{3C65E19F-19B3-D23E-61FB-74318D3A40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075" y="2033422"/>
            <a:ext cx="1032205" cy="1032205"/>
          </a:xfrm>
          <a:prstGeom prst="rect">
            <a:avLst/>
          </a:prstGeom>
        </p:spPr>
      </p:pic>
      <p:pic>
        <p:nvPicPr>
          <p:cNvPr id="8" name="Imagen 7" descr="Icono&#10;&#10;Descripción generada automáticamente">
            <a:extLst>
              <a:ext uri="{FF2B5EF4-FFF2-40B4-BE49-F238E27FC236}">
                <a16:creationId xmlns:a16="http://schemas.microsoft.com/office/drawing/2014/main" id="{EB0A87FF-D200-42CC-5CFD-5A130252E6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075" y="3191509"/>
            <a:ext cx="1032205" cy="1032205"/>
          </a:xfrm>
          <a:prstGeom prst="rect">
            <a:avLst/>
          </a:prstGeom>
        </p:spPr>
      </p:pic>
      <p:pic>
        <p:nvPicPr>
          <p:cNvPr id="10" name="Imagen 9" descr="Icono&#10;&#10;Descripción generada automáticamente">
            <a:extLst>
              <a:ext uri="{FF2B5EF4-FFF2-40B4-BE49-F238E27FC236}">
                <a16:creationId xmlns:a16="http://schemas.microsoft.com/office/drawing/2014/main" id="{B092F779-E1FC-0261-2DF3-AE1B29619E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075" y="4349596"/>
            <a:ext cx="1032205" cy="1032205"/>
          </a:xfrm>
          <a:prstGeom prst="rect">
            <a:avLst/>
          </a:prstGeom>
        </p:spPr>
      </p:pic>
      <p:pic>
        <p:nvPicPr>
          <p:cNvPr id="12" name="Imagen 11" descr="Icono&#10;&#10;Descripción generada automáticamente">
            <a:extLst>
              <a:ext uri="{FF2B5EF4-FFF2-40B4-BE49-F238E27FC236}">
                <a16:creationId xmlns:a16="http://schemas.microsoft.com/office/drawing/2014/main" id="{F328E1F6-6438-3279-D5FA-EFCFCAEF42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75" y="5507685"/>
            <a:ext cx="1032205" cy="1032205"/>
          </a:xfrm>
          <a:prstGeom prst="rect">
            <a:avLst/>
          </a:prstGeom>
        </p:spPr>
      </p:pic>
      <p:pic>
        <p:nvPicPr>
          <p:cNvPr id="14" name="Imagen 13" descr="Icono&#10;&#10;Descripción generada automáticamente">
            <a:extLst>
              <a:ext uri="{FF2B5EF4-FFF2-40B4-BE49-F238E27FC236}">
                <a16:creationId xmlns:a16="http://schemas.microsoft.com/office/drawing/2014/main" id="{B9E9EC29-6D4D-8F4C-4718-92FD6289DD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6450" y="875030"/>
            <a:ext cx="1032205" cy="1032205"/>
          </a:xfrm>
          <a:prstGeom prst="rect">
            <a:avLst/>
          </a:prstGeom>
        </p:spPr>
      </p:pic>
      <p:pic>
        <p:nvPicPr>
          <p:cNvPr id="16" name="Imagen 15" descr="Icono&#10;&#10;Descripción generada automáticamente">
            <a:extLst>
              <a:ext uri="{FF2B5EF4-FFF2-40B4-BE49-F238E27FC236}">
                <a16:creationId xmlns:a16="http://schemas.microsoft.com/office/drawing/2014/main" id="{62624D0C-20CD-1F6C-48F2-1CCB626208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9622" y="2033422"/>
            <a:ext cx="1032205" cy="1032205"/>
          </a:xfrm>
          <a:prstGeom prst="rect">
            <a:avLst/>
          </a:prstGeom>
        </p:spPr>
      </p:pic>
      <p:pic>
        <p:nvPicPr>
          <p:cNvPr id="18" name="Imagen 17" descr="Icono&#10;&#10;Descripción generada automáticamente">
            <a:extLst>
              <a:ext uri="{FF2B5EF4-FFF2-40B4-BE49-F238E27FC236}">
                <a16:creationId xmlns:a16="http://schemas.microsoft.com/office/drawing/2014/main" id="{28B493EC-AF08-C14B-F612-161DA045D8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9622" y="3191509"/>
            <a:ext cx="1032205" cy="1032205"/>
          </a:xfrm>
          <a:prstGeom prst="rect">
            <a:avLst/>
          </a:prstGeom>
        </p:spPr>
      </p:pic>
      <p:pic>
        <p:nvPicPr>
          <p:cNvPr id="20" name="Imagen 19" descr="Icono&#10;&#10;Descripción generada automáticamente">
            <a:extLst>
              <a:ext uri="{FF2B5EF4-FFF2-40B4-BE49-F238E27FC236}">
                <a16:creationId xmlns:a16="http://schemas.microsoft.com/office/drawing/2014/main" id="{EBD7923E-2E5D-035B-CBB5-9F67059A2A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17085" y="4391659"/>
            <a:ext cx="990142" cy="990142"/>
          </a:xfrm>
          <a:prstGeom prst="rect">
            <a:avLst/>
          </a:prstGeom>
        </p:spPr>
      </p:pic>
      <p:pic>
        <p:nvPicPr>
          <p:cNvPr id="22" name="Imagen 21" descr="Icono&#10;&#10;Descripción generada automáticamente">
            <a:extLst>
              <a:ext uri="{FF2B5EF4-FFF2-40B4-BE49-F238E27FC236}">
                <a16:creationId xmlns:a16="http://schemas.microsoft.com/office/drawing/2014/main" id="{12903680-F6E8-9BD0-F2AC-DD6A184324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75022" y="5507685"/>
            <a:ext cx="1032205" cy="1032205"/>
          </a:xfrm>
          <a:prstGeom prst="rect">
            <a:avLst/>
          </a:prstGeom>
        </p:spPr>
      </p:pic>
      <p:graphicFrame>
        <p:nvGraphicFramePr>
          <p:cNvPr id="23" name="Tabla 29">
            <a:extLst>
              <a:ext uri="{FF2B5EF4-FFF2-40B4-BE49-F238E27FC236}">
                <a16:creationId xmlns:a16="http://schemas.microsoft.com/office/drawing/2014/main" id="{0F23C3F8-C812-11BF-7DDB-6044EE4D1015}"/>
              </a:ext>
            </a:extLst>
          </p:cNvPr>
          <p:cNvGraphicFramePr>
            <a:graphicFrameLocks noGrp="1"/>
          </p:cNvGraphicFramePr>
          <p:nvPr>
            <p:extLst>
              <p:ext uri="{D42A27DB-BD31-4B8C-83A1-F6EECF244321}">
                <p14:modId xmlns:p14="http://schemas.microsoft.com/office/powerpoint/2010/main" val="1340912849"/>
              </p:ext>
            </p:extLst>
          </p:nvPr>
        </p:nvGraphicFramePr>
        <p:xfrm>
          <a:off x="1478280" y="1350414"/>
          <a:ext cx="2319020" cy="55682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56821">
                <a:tc>
                  <a:txBody>
                    <a:bodyPr/>
                    <a:lstStyle/>
                    <a:p>
                      <a:pPr algn="ctr"/>
                      <a:r>
                        <a:rPr lang="es-ES" sz="2500" b="1" dirty="0">
                          <a:solidFill>
                            <a:srgbClr val="FF0000"/>
                          </a:solidFill>
                          <a:latin typeface="Patrick Hand" panose="00000500000000000000" pitchFamily="2" charset="0"/>
                        </a:rPr>
                        <a:t>7</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8</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9</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4" name="Tabla 29">
            <a:extLst>
              <a:ext uri="{FF2B5EF4-FFF2-40B4-BE49-F238E27FC236}">
                <a16:creationId xmlns:a16="http://schemas.microsoft.com/office/drawing/2014/main" id="{79DB0B75-A51A-FCF8-74BB-49AAFE0A9D13}"/>
              </a:ext>
            </a:extLst>
          </p:cNvPr>
          <p:cNvGraphicFramePr>
            <a:graphicFrameLocks noGrp="1"/>
          </p:cNvGraphicFramePr>
          <p:nvPr>
            <p:extLst>
              <p:ext uri="{D42A27DB-BD31-4B8C-83A1-F6EECF244321}">
                <p14:modId xmlns:p14="http://schemas.microsoft.com/office/powerpoint/2010/main" val="3718650224"/>
              </p:ext>
            </p:extLst>
          </p:nvPr>
        </p:nvGraphicFramePr>
        <p:xfrm>
          <a:off x="1478280" y="2508806"/>
          <a:ext cx="2319020" cy="55682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56821">
                <a:tc>
                  <a:txBody>
                    <a:bodyPr/>
                    <a:lstStyle/>
                    <a:p>
                      <a:pPr algn="ctr"/>
                      <a:r>
                        <a:rPr lang="es-ES" sz="2500" b="1" dirty="0">
                          <a:solidFill>
                            <a:srgbClr val="FF0000"/>
                          </a:solidFill>
                          <a:latin typeface="Patrick Hand" panose="00000500000000000000" pitchFamily="2" charset="0"/>
                        </a:rPr>
                        <a:t>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3</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5</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6</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5" name="Tabla 29">
            <a:extLst>
              <a:ext uri="{FF2B5EF4-FFF2-40B4-BE49-F238E27FC236}">
                <a16:creationId xmlns:a16="http://schemas.microsoft.com/office/drawing/2014/main" id="{46D456F4-5147-037D-A21C-E6DAD7D15C7D}"/>
              </a:ext>
            </a:extLst>
          </p:cNvPr>
          <p:cNvGraphicFramePr>
            <a:graphicFrameLocks noGrp="1"/>
          </p:cNvGraphicFramePr>
          <p:nvPr>
            <p:extLst>
              <p:ext uri="{D42A27DB-BD31-4B8C-83A1-F6EECF244321}">
                <p14:modId xmlns:p14="http://schemas.microsoft.com/office/powerpoint/2010/main" val="1286781038"/>
              </p:ext>
            </p:extLst>
          </p:nvPr>
        </p:nvGraphicFramePr>
        <p:xfrm>
          <a:off x="1478280" y="3667198"/>
          <a:ext cx="2319020" cy="55682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56821">
                <a:tc>
                  <a:txBody>
                    <a:bodyPr/>
                    <a:lstStyle/>
                    <a:p>
                      <a:pPr algn="ctr"/>
                      <a:r>
                        <a:rPr lang="es-ES" sz="2500" b="1" dirty="0">
                          <a:solidFill>
                            <a:srgbClr val="FF0000"/>
                          </a:solidFill>
                          <a:latin typeface="Patrick Hand" panose="00000500000000000000" pitchFamily="2" charset="0"/>
                        </a:rPr>
                        <a:t>6</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4</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5</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6" name="Tabla 29">
            <a:extLst>
              <a:ext uri="{FF2B5EF4-FFF2-40B4-BE49-F238E27FC236}">
                <a16:creationId xmlns:a16="http://schemas.microsoft.com/office/drawing/2014/main" id="{C6A9D9B6-90E2-9571-3F43-7B4B028B2523}"/>
              </a:ext>
            </a:extLst>
          </p:cNvPr>
          <p:cNvGraphicFramePr>
            <a:graphicFrameLocks noGrp="1"/>
          </p:cNvGraphicFramePr>
          <p:nvPr>
            <p:extLst>
              <p:ext uri="{D42A27DB-BD31-4B8C-83A1-F6EECF244321}">
                <p14:modId xmlns:p14="http://schemas.microsoft.com/office/powerpoint/2010/main" val="2438171552"/>
              </p:ext>
            </p:extLst>
          </p:nvPr>
        </p:nvGraphicFramePr>
        <p:xfrm>
          <a:off x="1478280" y="4825590"/>
          <a:ext cx="2319020" cy="55682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56821">
                <a:tc>
                  <a:txBody>
                    <a:bodyPr/>
                    <a:lstStyle/>
                    <a:p>
                      <a:pPr algn="ctr"/>
                      <a:r>
                        <a:rPr lang="es-ES" sz="2500" b="1" dirty="0">
                          <a:solidFill>
                            <a:srgbClr val="FF0000"/>
                          </a:solidFill>
                          <a:latin typeface="Patrick Hand" panose="00000500000000000000" pitchFamily="2" charset="0"/>
                        </a:rPr>
                        <a:t>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7" name="Tabla 29">
            <a:extLst>
              <a:ext uri="{FF2B5EF4-FFF2-40B4-BE49-F238E27FC236}">
                <a16:creationId xmlns:a16="http://schemas.microsoft.com/office/drawing/2014/main" id="{0C3200DE-D65A-21F5-E0EA-E54525DCA793}"/>
              </a:ext>
            </a:extLst>
          </p:cNvPr>
          <p:cNvGraphicFramePr>
            <a:graphicFrameLocks noGrp="1"/>
          </p:cNvGraphicFramePr>
          <p:nvPr>
            <p:extLst>
              <p:ext uri="{D42A27DB-BD31-4B8C-83A1-F6EECF244321}">
                <p14:modId xmlns:p14="http://schemas.microsoft.com/office/powerpoint/2010/main" val="321526207"/>
              </p:ext>
            </p:extLst>
          </p:nvPr>
        </p:nvGraphicFramePr>
        <p:xfrm>
          <a:off x="1478280" y="5983982"/>
          <a:ext cx="2319020" cy="54473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44731">
                <a:tc>
                  <a:txBody>
                    <a:bodyPr/>
                    <a:lstStyle/>
                    <a:p>
                      <a:pPr algn="ctr"/>
                      <a:r>
                        <a:rPr lang="es-ES" sz="2500" b="1" dirty="0">
                          <a:solidFill>
                            <a:srgbClr val="FF0000"/>
                          </a:solidFill>
                          <a:latin typeface="Patrick Hand" panose="00000500000000000000" pitchFamily="2" charset="0"/>
                        </a:rPr>
                        <a:t>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4</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5</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9</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8" name="Tabla 29">
            <a:extLst>
              <a:ext uri="{FF2B5EF4-FFF2-40B4-BE49-F238E27FC236}">
                <a16:creationId xmlns:a16="http://schemas.microsoft.com/office/drawing/2014/main" id="{3D37151B-66CC-E890-6B0E-5570B91B44F3}"/>
              </a:ext>
            </a:extLst>
          </p:cNvPr>
          <p:cNvGraphicFramePr>
            <a:graphicFrameLocks noGrp="1"/>
          </p:cNvGraphicFramePr>
          <p:nvPr>
            <p:extLst>
              <p:ext uri="{D42A27DB-BD31-4B8C-83A1-F6EECF244321}">
                <p14:modId xmlns:p14="http://schemas.microsoft.com/office/powerpoint/2010/main" val="86077340"/>
              </p:ext>
            </p:extLst>
          </p:nvPr>
        </p:nvGraphicFramePr>
        <p:xfrm>
          <a:off x="5739130" y="1350414"/>
          <a:ext cx="2319020" cy="55682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56821">
                <a:tc>
                  <a:txBody>
                    <a:bodyPr/>
                    <a:lstStyle/>
                    <a:p>
                      <a:pPr algn="ctr"/>
                      <a:r>
                        <a:rPr lang="es-ES" sz="2500" b="1" dirty="0">
                          <a:solidFill>
                            <a:srgbClr val="FF0000"/>
                          </a:solidFill>
                          <a:latin typeface="Patrick Hand" panose="00000500000000000000" pitchFamily="2" charset="0"/>
                        </a:rPr>
                        <a:t>6</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5</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3</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9" name="Tabla 29">
            <a:extLst>
              <a:ext uri="{FF2B5EF4-FFF2-40B4-BE49-F238E27FC236}">
                <a16:creationId xmlns:a16="http://schemas.microsoft.com/office/drawing/2014/main" id="{9642FE58-CC67-E691-7CD3-89FD68A13DF6}"/>
              </a:ext>
            </a:extLst>
          </p:cNvPr>
          <p:cNvGraphicFramePr>
            <a:graphicFrameLocks noGrp="1"/>
          </p:cNvGraphicFramePr>
          <p:nvPr>
            <p:extLst>
              <p:ext uri="{D42A27DB-BD31-4B8C-83A1-F6EECF244321}">
                <p14:modId xmlns:p14="http://schemas.microsoft.com/office/powerpoint/2010/main" val="505987914"/>
              </p:ext>
            </p:extLst>
          </p:nvPr>
        </p:nvGraphicFramePr>
        <p:xfrm>
          <a:off x="5739130" y="2508806"/>
          <a:ext cx="2319020" cy="55682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56821">
                <a:tc>
                  <a:txBody>
                    <a:bodyPr/>
                    <a:lstStyle/>
                    <a:p>
                      <a:pPr algn="ctr"/>
                      <a:r>
                        <a:rPr lang="es-ES" sz="2500" b="1" dirty="0">
                          <a:solidFill>
                            <a:srgbClr val="FF0000"/>
                          </a:solidFill>
                          <a:latin typeface="Patrick Hand" panose="00000500000000000000" pitchFamily="2" charset="0"/>
                        </a:rPr>
                        <a:t>8</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9</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7</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30" name="Tabla 29">
            <a:extLst>
              <a:ext uri="{FF2B5EF4-FFF2-40B4-BE49-F238E27FC236}">
                <a16:creationId xmlns:a16="http://schemas.microsoft.com/office/drawing/2014/main" id="{611AF8F3-BF30-5964-27CC-77660D3CEC6D}"/>
              </a:ext>
            </a:extLst>
          </p:cNvPr>
          <p:cNvGraphicFramePr>
            <a:graphicFrameLocks noGrp="1"/>
          </p:cNvGraphicFramePr>
          <p:nvPr>
            <p:extLst>
              <p:ext uri="{D42A27DB-BD31-4B8C-83A1-F6EECF244321}">
                <p14:modId xmlns:p14="http://schemas.microsoft.com/office/powerpoint/2010/main" val="1750028268"/>
              </p:ext>
            </p:extLst>
          </p:nvPr>
        </p:nvGraphicFramePr>
        <p:xfrm>
          <a:off x="5739130" y="3667198"/>
          <a:ext cx="2319020" cy="55682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56821">
                <a:tc>
                  <a:txBody>
                    <a:bodyPr/>
                    <a:lstStyle/>
                    <a:p>
                      <a:pPr algn="ctr"/>
                      <a:r>
                        <a:rPr lang="es-ES" sz="2500" b="1" dirty="0">
                          <a:solidFill>
                            <a:srgbClr val="FF0000"/>
                          </a:solidFill>
                          <a:latin typeface="Patrick Hand" panose="00000500000000000000" pitchFamily="2" charset="0"/>
                        </a:rPr>
                        <a:t>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3</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4</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31" name="Tabla 29">
            <a:extLst>
              <a:ext uri="{FF2B5EF4-FFF2-40B4-BE49-F238E27FC236}">
                <a16:creationId xmlns:a16="http://schemas.microsoft.com/office/drawing/2014/main" id="{2F9E2AC9-9EB5-9F87-60F8-903380EFD9FA}"/>
              </a:ext>
            </a:extLst>
          </p:cNvPr>
          <p:cNvGraphicFramePr>
            <a:graphicFrameLocks noGrp="1"/>
          </p:cNvGraphicFramePr>
          <p:nvPr>
            <p:extLst>
              <p:ext uri="{D42A27DB-BD31-4B8C-83A1-F6EECF244321}">
                <p14:modId xmlns:p14="http://schemas.microsoft.com/office/powerpoint/2010/main" val="135093926"/>
              </p:ext>
            </p:extLst>
          </p:nvPr>
        </p:nvGraphicFramePr>
        <p:xfrm>
          <a:off x="5739130" y="4825590"/>
          <a:ext cx="2319020" cy="55682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56821">
                <a:tc>
                  <a:txBody>
                    <a:bodyPr/>
                    <a:lstStyle/>
                    <a:p>
                      <a:pPr algn="ctr"/>
                      <a:r>
                        <a:rPr lang="es-ES" sz="2500" b="1" dirty="0">
                          <a:solidFill>
                            <a:srgbClr val="FF0000"/>
                          </a:solidFill>
                          <a:latin typeface="Patrick Hand" panose="00000500000000000000" pitchFamily="2" charset="0"/>
                        </a:rPr>
                        <a:t>7</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5</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8</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3</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32" name="Tabla 29">
            <a:extLst>
              <a:ext uri="{FF2B5EF4-FFF2-40B4-BE49-F238E27FC236}">
                <a16:creationId xmlns:a16="http://schemas.microsoft.com/office/drawing/2014/main" id="{53CC1889-75C0-34FB-42B5-A6FD30E07C13}"/>
              </a:ext>
            </a:extLst>
          </p:cNvPr>
          <p:cNvGraphicFramePr>
            <a:graphicFrameLocks noGrp="1"/>
          </p:cNvGraphicFramePr>
          <p:nvPr>
            <p:extLst>
              <p:ext uri="{D42A27DB-BD31-4B8C-83A1-F6EECF244321}">
                <p14:modId xmlns:p14="http://schemas.microsoft.com/office/powerpoint/2010/main" val="3142076890"/>
              </p:ext>
            </p:extLst>
          </p:nvPr>
        </p:nvGraphicFramePr>
        <p:xfrm>
          <a:off x="5739130" y="5983982"/>
          <a:ext cx="2319020" cy="54473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44731">
                <a:tc>
                  <a:txBody>
                    <a:bodyPr/>
                    <a:lstStyle/>
                    <a:p>
                      <a:pPr algn="ctr"/>
                      <a:r>
                        <a:rPr lang="es-ES" sz="2500" b="1" dirty="0">
                          <a:solidFill>
                            <a:srgbClr val="FF0000"/>
                          </a:solidFill>
                          <a:latin typeface="Patrick Hand" panose="00000500000000000000" pitchFamily="2" charset="0"/>
                        </a:rPr>
                        <a:t>8</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4</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5</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s-ES" sz="2500" b="1" dirty="0">
                          <a:solidFill>
                            <a:srgbClr val="FF0000"/>
                          </a:solidFill>
                          <a:latin typeface="Patrick Hand" panose="00000500000000000000" pitchFamily="2" charset="0"/>
                        </a:rPr>
                        <a:t>9</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spTree>
    <p:extLst>
      <p:ext uri="{BB962C8B-B14F-4D97-AF65-F5344CB8AC3E}">
        <p14:creationId xmlns:p14="http://schemas.microsoft.com/office/powerpoint/2010/main" val="4161956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dibujo de una persona&#10;&#10;Descripción generada automáticamente con confianza baja">
            <a:extLst>
              <a:ext uri="{FF2B5EF4-FFF2-40B4-BE49-F238E27FC236}">
                <a16:creationId xmlns:a16="http://schemas.microsoft.com/office/drawing/2014/main" id="{29E5786F-FABB-2591-C1A3-BB138B09577B}"/>
              </a:ext>
            </a:extLst>
          </p:cNvPr>
          <p:cNvPicPr>
            <a:picLocks noChangeAspect="1"/>
          </p:cNvPicPr>
          <p:nvPr/>
        </p:nvPicPr>
        <p:blipFill rotWithShape="1">
          <a:blip r:embed="rId3">
            <a:extLst>
              <a:ext uri="{28A0092B-C50C-407E-A947-70E740481C1C}">
                <a14:useLocalDpi xmlns:a14="http://schemas.microsoft.com/office/drawing/2010/main" val="0"/>
              </a:ext>
            </a:extLst>
          </a:blip>
          <a:srcRect l="8693" r="11126" b="13889"/>
          <a:stretch/>
        </p:blipFill>
        <p:spPr>
          <a:xfrm>
            <a:off x="6692900" y="181744"/>
            <a:ext cx="5499100" cy="6561956"/>
          </a:xfrm>
          <a:prstGeom prst="rect">
            <a:avLst/>
          </a:prstGeom>
        </p:spPr>
      </p:pic>
      <p:sp>
        <p:nvSpPr>
          <p:cNvPr id="4" name="Rectángulo 3">
            <a:extLst>
              <a:ext uri="{FF2B5EF4-FFF2-40B4-BE49-F238E27FC236}">
                <a16:creationId xmlns:a16="http://schemas.microsoft.com/office/drawing/2014/main" id="{E6406D7C-F865-9AC4-0FBF-AF0C32B24B84}"/>
              </a:ext>
            </a:extLst>
          </p:cNvPr>
          <p:cNvSpPr/>
          <p:nvPr/>
        </p:nvSpPr>
        <p:spPr>
          <a:xfrm>
            <a:off x="0" y="-55394"/>
            <a:ext cx="12192000" cy="5633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CONTEXT</a:t>
            </a:r>
          </a:p>
        </p:txBody>
      </p:sp>
      <p:sp>
        <p:nvSpPr>
          <p:cNvPr id="8" name="CuadroTexto 7">
            <a:extLst>
              <a:ext uri="{FF2B5EF4-FFF2-40B4-BE49-F238E27FC236}">
                <a16:creationId xmlns:a16="http://schemas.microsoft.com/office/drawing/2014/main" id="{E1D4362B-7A19-5570-C474-19745CE4269B}"/>
              </a:ext>
            </a:extLst>
          </p:cNvPr>
          <p:cNvSpPr txBox="1"/>
          <p:nvPr/>
        </p:nvSpPr>
        <p:spPr>
          <a:xfrm>
            <a:off x="292100" y="622300"/>
            <a:ext cx="6046916" cy="6093976"/>
          </a:xfrm>
          <a:prstGeom prst="rect">
            <a:avLst/>
          </a:prstGeom>
          <a:noFill/>
        </p:spPr>
        <p:txBody>
          <a:bodyPr wrap="square" rtlCol="0">
            <a:spAutoFit/>
          </a:bodyPr>
          <a:lstStyle/>
          <a:p>
            <a:r>
              <a:rPr lang="es-ES" sz="3000" dirty="0">
                <a:latin typeface="Patrick Hand" panose="00000500000000000000" pitchFamily="2" charset="0"/>
              </a:rPr>
              <a:t>Someone has </a:t>
            </a:r>
            <a:r>
              <a:rPr lang="es-ES" sz="3000" dirty="0" err="1">
                <a:latin typeface="Patrick Hand" panose="00000500000000000000" pitchFamily="2" charset="0"/>
              </a:rPr>
              <a:t>locked</a:t>
            </a:r>
            <a:r>
              <a:rPr lang="es-ES" sz="3000" dirty="0">
                <a:latin typeface="Patrick Hand" panose="00000500000000000000" pitchFamily="2" charset="0"/>
              </a:rPr>
              <a:t> Thomas, Anna and Henry in a </a:t>
            </a:r>
            <a:r>
              <a:rPr lang="es-ES" sz="3000" dirty="0" err="1">
                <a:latin typeface="Patrick Hand" panose="00000500000000000000" pitchFamily="2" charset="0"/>
              </a:rPr>
              <a:t>basement</a:t>
            </a:r>
            <a:r>
              <a:rPr lang="es-ES" sz="3000" dirty="0">
                <a:latin typeface="Patrick Hand" panose="00000500000000000000" pitchFamily="2" charset="0"/>
              </a:rPr>
              <a:t> and in </a:t>
            </a:r>
            <a:r>
              <a:rPr lang="es-ES" sz="3000" dirty="0" err="1">
                <a:latin typeface="Patrick Hand" panose="00000500000000000000" pitchFamily="2" charset="0"/>
              </a:rPr>
              <a:t>order</a:t>
            </a:r>
            <a:r>
              <a:rPr lang="es-ES" sz="3000" dirty="0">
                <a:latin typeface="Patrick Hand" panose="00000500000000000000" pitchFamily="2" charset="0"/>
              </a:rPr>
              <a:t> to </a:t>
            </a:r>
            <a:r>
              <a:rPr lang="es-ES" sz="3000" dirty="0" err="1">
                <a:latin typeface="Patrick Hand" panose="00000500000000000000" pitchFamily="2" charset="0"/>
              </a:rPr>
              <a:t>get</a:t>
            </a:r>
            <a:r>
              <a:rPr lang="es-ES" sz="3000" dirty="0">
                <a:latin typeface="Patrick Hand" panose="00000500000000000000" pitchFamily="2" charset="0"/>
              </a:rPr>
              <a:t> </a:t>
            </a:r>
            <a:r>
              <a:rPr lang="es-ES" sz="3000" dirty="0" err="1">
                <a:latin typeface="Patrick Hand" panose="00000500000000000000" pitchFamily="2" charset="0"/>
              </a:rPr>
              <a:t>out</a:t>
            </a:r>
            <a:r>
              <a:rPr lang="es-ES" sz="3000" dirty="0">
                <a:latin typeface="Patrick Hand" panose="00000500000000000000" pitchFamily="2" charset="0"/>
              </a:rPr>
              <a:t> </a:t>
            </a:r>
            <a:r>
              <a:rPr lang="es-ES" sz="3000" dirty="0" err="1">
                <a:latin typeface="Patrick Hand" panose="00000500000000000000" pitchFamily="2" charset="0"/>
              </a:rPr>
              <a:t>they</a:t>
            </a:r>
            <a:r>
              <a:rPr lang="es-ES" sz="3000" dirty="0">
                <a:latin typeface="Patrick Hand" panose="00000500000000000000" pitchFamily="2" charset="0"/>
              </a:rPr>
              <a:t> </a:t>
            </a:r>
            <a:r>
              <a:rPr lang="es-ES" sz="3000" dirty="0" err="1">
                <a:latin typeface="Patrick Hand" panose="00000500000000000000" pitchFamily="2" charset="0"/>
              </a:rPr>
              <a:t>will</a:t>
            </a:r>
            <a:r>
              <a:rPr lang="es-ES" sz="3000" dirty="0">
                <a:latin typeface="Patrick Hand" panose="00000500000000000000" pitchFamily="2" charset="0"/>
              </a:rPr>
              <a:t> </a:t>
            </a:r>
            <a:r>
              <a:rPr lang="es-ES" sz="3000" dirty="0" err="1">
                <a:latin typeface="Patrick Hand" panose="00000500000000000000" pitchFamily="2" charset="0"/>
              </a:rPr>
              <a:t>need</a:t>
            </a:r>
            <a:r>
              <a:rPr lang="es-ES" sz="3000" dirty="0">
                <a:latin typeface="Patrick Hand" panose="00000500000000000000" pitchFamily="2" charset="0"/>
              </a:rPr>
              <a:t> </a:t>
            </a:r>
            <a:r>
              <a:rPr lang="es-ES" sz="3000" dirty="0">
                <a:solidFill>
                  <a:srgbClr val="FF0000"/>
                </a:solidFill>
                <a:latin typeface="Patrick Hand" panose="00000500000000000000" pitchFamily="2" charset="0"/>
              </a:rPr>
              <a:t>ten </a:t>
            </a:r>
            <a:r>
              <a:rPr lang="es-ES" sz="3000" dirty="0" err="1">
                <a:solidFill>
                  <a:srgbClr val="FF0000"/>
                </a:solidFill>
                <a:latin typeface="Patrick Hand" panose="00000500000000000000" pitchFamily="2" charset="0"/>
              </a:rPr>
              <a:t>secret</a:t>
            </a:r>
            <a:r>
              <a:rPr lang="es-ES" sz="3000" dirty="0">
                <a:solidFill>
                  <a:srgbClr val="FF0000"/>
                </a:solidFill>
                <a:latin typeface="Patrick Hand" panose="00000500000000000000" pitchFamily="2" charset="0"/>
              </a:rPr>
              <a:t> </a:t>
            </a:r>
            <a:r>
              <a:rPr lang="es-ES" sz="3000" dirty="0" err="1">
                <a:solidFill>
                  <a:srgbClr val="FF0000"/>
                </a:solidFill>
                <a:latin typeface="Patrick Hand" panose="00000500000000000000" pitchFamily="2" charset="0"/>
              </a:rPr>
              <a:t>codes</a:t>
            </a:r>
            <a:r>
              <a:rPr lang="es-ES" sz="3000" dirty="0">
                <a:solidFill>
                  <a:srgbClr val="FF0000"/>
                </a:solidFill>
                <a:latin typeface="Patrick Hand" panose="00000500000000000000" pitchFamily="2" charset="0"/>
              </a:rPr>
              <a:t>, </a:t>
            </a:r>
            <a:r>
              <a:rPr lang="es-ES" sz="3000" dirty="0" err="1">
                <a:latin typeface="Patrick Hand" panose="00000500000000000000" pitchFamily="2" charset="0"/>
              </a:rPr>
              <a:t>which</a:t>
            </a:r>
            <a:r>
              <a:rPr lang="es-ES" sz="3000" dirty="0">
                <a:latin typeface="Patrick Hand" panose="00000500000000000000" pitchFamily="2" charset="0"/>
              </a:rPr>
              <a:t> </a:t>
            </a:r>
            <a:r>
              <a:rPr lang="es-ES" sz="3000" dirty="0" err="1">
                <a:latin typeface="Patrick Hand" panose="00000500000000000000" pitchFamily="2" charset="0"/>
              </a:rPr>
              <a:t>they</a:t>
            </a:r>
            <a:r>
              <a:rPr lang="es-ES" sz="3000" dirty="0">
                <a:latin typeface="Patrick Hand" panose="00000500000000000000" pitchFamily="2" charset="0"/>
              </a:rPr>
              <a:t> can </a:t>
            </a:r>
            <a:r>
              <a:rPr lang="es-ES" sz="3000" dirty="0" err="1">
                <a:latin typeface="Patrick Hand" panose="00000500000000000000" pitchFamily="2" charset="0"/>
              </a:rPr>
              <a:t>only</a:t>
            </a:r>
            <a:r>
              <a:rPr lang="es-ES" sz="3000" dirty="0">
                <a:latin typeface="Patrick Hand" panose="00000500000000000000" pitchFamily="2" charset="0"/>
              </a:rPr>
              <a:t> </a:t>
            </a:r>
            <a:r>
              <a:rPr lang="es-ES" sz="3000" dirty="0" err="1">
                <a:latin typeface="Patrick Hand" panose="00000500000000000000" pitchFamily="2" charset="0"/>
              </a:rPr>
              <a:t>access</a:t>
            </a:r>
            <a:r>
              <a:rPr lang="es-ES" sz="3000" dirty="0">
                <a:latin typeface="Patrick Hand" panose="00000500000000000000" pitchFamily="2" charset="0"/>
              </a:rPr>
              <a:t> </a:t>
            </a:r>
            <a:r>
              <a:rPr lang="es-ES" sz="3000" dirty="0" err="1">
                <a:latin typeface="Patrick Hand" panose="00000500000000000000" pitchFamily="2" charset="0"/>
              </a:rPr>
              <a:t>if</a:t>
            </a:r>
            <a:r>
              <a:rPr lang="es-ES" sz="3000" dirty="0">
                <a:latin typeface="Patrick Hand" panose="00000500000000000000" pitchFamily="2" charset="0"/>
              </a:rPr>
              <a:t> </a:t>
            </a:r>
            <a:r>
              <a:rPr lang="es-ES" sz="3000" dirty="0" err="1">
                <a:latin typeface="Patrick Hand" panose="00000500000000000000" pitchFamily="2" charset="0"/>
              </a:rPr>
              <a:t>they</a:t>
            </a:r>
            <a:r>
              <a:rPr lang="es-ES" sz="3000" dirty="0">
                <a:latin typeface="Patrick Hand" panose="00000500000000000000" pitchFamily="2" charset="0"/>
              </a:rPr>
              <a:t> </a:t>
            </a:r>
            <a:r>
              <a:rPr lang="es-ES" sz="3000" dirty="0" err="1">
                <a:latin typeface="Patrick Hand" panose="00000500000000000000" pitchFamily="2" charset="0"/>
              </a:rPr>
              <a:t>solve</a:t>
            </a:r>
            <a:r>
              <a:rPr lang="es-ES" sz="3000" dirty="0">
                <a:latin typeface="Patrick Hand" panose="00000500000000000000" pitchFamily="2" charset="0"/>
              </a:rPr>
              <a:t> a series of </a:t>
            </a:r>
            <a:r>
              <a:rPr lang="es-ES" sz="3000" dirty="0" err="1">
                <a:latin typeface="Patrick Hand" panose="00000500000000000000" pitchFamily="2" charset="0"/>
              </a:rPr>
              <a:t>puzzles</a:t>
            </a:r>
            <a:r>
              <a:rPr lang="es-ES" sz="3000" dirty="0">
                <a:latin typeface="Patrick Hand" panose="00000500000000000000" pitchFamily="2" charset="0"/>
              </a:rPr>
              <a:t>.</a:t>
            </a:r>
          </a:p>
          <a:p>
            <a:endParaRPr lang="es-ES" sz="3000" dirty="0">
              <a:latin typeface="Patrick Hand" panose="00000500000000000000" pitchFamily="2" charset="0"/>
            </a:endParaRPr>
          </a:p>
          <a:p>
            <a:r>
              <a:rPr lang="es-ES" sz="3000" dirty="0">
                <a:latin typeface="Patrick Hand" panose="00000500000000000000" pitchFamily="2" charset="0"/>
              </a:rPr>
              <a:t>Can you </a:t>
            </a:r>
            <a:r>
              <a:rPr lang="es-ES" sz="3000" dirty="0" err="1">
                <a:latin typeface="Patrick Hand" panose="00000500000000000000" pitchFamily="2" charset="0"/>
              </a:rPr>
              <a:t>help</a:t>
            </a:r>
            <a:r>
              <a:rPr lang="es-ES" sz="3000" dirty="0">
                <a:latin typeface="Patrick Hand" panose="00000500000000000000" pitchFamily="2" charset="0"/>
              </a:rPr>
              <a:t> </a:t>
            </a:r>
            <a:r>
              <a:rPr lang="es-ES" sz="3000" dirty="0" err="1">
                <a:latin typeface="Patrick Hand" panose="00000500000000000000" pitchFamily="2" charset="0"/>
              </a:rPr>
              <a:t>them</a:t>
            </a:r>
            <a:r>
              <a:rPr lang="es-ES" sz="3000" dirty="0">
                <a:latin typeface="Patrick Hand" panose="00000500000000000000" pitchFamily="2" charset="0"/>
              </a:rPr>
              <a:t>?</a:t>
            </a:r>
          </a:p>
          <a:p>
            <a:endParaRPr lang="es-ES" sz="3000" dirty="0">
              <a:latin typeface="Patrick Hand" panose="00000500000000000000" pitchFamily="2" charset="0"/>
            </a:endParaRPr>
          </a:p>
          <a:p>
            <a:r>
              <a:rPr lang="es-ES" sz="3000" dirty="0">
                <a:latin typeface="Patrick Hand" panose="00000500000000000000" pitchFamily="2" charset="0"/>
              </a:rPr>
              <a:t>There are ten </a:t>
            </a:r>
            <a:r>
              <a:rPr lang="es-ES" sz="3000" dirty="0" err="1">
                <a:latin typeface="Patrick Hand" panose="00000500000000000000" pitchFamily="2" charset="0"/>
              </a:rPr>
              <a:t>puzzles</a:t>
            </a:r>
            <a:r>
              <a:rPr lang="es-ES" sz="3000" dirty="0">
                <a:latin typeface="Patrick Hand" panose="00000500000000000000" pitchFamily="2" charset="0"/>
              </a:rPr>
              <a:t>. </a:t>
            </a:r>
            <a:r>
              <a:rPr lang="es-ES" sz="3000" dirty="0" err="1">
                <a:latin typeface="Patrick Hand" panose="00000500000000000000" pitchFamily="2" charset="0"/>
              </a:rPr>
              <a:t>Each</a:t>
            </a:r>
            <a:r>
              <a:rPr lang="es-ES" sz="3000" dirty="0">
                <a:latin typeface="Patrick Hand" panose="00000500000000000000" pitchFamily="2" charset="0"/>
              </a:rPr>
              <a:t> one has a </a:t>
            </a:r>
            <a:r>
              <a:rPr lang="es-ES" sz="3000" dirty="0" err="1">
                <a:latin typeface="Patrick Hand" panose="00000500000000000000" pitchFamily="2" charset="0"/>
              </a:rPr>
              <a:t>four</a:t>
            </a:r>
            <a:r>
              <a:rPr lang="es-ES" sz="3000" dirty="0">
                <a:latin typeface="Patrick Hand" panose="00000500000000000000" pitchFamily="2" charset="0"/>
              </a:rPr>
              <a:t> </a:t>
            </a:r>
            <a:r>
              <a:rPr lang="es-ES" sz="3000" dirty="0" err="1">
                <a:latin typeface="Patrick Hand" panose="00000500000000000000" pitchFamily="2" charset="0"/>
              </a:rPr>
              <a:t>digit</a:t>
            </a:r>
            <a:r>
              <a:rPr lang="es-ES" sz="3000" dirty="0">
                <a:latin typeface="Patrick Hand" panose="00000500000000000000" pitchFamily="2" charset="0"/>
              </a:rPr>
              <a:t> </a:t>
            </a:r>
            <a:r>
              <a:rPr lang="es-ES" sz="3000" dirty="0" err="1">
                <a:latin typeface="Patrick Hand" panose="00000500000000000000" pitchFamily="2" charset="0"/>
              </a:rPr>
              <a:t>code</a:t>
            </a:r>
            <a:r>
              <a:rPr lang="es-ES" sz="3000" dirty="0">
                <a:latin typeface="Patrick Hand" panose="00000500000000000000" pitchFamily="2" charset="0"/>
              </a:rPr>
              <a:t> that you </a:t>
            </a:r>
            <a:r>
              <a:rPr lang="es-ES" sz="3000" dirty="0" err="1">
                <a:latin typeface="Patrick Hand" panose="00000500000000000000" pitchFamily="2" charset="0"/>
              </a:rPr>
              <a:t>will</a:t>
            </a:r>
            <a:r>
              <a:rPr lang="es-ES" sz="3000" dirty="0">
                <a:latin typeface="Patrick Hand" panose="00000500000000000000" pitchFamily="2" charset="0"/>
              </a:rPr>
              <a:t> </a:t>
            </a:r>
            <a:r>
              <a:rPr lang="es-ES" sz="3000" dirty="0" err="1">
                <a:latin typeface="Patrick Hand" panose="00000500000000000000" pitchFamily="2" charset="0"/>
              </a:rPr>
              <a:t>get</a:t>
            </a:r>
            <a:r>
              <a:rPr lang="es-ES" sz="3000" dirty="0">
                <a:latin typeface="Patrick Hand" panose="00000500000000000000" pitchFamily="2" charset="0"/>
              </a:rPr>
              <a:t> once you </a:t>
            </a:r>
            <a:r>
              <a:rPr lang="es-ES" sz="3000" dirty="0" err="1">
                <a:latin typeface="Patrick Hand" panose="00000500000000000000" pitchFamily="2" charset="0"/>
              </a:rPr>
              <a:t>solve</a:t>
            </a:r>
            <a:r>
              <a:rPr lang="es-ES" sz="3000" dirty="0">
                <a:latin typeface="Patrick Hand" panose="00000500000000000000" pitchFamily="2" charset="0"/>
              </a:rPr>
              <a:t> </a:t>
            </a:r>
            <a:r>
              <a:rPr lang="es-ES" sz="3000" dirty="0" err="1">
                <a:latin typeface="Patrick Hand" panose="00000500000000000000" pitchFamily="2" charset="0"/>
              </a:rPr>
              <a:t>them</a:t>
            </a:r>
            <a:r>
              <a:rPr lang="es-ES" sz="3000" dirty="0">
                <a:latin typeface="Patrick Hand" panose="00000500000000000000" pitchFamily="2" charset="0"/>
              </a:rPr>
              <a:t>. </a:t>
            </a:r>
            <a:r>
              <a:rPr lang="es-ES" sz="3000" dirty="0" err="1">
                <a:latin typeface="Patrick Hand" panose="00000500000000000000" pitchFamily="2" charset="0"/>
              </a:rPr>
              <a:t>Every</a:t>
            </a:r>
            <a:r>
              <a:rPr lang="es-ES" sz="3000" dirty="0">
                <a:latin typeface="Patrick Hand" panose="00000500000000000000" pitchFamily="2" charset="0"/>
              </a:rPr>
              <a:t> time you </a:t>
            </a:r>
            <a:r>
              <a:rPr lang="es-ES" sz="3000" dirty="0" err="1">
                <a:latin typeface="Patrick Hand" panose="00000500000000000000" pitchFamily="2" charset="0"/>
              </a:rPr>
              <a:t>solve</a:t>
            </a:r>
            <a:r>
              <a:rPr lang="es-ES" sz="3000" dirty="0">
                <a:latin typeface="Patrick Hand" panose="00000500000000000000" pitchFamily="2" charset="0"/>
              </a:rPr>
              <a:t> a </a:t>
            </a:r>
            <a:r>
              <a:rPr lang="es-ES" sz="3000" dirty="0" err="1">
                <a:latin typeface="Patrick Hand" panose="00000500000000000000" pitchFamily="2" charset="0"/>
              </a:rPr>
              <a:t>puzzle</a:t>
            </a:r>
            <a:r>
              <a:rPr lang="es-ES" sz="3000" dirty="0">
                <a:latin typeface="Patrick Hand" panose="00000500000000000000" pitchFamily="2" charset="0"/>
              </a:rPr>
              <a:t> and </a:t>
            </a:r>
            <a:r>
              <a:rPr lang="es-ES" sz="3000" dirty="0" err="1">
                <a:latin typeface="Patrick Hand" panose="00000500000000000000" pitchFamily="2" charset="0"/>
              </a:rPr>
              <a:t>get</a:t>
            </a:r>
            <a:r>
              <a:rPr lang="es-ES" sz="3000" dirty="0">
                <a:latin typeface="Patrick Hand" panose="00000500000000000000" pitchFamily="2" charset="0"/>
              </a:rPr>
              <a:t> a </a:t>
            </a:r>
            <a:r>
              <a:rPr lang="es-ES" sz="3000" dirty="0" err="1">
                <a:latin typeface="Patrick Hand" panose="00000500000000000000" pitchFamily="2" charset="0"/>
              </a:rPr>
              <a:t>code</a:t>
            </a:r>
            <a:r>
              <a:rPr lang="es-ES" sz="3000" dirty="0">
                <a:latin typeface="Patrick Hand" panose="00000500000000000000" pitchFamily="2" charset="0"/>
              </a:rPr>
              <a:t>, you </a:t>
            </a:r>
            <a:r>
              <a:rPr lang="es-ES" sz="3000" dirty="0" err="1">
                <a:latin typeface="Patrick Hand" panose="00000500000000000000" pitchFamily="2" charset="0"/>
              </a:rPr>
              <a:t>will</a:t>
            </a:r>
            <a:r>
              <a:rPr lang="es-ES" sz="3000" dirty="0">
                <a:latin typeface="Patrick Hand" panose="00000500000000000000" pitchFamily="2" charset="0"/>
              </a:rPr>
              <a:t> be </a:t>
            </a:r>
            <a:r>
              <a:rPr lang="es-ES" sz="3000" dirty="0" err="1">
                <a:latin typeface="Patrick Hand" panose="00000500000000000000" pitchFamily="2" charset="0"/>
              </a:rPr>
              <a:t>able</a:t>
            </a:r>
            <a:r>
              <a:rPr lang="es-ES" sz="3000" dirty="0">
                <a:latin typeface="Patrick Hand" panose="00000500000000000000" pitchFamily="2" charset="0"/>
              </a:rPr>
              <a:t> to </a:t>
            </a:r>
            <a:r>
              <a:rPr lang="es-ES" sz="3000" dirty="0" err="1">
                <a:latin typeface="Patrick Hand" panose="00000500000000000000" pitchFamily="2" charset="0"/>
              </a:rPr>
              <a:t>access</a:t>
            </a:r>
            <a:r>
              <a:rPr lang="es-ES" sz="3000" dirty="0">
                <a:latin typeface="Patrick Hand" panose="00000500000000000000" pitchFamily="2" charset="0"/>
              </a:rPr>
              <a:t> the </a:t>
            </a:r>
            <a:r>
              <a:rPr lang="es-ES" sz="3000" dirty="0" err="1">
                <a:latin typeface="Patrick Hand" panose="00000500000000000000" pitchFamily="2" charset="0"/>
              </a:rPr>
              <a:t>next</a:t>
            </a:r>
            <a:r>
              <a:rPr lang="es-ES" sz="3000" dirty="0">
                <a:latin typeface="Patrick Hand" panose="00000500000000000000" pitchFamily="2" charset="0"/>
              </a:rPr>
              <a:t> one.</a:t>
            </a:r>
          </a:p>
        </p:txBody>
      </p:sp>
    </p:spTree>
    <p:extLst>
      <p:ext uri="{BB962C8B-B14F-4D97-AF65-F5344CB8AC3E}">
        <p14:creationId xmlns:p14="http://schemas.microsoft.com/office/powerpoint/2010/main" val="454350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6406D7C-F865-9AC4-0FBF-AF0C32B24B84}"/>
              </a:ext>
            </a:extLst>
          </p:cNvPr>
          <p:cNvSpPr/>
          <p:nvPr/>
        </p:nvSpPr>
        <p:spPr>
          <a:xfrm>
            <a:off x="0" y="-55394"/>
            <a:ext cx="12192000" cy="5633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Instrucciones para los alumnos</a:t>
            </a:r>
          </a:p>
        </p:txBody>
      </p:sp>
      <p:sp>
        <p:nvSpPr>
          <p:cNvPr id="8" name="CuadroTexto 7">
            <a:extLst>
              <a:ext uri="{FF2B5EF4-FFF2-40B4-BE49-F238E27FC236}">
                <a16:creationId xmlns:a16="http://schemas.microsoft.com/office/drawing/2014/main" id="{E1D4362B-7A19-5570-C474-19745CE4269B}"/>
              </a:ext>
            </a:extLst>
          </p:cNvPr>
          <p:cNvSpPr txBox="1"/>
          <p:nvPr/>
        </p:nvSpPr>
        <p:spPr>
          <a:xfrm>
            <a:off x="0" y="571500"/>
            <a:ext cx="12077700" cy="6247864"/>
          </a:xfrm>
          <a:prstGeom prst="rect">
            <a:avLst/>
          </a:prstGeom>
          <a:noFill/>
        </p:spPr>
        <p:txBody>
          <a:bodyPr wrap="square" rtlCol="0">
            <a:spAutoFit/>
          </a:bodyPr>
          <a:lstStyle/>
          <a:p>
            <a:pPr marL="457200" indent="-457200">
              <a:buFont typeface="Arial" panose="020B0604020202020204" pitchFamily="34" charset="0"/>
              <a:buChar char="•"/>
            </a:pPr>
            <a:r>
              <a:rPr lang="es-ES" sz="3000" dirty="0">
                <a:latin typeface="Patrick Hand" panose="00000500000000000000" pitchFamily="2" charset="0"/>
              </a:rPr>
              <a:t>Los estudiantes deben organizarse en grupos de 2, 3 o cuatro personas.</a:t>
            </a:r>
          </a:p>
          <a:p>
            <a:pPr marL="457200" indent="-457200">
              <a:buFont typeface="Arial" panose="020B0604020202020204" pitchFamily="34" charset="0"/>
              <a:buChar char="•"/>
            </a:pPr>
            <a:endParaRPr lang="es-ES" sz="2500" dirty="0">
              <a:latin typeface="Patrick Hand" panose="00000500000000000000" pitchFamily="2" charset="0"/>
            </a:endParaRPr>
          </a:p>
          <a:p>
            <a:pPr marL="457200" indent="-457200">
              <a:buFont typeface="Arial" panose="020B0604020202020204" pitchFamily="34" charset="0"/>
              <a:buChar char="•"/>
            </a:pPr>
            <a:r>
              <a:rPr lang="es-ES" sz="3000" dirty="0">
                <a:latin typeface="Patrick Hand" panose="00000500000000000000" pitchFamily="2" charset="0"/>
              </a:rPr>
              <a:t>Cada grupo tendrá una hoja para escribir los códigos. </a:t>
            </a:r>
            <a:r>
              <a:rPr lang="es-ES" sz="3000" dirty="0">
                <a:latin typeface="Patrick Hand" panose="00000500000000000000" pitchFamily="2" charset="0"/>
                <a:sym typeface="Wingdings" panose="05000000000000000000" pitchFamily="2" charset="2"/>
              </a:rPr>
              <a:t></a:t>
            </a:r>
          </a:p>
          <a:p>
            <a:pPr marL="457200" indent="-457200">
              <a:buFont typeface="Arial" panose="020B0604020202020204" pitchFamily="34" charset="0"/>
              <a:buChar char="•"/>
            </a:pPr>
            <a:endParaRPr lang="es-ES" sz="2500" dirty="0">
              <a:latin typeface="Patrick Hand" panose="00000500000000000000" pitchFamily="2" charset="0"/>
              <a:sym typeface="Wingdings" panose="05000000000000000000" pitchFamily="2" charset="2"/>
            </a:endParaRPr>
          </a:p>
          <a:p>
            <a:pPr marL="457200" indent="-457200">
              <a:buFont typeface="Arial" panose="020B0604020202020204" pitchFamily="34" charset="0"/>
              <a:buChar char="•"/>
            </a:pPr>
            <a:r>
              <a:rPr lang="es-ES" sz="3000" dirty="0">
                <a:latin typeface="Patrick Hand" panose="00000500000000000000" pitchFamily="2" charset="0"/>
                <a:sym typeface="Wingdings" panose="05000000000000000000" pitchFamily="2" charset="2"/>
              </a:rPr>
              <a:t>El profesor dará a cada grupo el primer puzle. Todos                                           los equipos comenzarán a resolverlo al mismo tiempo.</a:t>
            </a:r>
          </a:p>
          <a:p>
            <a:pPr marL="457200" indent="-457200">
              <a:buFont typeface="Arial" panose="020B0604020202020204" pitchFamily="34" charset="0"/>
              <a:buChar char="•"/>
            </a:pPr>
            <a:endParaRPr lang="es-ES" sz="2500" dirty="0">
              <a:latin typeface="Patrick Hand" panose="00000500000000000000" pitchFamily="2" charset="0"/>
              <a:sym typeface="Wingdings" panose="05000000000000000000" pitchFamily="2" charset="2"/>
            </a:endParaRPr>
          </a:p>
          <a:p>
            <a:pPr marL="457200" indent="-457200">
              <a:buFont typeface="Arial" panose="020B0604020202020204" pitchFamily="34" charset="0"/>
              <a:buChar char="•"/>
            </a:pPr>
            <a:r>
              <a:rPr lang="es-ES" sz="3000" dirty="0">
                <a:latin typeface="Patrick Hand" panose="00000500000000000000" pitchFamily="2" charset="0"/>
                <a:sym typeface="Wingdings" panose="05000000000000000000" pitchFamily="2" charset="2"/>
              </a:rPr>
              <a:t>Cuando un equipo crea tener el código correcto, deben enseñárselo al profesor.   </a:t>
            </a:r>
            <a:r>
              <a:rPr lang="es-ES" sz="3000" b="1" dirty="0">
                <a:solidFill>
                  <a:srgbClr val="00B050"/>
                </a:solidFill>
                <a:latin typeface="Patrick Hand" panose="00000500000000000000" pitchFamily="2" charset="0"/>
                <a:sym typeface="Wingdings" panose="05000000000000000000" pitchFamily="2" charset="2"/>
              </a:rPr>
              <a:t>Si es correcto</a:t>
            </a:r>
            <a:r>
              <a:rPr lang="es-ES" sz="3000" dirty="0">
                <a:latin typeface="Patrick Hand" panose="00000500000000000000" pitchFamily="2" charset="0"/>
                <a:sym typeface="Wingdings" panose="05000000000000000000" pitchFamily="2" charset="2"/>
              </a:rPr>
              <a:t>, escriben el código en la hoja de códigos y pasan al siguiente puzle. </a:t>
            </a:r>
            <a:r>
              <a:rPr lang="es-ES" sz="3000" b="1" dirty="0">
                <a:solidFill>
                  <a:srgbClr val="FF0000"/>
                </a:solidFill>
                <a:latin typeface="Patrick Hand" panose="00000500000000000000" pitchFamily="2" charset="0"/>
                <a:sym typeface="Wingdings" panose="05000000000000000000" pitchFamily="2" charset="2"/>
              </a:rPr>
              <a:t>Si es incorrecto</a:t>
            </a:r>
            <a:r>
              <a:rPr lang="es-ES" sz="3000" dirty="0">
                <a:latin typeface="Patrick Hand" panose="00000500000000000000" pitchFamily="2" charset="0"/>
                <a:sym typeface="Wingdings" panose="05000000000000000000" pitchFamily="2" charset="2"/>
              </a:rPr>
              <a:t>, tienen que seguir trabajando para descifrar el código correcto.</a:t>
            </a:r>
          </a:p>
          <a:p>
            <a:pPr marL="457200" indent="-457200">
              <a:buFont typeface="Arial" panose="020B0604020202020204" pitchFamily="34" charset="0"/>
              <a:buChar char="•"/>
            </a:pPr>
            <a:endParaRPr lang="es-ES" sz="2500" dirty="0">
              <a:latin typeface="Patrick Hand" panose="00000500000000000000" pitchFamily="2" charset="0"/>
              <a:sym typeface="Wingdings" panose="05000000000000000000" pitchFamily="2" charset="2"/>
            </a:endParaRPr>
          </a:p>
          <a:p>
            <a:pPr marL="457200" indent="-457200">
              <a:buFont typeface="Arial" panose="020B0604020202020204" pitchFamily="34" charset="0"/>
              <a:buChar char="•"/>
            </a:pPr>
            <a:r>
              <a:rPr lang="es-ES" sz="3000" dirty="0">
                <a:latin typeface="Patrick Hand" panose="00000500000000000000" pitchFamily="2" charset="0"/>
                <a:sym typeface="Wingdings" panose="05000000000000000000" pitchFamily="2" charset="2"/>
              </a:rPr>
              <a:t>Las instrucciones para descifrar el código de los puzles están en español.</a:t>
            </a:r>
          </a:p>
          <a:p>
            <a:pPr marL="457200" indent="-457200">
              <a:buFont typeface="Arial" panose="020B0604020202020204" pitchFamily="34" charset="0"/>
              <a:buChar char="•"/>
            </a:pPr>
            <a:endParaRPr lang="es-ES" sz="3000" dirty="0">
              <a:latin typeface="Patrick Hand" panose="00000500000000000000" pitchFamily="2" charset="0"/>
              <a:sym typeface="Wingdings" panose="05000000000000000000" pitchFamily="2" charset="2"/>
            </a:endParaRPr>
          </a:p>
          <a:p>
            <a:pPr marL="457200" indent="-457200">
              <a:buFont typeface="Arial" panose="020B0604020202020204" pitchFamily="34" charset="0"/>
              <a:buChar char="•"/>
            </a:pPr>
            <a:r>
              <a:rPr lang="es-ES" sz="3000" dirty="0">
                <a:latin typeface="Patrick Hand" panose="00000500000000000000" pitchFamily="2" charset="0"/>
                <a:sym typeface="Wingdings" panose="05000000000000000000" pitchFamily="2" charset="2"/>
              </a:rPr>
              <a:t>Gana el equipo que consiga resolver los diez puzles correctamente.</a:t>
            </a:r>
          </a:p>
        </p:txBody>
      </p:sp>
      <p:pic>
        <p:nvPicPr>
          <p:cNvPr id="3" name="Picture 2">
            <a:extLst>
              <a:ext uri="{FF2B5EF4-FFF2-40B4-BE49-F238E27FC236}">
                <a16:creationId xmlns:a16="http://schemas.microsoft.com/office/drawing/2014/main" id="{49051A12-6F70-EE98-943B-CBF24A06DD9C}"/>
              </a:ext>
            </a:extLst>
          </p:cNvPr>
          <p:cNvPicPr>
            <a:picLocks noChangeAspect="1"/>
          </p:cNvPicPr>
          <p:nvPr/>
        </p:nvPicPr>
        <p:blipFill>
          <a:blip r:embed="rId3"/>
          <a:stretch>
            <a:fillRect/>
          </a:stretch>
        </p:blipFill>
        <p:spPr>
          <a:xfrm rot="403789">
            <a:off x="8400753" y="1342913"/>
            <a:ext cx="3467977" cy="1950737"/>
          </a:xfrm>
          <a:prstGeom prst="rect">
            <a:avLst/>
          </a:prstGeom>
          <a:ln>
            <a:solidFill>
              <a:schemeClr val="tx1"/>
            </a:solidFill>
          </a:ln>
        </p:spPr>
      </p:pic>
      <p:pic>
        <p:nvPicPr>
          <p:cNvPr id="6" name="Picture 5" descr="A picture containing clipart, graphics, cartoon, design&#10;&#10;Description automatically generated">
            <a:extLst>
              <a:ext uri="{FF2B5EF4-FFF2-40B4-BE49-F238E27FC236}">
                <a16:creationId xmlns:a16="http://schemas.microsoft.com/office/drawing/2014/main" id="{AFC1BCA7-ABCA-0ADB-C992-00D270682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7566" y="5166413"/>
            <a:ext cx="1497434" cy="1497434"/>
          </a:xfrm>
          <a:prstGeom prst="rect">
            <a:avLst/>
          </a:prstGeom>
        </p:spPr>
      </p:pic>
    </p:spTree>
    <p:extLst>
      <p:ext uri="{BB962C8B-B14F-4D97-AF65-F5344CB8AC3E}">
        <p14:creationId xmlns:p14="http://schemas.microsoft.com/office/powerpoint/2010/main" val="3505312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F"/>
        </a:solidFill>
        <a:effectLst/>
      </p:bgPr>
    </p:bg>
    <p:spTree>
      <p:nvGrpSpPr>
        <p:cNvPr id="1" name=""/>
        <p:cNvGrpSpPr/>
        <p:nvPr/>
      </p:nvGrpSpPr>
      <p:grpSpPr>
        <a:xfrm>
          <a:off x="0" y="0"/>
          <a:ext cx="0" cy="0"/>
          <a:chOff x="0" y="0"/>
          <a:chExt cx="0" cy="0"/>
        </a:xfrm>
      </p:grpSpPr>
      <p:pic>
        <p:nvPicPr>
          <p:cNvPr id="2050" name="Picture 2" descr="Vector planificación para hacer una lista de tareas del portapapeles de gestión del tiempo el hombre está parado cerca de una gran lista de tareas plan cumplido tarea completada">
            <a:extLst>
              <a:ext uri="{FF2B5EF4-FFF2-40B4-BE49-F238E27FC236}">
                <a16:creationId xmlns:a16="http://schemas.microsoft.com/office/drawing/2014/main" id="{EE0A1326-5FC3-BF53-7054-C97A8E1D1A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8750301" y="2855512"/>
            <a:ext cx="3441700" cy="4002488"/>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7">
            <a:extLst>
              <a:ext uri="{FF2B5EF4-FFF2-40B4-BE49-F238E27FC236}">
                <a16:creationId xmlns:a16="http://schemas.microsoft.com/office/drawing/2014/main" id="{F3B6DC3A-AC28-1E6F-B915-863B4640D542}"/>
              </a:ext>
            </a:extLst>
          </p:cNvPr>
          <p:cNvSpPr txBox="1"/>
          <p:nvPr/>
        </p:nvSpPr>
        <p:spPr>
          <a:xfrm>
            <a:off x="4724400" y="1282699"/>
            <a:ext cx="5092700" cy="4873065"/>
          </a:xfrm>
          <a:prstGeom prst="rect">
            <a:avLst/>
          </a:prstGeom>
          <a:noFill/>
        </p:spPr>
        <p:txBody>
          <a:bodyPr wrap="square" rtlCol="0">
            <a:spAutoFit/>
          </a:bodyPr>
          <a:lstStyle/>
          <a:p>
            <a:pPr marL="514350" indent="-514350">
              <a:lnSpc>
                <a:spcPct val="150000"/>
              </a:lnSpc>
              <a:buFont typeface="+mj-lt"/>
              <a:buAutoNum type="arabicPeriod" startAt="6"/>
            </a:pPr>
            <a:r>
              <a:rPr lang="es-ES" sz="3000" dirty="0" err="1">
                <a:latin typeface="Patrick Hand" panose="00000500000000000000" pitchFamily="2" charset="0"/>
              </a:rPr>
              <a:t>Physical</a:t>
            </a:r>
            <a:r>
              <a:rPr lang="es-ES" sz="3000" dirty="0">
                <a:latin typeface="Patrick Hand" panose="00000500000000000000" pitchFamily="2" charset="0"/>
              </a:rPr>
              <a:t> </a:t>
            </a:r>
            <a:r>
              <a:rPr lang="es-ES" sz="3000" dirty="0" err="1">
                <a:latin typeface="Patrick Hand" panose="00000500000000000000" pitchFamily="2" charset="0"/>
              </a:rPr>
              <a:t>descriptions</a:t>
            </a:r>
            <a:endParaRPr lang="es-ES" sz="3000" dirty="0">
              <a:latin typeface="Patrick Hand" panose="00000500000000000000" pitchFamily="2" charset="0"/>
            </a:endParaRPr>
          </a:p>
          <a:p>
            <a:pPr marL="514350" indent="-514350">
              <a:lnSpc>
                <a:spcPct val="150000"/>
              </a:lnSpc>
              <a:buFont typeface="+mj-lt"/>
              <a:buAutoNum type="arabicPeriod" startAt="6"/>
            </a:pPr>
            <a:r>
              <a:rPr lang="es-ES" sz="3000" dirty="0">
                <a:latin typeface="Patrick Hand" panose="00000500000000000000" pitchFamily="2" charset="0"/>
              </a:rPr>
              <a:t>High-</a:t>
            </a:r>
            <a:r>
              <a:rPr lang="es-ES" sz="3000" dirty="0" err="1">
                <a:latin typeface="Patrick Hand" panose="00000500000000000000" pitchFamily="2" charset="0"/>
              </a:rPr>
              <a:t>frequency</a:t>
            </a:r>
            <a:r>
              <a:rPr lang="es-ES" sz="3000" dirty="0">
                <a:latin typeface="Patrick Hand" panose="00000500000000000000" pitchFamily="2" charset="0"/>
              </a:rPr>
              <a:t> </a:t>
            </a:r>
            <a:r>
              <a:rPr lang="es-ES" sz="3000" dirty="0" err="1">
                <a:latin typeface="Patrick Hand" panose="00000500000000000000" pitchFamily="2" charset="0"/>
              </a:rPr>
              <a:t>words</a:t>
            </a:r>
            <a:endParaRPr lang="es-ES" sz="3000" dirty="0">
              <a:latin typeface="Patrick Hand" panose="00000500000000000000" pitchFamily="2" charset="0"/>
            </a:endParaRPr>
          </a:p>
          <a:p>
            <a:pPr marL="514350" indent="-514350">
              <a:lnSpc>
                <a:spcPct val="150000"/>
              </a:lnSpc>
              <a:buFont typeface="+mj-lt"/>
              <a:buAutoNum type="arabicPeriod" startAt="6"/>
            </a:pPr>
            <a:r>
              <a:rPr lang="es-ES" sz="3000" dirty="0">
                <a:latin typeface="Patrick Hand" panose="00000500000000000000" pitchFamily="2" charset="0"/>
              </a:rPr>
              <a:t>Town </a:t>
            </a:r>
            <a:r>
              <a:rPr lang="es-ES" sz="3000" dirty="0" err="1">
                <a:latin typeface="Patrick Hand" panose="00000500000000000000" pitchFamily="2" charset="0"/>
              </a:rPr>
              <a:t>nd</a:t>
            </a:r>
            <a:r>
              <a:rPr lang="es-ES" sz="3000" dirty="0">
                <a:latin typeface="Patrick Hand" panose="00000500000000000000" pitchFamily="2" charset="0"/>
              </a:rPr>
              <a:t> </a:t>
            </a:r>
            <a:r>
              <a:rPr lang="es-ES" sz="3000" dirty="0" err="1">
                <a:latin typeface="Patrick Hand" panose="00000500000000000000" pitchFamily="2" charset="0"/>
              </a:rPr>
              <a:t>house</a:t>
            </a:r>
            <a:r>
              <a:rPr lang="es-ES" sz="3000" dirty="0">
                <a:latin typeface="Patrick Hand" panose="00000500000000000000" pitchFamily="2" charset="0"/>
              </a:rPr>
              <a:t> </a:t>
            </a:r>
            <a:r>
              <a:rPr lang="es-ES" sz="3000" dirty="0" err="1">
                <a:latin typeface="Patrick Hand" panose="00000500000000000000" pitchFamily="2" charset="0"/>
              </a:rPr>
              <a:t>description</a:t>
            </a:r>
            <a:endParaRPr lang="es-ES" sz="3000" dirty="0">
              <a:latin typeface="Patrick Hand" panose="00000500000000000000" pitchFamily="2" charset="0"/>
            </a:endParaRPr>
          </a:p>
          <a:p>
            <a:pPr marL="514350" indent="-514350">
              <a:lnSpc>
                <a:spcPct val="150000"/>
              </a:lnSpc>
              <a:buFont typeface="+mj-lt"/>
              <a:buAutoNum type="arabicPeriod" startAt="6"/>
            </a:pPr>
            <a:r>
              <a:rPr lang="es-ES" sz="3000" dirty="0">
                <a:latin typeface="Patrick Hand" panose="00000500000000000000" pitchFamily="2" charset="0"/>
              </a:rPr>
              <a:t>Time</a:t>
            </a:r>
          </a:p>
          <a:p>
            <a:pPr marL="514350" indent="-514350">
              <a:lnSpc>
                <a:spcPct val="150000"/>
              </a:lnSpc>
              <a:buFont typeface="+mj-lt"/>
              <a:buAutoNum type="arabicPeriod" startAt="6"/>
            </a:pPr>
            <a:r>
              <a:rPr lang="es-ES" sz="3000" dirty="0" err="1">
                <a:latin typeface="Patrick Hand" panose="00000500000000000000" pitchFamily="2" charset="0"/>
              </a:rPr>
              <a:t>Animals</a:t>
            </a:r>
            <a:endParaRPr lang="es-ES" sz="3000" dirty="0">
              <a:latin typeface="Patrick Hand" panose="00000500000000000000" pitchFamily="2" charset="0"/>
            </a:endParaRPr>
          </a:p>
          <a:p>
            <a:pPr marL="514350" indent="-514350">
              <a:lnSpc>
                <a:spcPct val="150000"/>
              </a:lnSpc>
              <a:buFont typeface="+mj-lt"/>
              <a:buAutoNum type="arabicPeriod" startAt="6"/>
            </a:pPr>
            <a:endParaRPr lang="es-ES" sz="3000" dirty="0">
              <a:latin typeface="Patrick Hand" panose="00000500000000000000" pitchFamily="2" charset="0"/>
            </a:endParaRPr>
          </a:p>
          <a:p>
            <a:pPr marL="514350" indent="-514350">
              <a:lnSpc>
                <a:spcPct val="150000"/>
              </a:lnSpc>
              <a:buFont typeface="+mj-lt"/>
              <a:buAutoNum type="arabicPeriod" startAt="6"/>
            </a:pPr>
            <a:endParaRPr lang="es-ES" sz="3000" dirty="0">
              <a:latin typeface="Patrick Hand" panose="00000500000000000000" pitchFamily="2" charset="0"/>
            </a:endParaRPr>
          </a:p>
        </p:txBody>
      </p:sp>
      <p:sp>
        <p:nvSpPr>
          <p:cNvPr id="4" name="Rectángulo 3">
            <a:extLst>
              <a:ext uri="{FF2B5EF4-FFF2-40B4-BE49-F238E27FC236}">
                <a16:creationId xmlns:a16="http://schemas.microsoft.com/office/drawing/2014/main" id="{E6406D7C-F865-9AC4-0FBF-AF0C32B24B84}"/>
              </a:ext>
            </a:extLst>
          </p:cNvPr>
          <p:cNvSpPr/>
          <p:nvPr/>
        </p:nvSpPr>
        <p:spPr>
          <a:xfrm>
            <a:off x="0" y="-55394"/>
            <a:ext cx="12192000" cy="5633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Temas que aparecen en esta </a:t>
            </a:r>
            <a:r>
              <a:rPr lang="es-ES" sz="4000" b="1" dirty="0">
                <a:solidFill>
                  <a:srgbClr val="FFFF00"/>
                </a:solidFill>
                <a:latin typeface="Patrick Hand" panose="00000500000000000000" pitchFamily="2" charset="0"/>
              </a:rPr>
              <a:t>ESCAPE ROOM</a:t>
            </a:r>
          </a:p>
        </p:txBody>
      </p:sp>
      <p:sp>
        <p:nvSpPr>
          <p:cNvPr id="8" name="CuadroTexto 7">
            <a:extLst>
              <a:ext uri="{FF2B5EF4-FFF2-40B4-BE49-F238E27FC236}">
                <a16:creationId xmlns:a16="http://schemas.microsoft.com/office/drawing/2014/main" id="{E1D4362B-7A19-5570-C474-19745CE4269B}"/>
              </a:ext>
            </a:extLst>
          </p:cNvPr>
          <p:cNvSpPr txBox="1"/>
          <p:nvPr/>
        </p:nvSpPr>
        <p:spPr>
          <a:xfrm>
            <a:off x="977900" y="1282700"/>
            <a:ext cx="3746500" cy="3488071"/>
          </a:xfrm>
          <a:prstGeom prst="rect">
            <a:avLst/>
          </a:prstGeom>
          <a:noFill/>
        </p:spPr>
        <p:txBody>
          <a:bodyPr wrap="square" rtlCol="0">
            <a:spAutoFit/>
          </a:bodyPr>
          <a:lstStyle/>
          <a:p>
            <a:pPr marL="514350" indent="-514350">
              <a:lnSpc>
                <a:spcPct val="150000"/>
              </a:lnSpc>
              <a:buFont typeface="+mj-lt"/>
              <a:buAutoNum type="arabicPeriod"/>
            </a:pPr>
            <a:r>
              <a:rPr lang="es-ES" sz="3000" dirty="0" err="1">
                <a:latin typeface="Patrick Hand" panose="00000500000000000000" pitchFamily="2" charset="0"/>
              </a:rPr>
              <a:t>Food</a:t>
            </a:r>
            <a:endParaRPr lang="es-ES" sz="3000" dirty="0">
              <a:latin typeface="Patrick Hand" panose="00000500000000000000" pitchFamily="2" charset="0"/>
            </a:endParaRPr>
          </a:p>
          <a:p>
            <a:pPr marL="514350" indent="-514350">
              <a:lnSpc>
                <a:spcPct val="150000"/>
              </a:lnSpc>
              <a:buFont typeface="+mj-lt"/>
              <a:buAutoNum type="arabicPeriod"/>
            </a:pPr>
            <a:r>
              <a:rPr lang="es-ES" sz="3000" dirty="0" err="1">
                <a:latin typeface="Patrick Hand" panose="00000500000000000000" pitchFamily="2" charset="0"/>
              </a:rPr>
              <a:t>Clothing</a:t>
            </a:r>
            <a:endParaRPr lang="es-ES" sz="3000" dirty="0">
              <a:latin typeface="Patrick Hand" panose="00000500000000000000" pitchFamily="2" charset="0"/>
            </a:endParaRPr>
          </a:p>
          <a:p>
            <a:pPr marL="514350" indent="-514350">
              <a:lnSpc>
                <a:spcPct val="150000"/>
              </a:lnSpc>
              <a:buFont typeface="+mj-lt"/>
              <a:buAutoNum type="arabicPeriod"/>
            </a:pPr>
            <a:r>
              <a:rPr lang="es-ES" sz="3000" dirty="0" err="1">
                <a:latin typeface="Patrick Hand" panose="00000500000000000000" pitchFamily="2" charset="0"/>
              </a:rPr>
              <a:t>Transport</a:t>
            </a:r>
            <a:endParaRPr lang="es-ES" sz="3000" dirty="0">
              <a:latin typeface="Patrick Hand" panose="00000500000000000000" pitchFamily="2" charset="0"/>
            </a:endParaRPr>
          </a:p>
          <a:p>
            <a:pPr marL="514350" indent="-514350">
              <a:lnSpc>
                <a:spcPct val="150000"/>
              </a:lnSpc>
              <a:buFont typeface="+mj-lt"/>
              <a:buAutoNum type="arabicPeriod"/>
            </a:pPr>
            <a:r>
              <a:rPr lang="es-ES" sz="3000" dirty="0" err="1">
                <a:latin typeface="Patrick Hand" panose="00000500000000000000" pitchFamily="2" charset="0"/>
              </a:rPr>
              <a:t>Body</a:t>
            </a:r>
            <a:r>
              <a:rPr lang="es-ES" sz="3000" dirty="0">
                <a:latin typeface="Patrick Hand" panose="00000500000000000000" pitchFamily="2" charset="0"/>
              </a:rPr>
              <a:t> </a:t>
            </a:r>
            <a:r>
              <a:rPr lang="es-ES" sz="3000" dirty="0" err="1">
                <a:latin typeface="Patrick Hand" panose="00000500000000000000" pitchFamily="2" charset="0"/>
              </a:rPr>
              <a:t>parts</a:t>
            </a:r>
            <a:endParaRPr lang="es-ES" sz="3000" dirty="0">
              <a:latin typeface="Patrick Hand" panose="00000500000000000000" pitchFamily="2" charset="0"/>
            </a:endParaRPr>
          </a:p>
          <a:p>
            <a:pPr marL="514350" indent="-514350">
              <a:lnSpc>
                <a:spcPct val="150000"/>
              </a:lnSpc>
              <a:buFont typeface="+mj-lt"/>
              <a:buAutoNum type="arabicPeriod"/>
            </a:pPr>
            <a:r>
              <a:rPr lang="es-ES" sz="3000" dirty="0" err="1">
                <a:latin typeface="Patrick Hand" panose="00000500000000000000" pitchFamily="2" charset="0"/>
              </a:rPr>
              <a:t>Family</a:t>
            </a:r>
            <a:r>
              <a:rPr lang="es-ES" sz="3000" dirty="0">
                <a:latin typeface="Patrick Hand" panose="00000500000000000000" pitchFamily="2" charset="0"/>
              </a:rPr>
              <a:t> </a:t>
            </a:r>
            <a:r>
              <a:rPr lang="es-ES" sz="3000" dirty="0" err="1">
                <a:latin typeface="Patrick Hand" panose="00000500000000000000" pitchFamily="2" charset="0"/>
              </a:rPr>
              <a:t>members</a:t>
            </a:r>
            <a:endParaRPr lang="es-ES" sz="3000" dirty="0">
              <a:latin typeface="Patrick Hand" panose="00000500000000000000" pitchFamily="2" charset="0"/>
            </a:endParaRPr>
          </a:p>
        </p:txBody>
      </p:sp>
    </p:spTree>
    <p:extLst>
      <p:ext uri="{BB962C8B-B14F-4D97-AF65-F5344CB8AC3E}">
        <p14:creationId xmlns:p14="http://schemas.microsoft.com/office/powerpoint/2010/main" val="3641311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descr="Dibujo de un grupo de personas esquiando en la nieve&#10;&#10;Descripción generada automáticamente con confianza media">
            <a:extLst>
              <a:ext uri="{FF2B5EF4-FFF2-40B4-BE49-F238E27FC236}">
                <a16:creationId xmlns:a16="http://schemas.microsoft.com/office/drawing/2014/main" id="{FD008A15-5C0F-3225-F777-3EDED33256B6}"/>
              </a:ext>
            </a:extLst>
          </p:cNvPr>
          <p:cNvPicPr>
            <a:picLocks noChangeAspect="1"/>
          </p:cNvPicPr>
          <p:nvPr/>
        </p:nvPicPr>
        <p:blipFill rotWithShape="1">
          <a:blip r:embed="rId3">
            <a:extLst>
              <a:ext uri="{28A0092B-C50C-407E-A947-70E740481C1C}">
                <a14:useLocalDpi xmlns:a14="http://schemas.microsoft.com/office/drawing/2010/main" val="0"/>
              </a:ext>
            </a:extLst>
          </a:blip>
          <a:srcRect l="52406" t="50510" r="6853" b="2963"/>
          <a:stretch/>
        </p:blipFill>
        <p:spPr>
          <a:xfrm>
            <a:off x="8413750" y="2616200"/>
            <a:ext cx="3714298" cy="4241800"/>
          </a:xfrm>
          <a:prstGeom prst="rect">
            <a:avLst/>
          </a:prstGeom>
        </p:spPr>
      </p:pic>
      <p:sp>
        <p:nvSpPr>
          <p:cNvPr id="4" name="Rectángulo 3">
            <a:extLst>
              <a:ext uri="{FF2B5EF4-FFF2-40B4-BE49-F238E27FC236}">
                <a16:creationId xmlns:a16="http://schemas.microsoft.com/office/drawing/2014/main" id="{E6406D7C-F865-9AC4-0FBF-AF0C32B24B84}"/>
              </a:ext>
            </a:extLst>
          </p:cNvPr>
          <p:cNvSpPr/>
          <p:nvPr/>
        </p:nvSpPr>
        <p:spPr>
          <a:xfrm>
            <a:off x="-11430" y="0"/>
            <a:ext cx="12192000" cy="8343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a:solidFill>
                  <a:schemeClr val="tx1"/>
                </a:solidFill>
                <a:latin typeface="Patrick Hand" panose="00000500000000000000" pitchFamily="2" charset="0"/>
              </a:rPr>
              <a:t>BREAK THE SECRET CODES</a:t>
            </a:r>
          </a:p>
        </p:txBody>
      </p:sp>
      <p:pic>
        <p:nvPicPr>
          <p:cNvPr id="6" name="Imagen 5" descr="Icono&#10;&#10;Descripción generada automáticamente">
            <a:extLst>
              <a:ext uri="{FF2B5EF4-FFF2-40B4-BE49-F238E27FC236}">
                <a16:creationId xmlns:a16="http://schemas.microsoft.com/office/drawing/2014/main" id="{25CD2C4E-6435-972A-6D13-B8C145A05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075" y="875335"/>
            <a:ext cx="1032205" cy="1032205"/>
          </a:xfrm>
          <a:prstGeom prst="rect">
            <a:avLst/>
          </a:prstGeom>
        </p:spPr>
      </p:pic>
      <p:pic>
        <p:nvPicPr>
          <p:cNvPr id="3" name="Imagen 2" descr="Icono&#10;&#10;Descripción generada automáticamente">
            <a:extLst>
              <a:ext uri="{FF2B5EF4-FFF2-40B4-BE49-F238E27FC236}">
                <a16:creationId xmlns:a16="http://schemas.microsoft.com/office/drawing/2014/main" id="{3C65E19F-19B3-D23E-61FB-74318D3A40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075" y="2033422"/>
            <a:ext cx="1032205" cy="1032205"/>
          </a:xfrm>
          <a:prstGeom prst="rect">
            <a:avLst/>
          </a:prstGeom>
        </p:spPr>
      </p:pic>
      <p:pic>
        <p:nvPicPr>
          <p:cNvPr id="8" name="Imagen 7" descr="Icono&#10;&#10;Descripción generada automáticamente">
            <a:extLst>
              <a:ext uri="{FF2B5EF4-FFF2-40B4-BE49-F238E27FC236}">
                <a16:creationId xmlns:a16="http://schemas.microsoft.com/office/drawing/2014/main" id="{EB0A87FF-D200-42CC-5CFD-5A130252E6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075" y="3191509"/>
            <a:ext cx="1032205" cy="1032205"/>
          </a:xfrm>
          <a:prstGeom prst="rect">
            <a:avLst/>
          </a:prstGeom>
        </p:spPr>
      </p:pic>
      <p:pic>
        <p:nvPicPr>
          <p:cNvPr id="10" name="Imagen 9" descr="Icono&#10;&#10;Descripción generada automáticamente">
            <a:extLst>
              <a:ext uri="{FF2B5EF4-FFF2-40B4-BE49-F238E27FC236}">
                <a16:creationId xmlns:a16="http://schemas.microsoft.com/office/drawing/2014/main" id="{B092F779-E1FC-0261-2DF3-AE1B29619E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075" y="4349596"/>
            <a:ext cx="1032205" cy="1032205"/>
          </a:xfrm>
          <a:prstGeom prst="rect">
            <a:avLst/>
          </a:prstGeom>
        </p:spPr>
      </p:pic>
      <p:pic>
        <p:nvPicPr>
          <p:cNvPr id="12" name="Imagen 11" descr="Icono&#10;&#10;Descripción generada automáticamente">
            <a:extLst>
              <a:ext uri="{FF2B5EF4-FFF2-40B4-BE49-F238E27FC236}">
                <a16:creationId xmlns:a16="http://schemas.microsoft.com/office/drawing/2014/main" id="{F328E1F6-6438-3279-D5FA-EFCFCAEF42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75" y="5507685"/>
            <a:ext cx="1032205" cy="1032205"/>
          </a:xfrm>
          <a:prstGeom prst="rect">
            <a:avLst/>
          </a:prstGeom>
        </p:spPr>
      </p:pic>
      <p:pic>
        <p:nvPicPr>
          <p:cNvPr id="14" name="Imagen 13" descr="Icono&#10;&#10;Descripción generada automáticamente">
            <a:extLst>
              <a:ext uri="{FF2B5EF4-FFF2-40B4-BE49-F238E27FC236}">
                <a16:creationId xmlns:a16="http://schemas.microsoft.com/office/drawing/2014/main" id="{B9E9EC29-6D4D-8F4C-4718-92FD6289DD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6450" y="875030"/>
            <a:ext cx="1032205" cy="1032205"/>
          </a:xfrm>
          <a:prstGeom prst="rect">
            <a:avLst/>
          </a:prstGeom>
        </p:spPr>
      </p:pic>
      <p:pic>
        <p:nvPicPr>
          <p:cNvPr id="16" name="Imagen 15" descr="Icono&#10;&#10;Descripción generada automáticamente">
            <a:extLst>
              <a:ext uri="{FF2B5EF4-FFF2-40B4-BE49-F238E27FC236}">
                <a16:creationId xmlns:a16="http://schemas.microsoft.com/office/drawing/2014/main" id="{62624D0C-20CD-1F6C-48F2-1CCB626208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9622" y="2033422"/>
            <a:ext cx="1032205" cy="1032205"/>
          </a:xfrm>
          <a:prstGeom prst="rect">
            <a:avLst/>
          </a:prstGeom>
        </p:spPr>
      </p:pic>
      <p:pic>
        <p:nvPicPr>
          <p:cNvPr id="18" name="Imagen 17" descr="Icono&#10;&#10;Descripción generada automáticamente">
            <a:extLst>
              <a:ext uri="{FF2B5EF4-FFF2-40B4-BE49-F238E27FC236}">
                <a16:creationId xmlns:a16="http://schemas.microsoft.com/office/drawing/2014/main" id="{28B493EC-AF08-C14B-F612-161DA045D8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9622" y="3191509"/>
            <a:ext cx="1032205" cy="1032205"/>
          </a:xfrm>
          <a:prstGeom prst="rect">
            <a:avLst/>
          </a:prstGeom>
        </p:spPr>
      </p:pic>
      <p:pic>
        <p:nvPicPr>
          <p:cNvPr id="20" name="Imagen 19" descr="Icono&#10;&#10;Descripción generada automáticamente">
            <a:extLst>
              <a:ext uri="{FF2B5EF4-FFF2-40B4-BE49-F238E27FC236}">
                <a16:creationId xmlns:a16="http://schemas.microsoft.com/office/drawing/2014/main" id="{EBD7923E-2E5D-035B-CBB5-9F67059A2A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17085" y="4391659"/>
            <a:ext cx="990142" cy="990142"/>
          </a:xfrm>
          <a:prstGeom prst="rect">
            <a:avLst/>
          </a:prstGeom>
        </p:spPr>
      </p:pic>
      <p:pic>
        <p:nvPicPr>
          <p:cNvPr id="22" name="Imagen 21" descr="Icono&#10;&#10;Descripción generada automáticamente">
            <a:extLst>
              <a:ext uri="{FF2B5EF4-FFF2-40B4-BE49-F238E27FC236}">
                <a16:creationId xmlns:a16="http://schemas.microsoft.com/office/drawing/2014/main" id="{12903680-F6E8-9BD0-F2AC-DD6A184324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75022" y="5507685"/>
            <a:ext cx="1032205" cy="1032205"/>
          </a:xfrm>
          <a:prstGeom prst="rect">
            <a:avLst/>
          </a:prstGeom>
        </p:spPr>
      </p:pic>
      <p:graphicFrame>
        <p:nvGraphicFramePr>
          <p:cNvPr id="23" name="Tabla 29">
            <a:extLst>
              <a:ext uri="{FF2B5EF4-FFF2-40B4-BE49-F238E27FC236}">
                <a16:creationId xmlns:a16="http://schemas.microsoft.com/office/drawing/2014/main" id="{0F23C3F8-C812-11BF-7DDB-6044EE4D1015}"/>
              </a:ext>
            </a:extLst>
          </p:cNvPr>
          <p:cNvGraphicFramePr>
            <a:graphicFrameLocks noGrp="1"/>
          </p:cNvGraphicFramePr>
          <p:nvPr>
            <p:extLst>
              <p:ext uri="{D42A27DB-BD31-4B8C-83A1-F6EECF244321}">
                <p14:modId xmlns:p14="http://schemas.microsoft.com/office/powerpoint/2010/main" val="900294161"/>
              </p:ext>
            </p:extLst>
          </p:nvPr>
        </p:nvGraphicFramePr>
        <p:xfrm>
          <a:off x="1478280" y="1350414"/>
          <a:ext cx="2319020" cy="55682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56821">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4" name="Tabla 29">
            <a:extLst>
              <a:ext uri="{FF2B5EF4-FFF2-40B4-BE49-F238E27FC236}">
                <a16:creationId xmlns:a16="http://schemas.microsoft.com/office/drawing/2014/main" id="{79DB0B75-A51A-FCF8-74BB-49AAFE0A9D13}"/>
              </a:ext>
            </a:extLst>
          </p:cNvPr>
          <p:cNvGraphicFramePr>
            <a:graphicFrameLocks noGrp="1"/>
          </p:cNvGraphicFramePr>
          <p:nvPr>
            <p:extLst>
              <p:ext uri="{D42A27DB-BD31-4B8C-83A1-F6EECF244321}">
                <p14:modId xmlns:p14="http://schemas.microsoft.com/office/powerpoint/2010/main" val="3590198883"/>
              </p:ext>
            </p:extLst>
          </p:nvPr>
        </p:nvGraphicFramePr>
        <p:xfrm>
          <a:off x="1478280" y="2508806"/>
          <a:ext cx="2319020" cy="55682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56821">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5" name="Tabla 29">
            <a:extLst>
              <a:ext uri="{FF2B5EF4-FFF2-40B4-BE49-F238E27FC236}">
                <a16:creationId xmlns:a16="http://schemas.microsoft.com/office/drawing/2014/main" id="{46D456F4-5147-037D-A21C-E6DAD7D15C7D}"/>
              </a:ext>
            </a:extLst>
          </p:cNvPr>
          <p:cNvGraphicFramePr>
            <a:graphicFrameLocks noGrp="1"/>
          </p:cNvGraphicFramePr>
          <p:nvPr>
            <p:extLst>
              <p:ext uri="{D42A27DB-BD31-4B8C-83A1-F6EECF244321}">
                <p14:modId xmlns:p14="http://schemas.microsoft.com/office/powerpoint/2010/main" val="2803512871"/>
              </p:ext>
            </p:extLst>
          </p:nvPr>
        </p:nvGraphicFramePr>
        <p:xfrm>
          <a:off x="1478280" y="3667198"/>
          <a:ext cx="2319020" cy="55682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56821">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6" name="Tabla 29">
            <a:extLst>
              <a:ext uri="{FF2B5EF4-FFF2-40B4-BE49-F238E27FC236}">
                <a16:creationId xmlns:a16="http://schemas.microsoft.com/office/drawing/2014/main" id="{C6A9D9B6-90E2-9571-3F43-7B4B028B2523}"/>
              </a:ext>
            </a:extLst>
          </p:cNvPr>
          <p:cNvGraphicFramePr>
            <a:graphicFrameLocks noGrp="1"/>
          </p:cNvGraphicFramePr>
          <p:nvPr>
            <p:extLst>
              <p:ext uri="{D42A27DB-BD31-4B8C-83A1-F6EECF244321}">
                <p14:modId xmlns:p14="http://schemas.microsoft.com/office/powerpoint/2010/main" val="2237616703"/>
              </p:ext>
            </p:extLst>
          </p:nvPr>
        </p:nvGraphicFramePr>
        <p:xfrm>
          <a:off x="1478280" y="4825590"/>
          <a:ext cx="2319020" cy="55682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56821">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7" name="Tabla 29">
            <a:extLst>
              <a:ext uri="{FF2B5EF4-FFF2-40B4-BE49-F238E27FC236}">
                <a16:creationId xmlns:a16="http://schemas.microsoft.com/office/drawing/2014/main" id="{0C3200DE-D65A-21F5-E0EA-E54525DCA793}"/>
              </a:ext>
            </a:extLst>
          </p:cNvPr>
          <p:cNvGraphicFramePr>
            <a:graphicFrameLocks noGrp="1"/>
          </p:cNvGraphicFramePr>
          <p:nvPr>
            <p:extLst>
              <p:ext uri="{D42A27DB-BD31-4B8C-83A1-F6EECF244321}">
                <p14:modId xmlns:p14="http://schemas.microsoft.com/office/powerpoint/2010/main" val="4263587287"/>
              </p:ext>
            </p:extLst>
          </p:nvPr>
        </p:nvGraphicFramePr>
        <p:xfrm>
          <a:off x="1478280" y="5983982"/>
          <a:ext cx="2319020" cy="54473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44731">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8" name="Tabla 29">
            <a:extLst>
              <a:ext uri="{FF2B5EF4-FFF2-40B4-BE49-F238E27FC236}">
                <a16:creationId xmlns:a16="http://schemas.microsoft.com/office/drawing/2014/main" id="{3D37151B-66CC-E890-6B0E-5570B91B44F3}"/>
              </a:ext>
            </a:extLst>
          </p:cNvPr>
          <p:cNvGraphicFramePr>
            <a:graphicFrameLocks noGrp="1"/>
          </p:cNvGraphicFramePr>
          <p:nvPr>
            <p:extLst>
              <p:ext uri="{D42A27DB-BD31-4B8C-83A1-F6EECF244321}">
                <p14:modId xmlns:p14="http://schemas.microsoft.com/office/powerpoint/2010/main" val="119948179"/>
              </p:ext>
            </p:extLst>
          </p:nvPr>
        </p:nvGraphicFramePr>
        <p:xfrm>
          <a:off x="5739130" y="1350414"/>
          <a:ext cx="2319020" cy="55682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56821">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29" name="Tabla 29">
            <a:extLst>
              <a:ext uri="{FF2B5EF4-FFF2-40B4-BE49-F238E27FC236}">
                <a16:creationId xmlns:a16="http://schemas.microsoft.com/office/drawing/2014/main" id="{9642FE58-CC67-E691-7CD3-89FD68A13DF6}"/>
              </a:ext>
            </a:extLst>
          </p:cNvPr>
          <p:cNvGraphicFramePr>
            <a:graphicFrameLocks noGrp="1"/>
          </p:cNvGraphicFramePr>
          <p:nvPr>
            <p:extLst>
              <p:ext uri="{D42A27DB-BD31-4B8C-83A1-F6EECF244321}">
                <p14:modId xmlns:p14="http://schemas.microsoft.com/office/powerpoint/2010/main" val="639784316"/>
              </p:ext>
            </p:extLst>
          </p:nvPr>
        </p:nvGraphicFramePr>
        <p:xfrm>
          <a:off x="5739130" y="2508806"/>
          <a:ext cx="2319020" cy="55682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56821">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30" name="Tabla 29">
            <a:extLst>
              <a:ext uri="{FF2B5EF4-FFF2-40B4-BE49-F238E27FC236}">
                <a16:creationId xmlns:a16="http://schemas.microsoft.com/office/drawing/2014/main" id="{611AF8F3-BF30-5964-27CC-77660D3CEC6D}"/>
              </a:ext>
            </a:extLst>
          </p:cNvPr>
          <p:cNvGraphicFramePr>
            <a:graphicFrameLocks noGrp="1"/>
          </p:cNvGraphicFramePr>
          <p:nvPr>
            <p:extLst>
              <p:ext uri="{D42A27DB-BD31-4B8C-83A1-F6EECF244321}">
                <p14:modId xmlns:p14="http://schemas.microsoft.com/office/powerpoint/2010/main" val="4211190003"/>
              </p:ext>
            </p:extLst>
          </p:nvPr>
        </p:nvGraphicFramePr>
        <p:xfrm>
          <a:off x="5739130" y="3667198"/>
          <a:ext cx="2319020" cy="55682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56821">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31" name="Tabla 29">
            <a:extLst>
              <a:ext uri="{FF2B5EF4-FFF2-40B4-BE49-F238E27FC236}">
                <a16:creationId xmlns:a16="http://schemas.microsoft.com/office/drawing/2014/main" id="{2F9E2AC9-9EB5-9F87-60F8-903380EFD9FA}"/>
              </a:ext>
            </a:extLst>
          </p:cNvPr>
          <p:cNvGraphicFramePr>
            <a:graphicFrameLocks noGrp="1"/>
          </p:cNvGraphicFramePr>
          <p:nvPr>
            <p:extLst>
              <p:ext uri="{D42A27DB-BD31-4B8C-83A1-F6EECF244321}">
                <p14:modId xmlns:p14="http://schemas.microsoft.com/office/powerpoint/2010/main" val="3724387849"/>
              </p:ext>
            </p:extLst>
          </p:nvPr>
        </p:nvGraphicFramePr>
        <p:xfrm>
          <a:off x="5739130" y="4825590"/>
          <a:ext cx="2319020" cy="55682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56821">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graphicFrame>
        <p:nvGraphicFramePr>
          <p:cNvPr id="32" name="Tabla 29">
            <a:extLst>
              <a:ext uri="{FF2B5EF4-FFF2-40B4-BE49-F238E27FC236}">
                <a16:creationId xmlns:a16="http://schemas.microsoft.com/office/drawing/2014/main" id="{53CC1889-75C0-34FB-42B5-A6FD30E07C13}"/>
              </a:ext>
            </a:extLst>
          </p:cNvPr>
          <p:cNvGraphicFramePr>
            <a:graphicFrameLocks noGrp="1"/>
          </p:cNvGraphicFramePr>
          <p:nvPr>
            <p:extLst>
              <p:ext uri="{D42A27DB-BD31-4B8C-83A1-F6EECF244321}">
                <p14:modId xmlns:p14="http://schemas.microsoft.com/office/powerpoint/2010/main" val="1815483762"/>
              </p:ext>
            </p:extLst>
          </p:nvPr>
        </p:nvGraphicFramePr>
        <p:xfrm>
          <a:off x="5739130" y="5983982"/>
          <a:ext cx="2319020" cy="544731"/>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4142859001"/>
                    </a:ext>
                  </a:extLst>
                </a:gridCol>
                <a:gridCol w="579755">
                  <a:extLst>
                    <a:ext uri="{9D8B030D-6E8A-4147-A177-3AD203B41FA5}">
                      <a16:colId xmlns:a16="http://schemas.microsoft.com/office/drawing/2014/main" val="1465738722"/>
                    </a:ext>
                  </a:extLst>
                </a:gridCol>
                <a:gridCol w="579755">
                  <a:extLst>
                    <a:ext uri="{9D8B030D-6E8A-4147-A177-3AD203B41FA5}">
                      <a16:colId xmlns:a16="http://schemas.microsoft.com/office/drawing/2014/main" val="943696700"/>
                    </a:ext>
                  </a:extLst>
                </a:gridCol>
                <a:gridCol w="579755">
                  <a:extLst>
                    <a:ext uri="{9D8B030D-6E8A-4147-A177-3AD203B41FA5}">
                      <a16:colId xmlns:a16="http://schemas.microsoft.com/office/drawing/2014/main" val="694195423"/>
                    </a:ext>
                  </a:extLst>
                </a:gridCol>
              </a:tblGrid>
              <a:tr h="544731">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9375919"/>
                  </a:ext>
                </a:extLst>
              </a:tr>
            </a:tbl>
          </a:graphicData>
        </a:graphic>
      </p:graphicFrame>
    </p:spTree>
    <p:extLst>
      <p:ext uri="{BB962C8B-B14F-4D97-AF65-F5344CB8AC3E}">
        <p14:creationId xmlns:p14="http://schemas.microsoft.com/office/powerpoint/2010/main" val="2516423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Forma, Círculo&#10;&#10;Descripción generada automáticamente">
            <a:extLst>
              <a:ext uri="{FF2B5EF4-FFF2-40B4-BE49-F238E27FC236}">
                <a16:creationId xmlns:a16="http://schemas.microsoft.com/office/drawing/2014/main" id="{1903116C-C555-B157-261C-A9604C9FD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508000"/>
            <a:ext cx="6350000" cy="6350000"/>
          </a:xfrm>
          <a:prstGeom prst="rect">
            <a:avLst/>
          </a:prstGeom>
        </p:spPr>
      </p:pic>
      <p:sp>
        <p:nvSpPr>
          <p:cNvPr id="10" name="Rectángulo 9">
            <a:extLst>
              <a:ext uri="{FF2B5EF4-FFF2-40B4-BE49-F238E27FC236}">
                <a16:creationId xmlns:a16="http://schemas.microsoft.com/office/drawing/2014/main" id="{63EA1F77-F095-5349-6159-F16410A3A2F6}"/>
              </a:ext>
            </a:extLst>
          </p:cNvPr>
          <p:cNvSpPr/>
          <p:nvPr/>
        </p:nvSpPr>
        <p:spPr>
          <a:xfrm>
            <a:off x="0" y="-55394"/>
            <a:ext cx="12192000" cy="563394"/>
          </a:xfrm>
          <a:prstGeom prst="rect">
            <a:avLst/>
          </a:prstGeom>
          <a:solidFill>
            <a:srgbClr val="FFC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1: </a:t>
            </a:r>
            <a:r>
              <a:rPr lang="es-ES" sz="4000" b="1" dirty="0" err="1">
                <a:solidFill>
                  <a:schemeClr val="bg1"/>
                </a:solidFill>
                <a:latin typeface="Patrick Hand" panose="00000500000000000000" pitchFamily="2" charset="0"/>
              </a:rPr>
              <a:t>Write</a:t>
            </a:r>
            <a:r>
              <a:rPr lang="es-ES" sz="4000" b="1" dirty="0">
                <a:solidFill>
                  <a:schemeClr val="bg1"/>
                </a:solidFill>
                <a:latin typeface="Patrick Hand" panose="00000500000000000000" pitchFamily="2" charset="0"/>
              </a:rPr>
              <a:t> the </a:t>
            </a:r>
            <a:r>
              <a:rPr lang="es-ES" sz="4000" b="1" dirty="0" err="1">
                <a:solidFill>
                  <a:schemeClr val="bg1"/>
                </a:solidFill>
                <a:latin typeface="Patrick Hand" panose="00000500000000000000" pitchFamily="2" charset="0"/>
              </a:rPr>
              <a:t>correct</a:t>
            </a:r>
            <a:r>
              <a:rPr lang="es-ES" sz="4000" b="1" dirty="0">
                <a:solidFill>
                  <a:schemeClr val="bg1"/>
                </a:solidFill>
                <a:latin typeface="Patrick Hand" panose="00000500000000000000" pitchFamily="2" charset="0"/>
              </a:rPr>
              <a:t> </a:t>
            </a:r>
            <a:r>
              <a:rPr lang="es-ES" sz="4000" b="1" dirty="0" err="1">
                <a:solidFill>
                  <a:schemeClr val="bg1"/>
                </a:solidFill>
                <a:latin typeface="Patrick Hand" panose="00000500000000000000" pitchFamily="2" charset="0"/>
              </a:rPr>
              <a:t>number</a:t>
            </a:r>
            <a:r>
              <a:rPr lang="es-ES" sz="4000" b="1" dirty="0">
                <a:solidFill>
                  <a:schemeClr val="bg1"/>
                </a:solidFill>
                <a:latin typeface="Patrick Hand" panose="00000500000000000000" pitchFamily="2" charset="0"/>
              </a:rPr>
              <a:t>.</a:t>
            </a:r>
          </a:p>
        </p:txBody>
      </p:sp>
      <p:pic>
        <p:nvPicPr>
          <p:cNvPr id="11" name="Imagen 10" descr="Icono&#10;&#10;Descripción generada automáticamente">
            <a:extLst>
              <a:ext uri="{FF2B5EF4-FFF2-40B4-BE49-F238E27FC236}">
                <a16:creationId xmlns:a16="http://schemas.microsoft.com/office/drawing/2014/main" id="{DDBA937E-7DDB-E4ED-2568-EE1ACB250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0750" y="5827154"/>
            <a:ext cx="810565" cy="810565"/>
          </a:xfrm>
          <a:prstGeom prst="rect">
            <a:avLst/>
          </a:prstGeom>
        </p:spPr>
      </p:pic>
      <p:sp>
        <p:nvSpPr>
          <p:cNvPr id="7" name="CuadroTexto 6">
            <a:extLst>
              <a:ext uri="{FF2B5EF4-FFF2-40B4-BE49-F238E27FC236}">
                <a16:creationId xmlns:a16="http://schemas.microsoft.com/office/drawing/2014/main" id="{975CAC73-D53A-7F8A-B937-8A674AF06C69}"/>
              </a:ext>
            </a:extLst>
          </p:cNvPr>
          <p:cNvSpPr txBox="1"/>
          <p:nvPr/>
        </p:nvSpPr>
        <p:spPr>
          <a:xfrm>
            <a:off x="1016000" y="760183"/>
            <a:ext cx="355600" cy="400110"/>
          </a:xfrm>
          <a:prstGeom prst="rect">
            <a:avLst/>
          </a:prstGeom>
          <a:noFill/>
        </p:spPr>
        <p:txBody>
          <a:bodyPr wrap="square" rtlCol="0">
            <a:spAutoFit/>
          </a:bodyPr>
          <a:lstStyle/>
          <a:p>
            <a:r>
              <a:rPr lang="es-ES" sz="2000" b="1" dirty="0"/>
              <a:t>1</a:t>
            </a:r>
          </a:p>
        </p:txBody>
      </p:sp>
      <p:sp>
        <p:nvSpPr>
          <p:cNvPr id="13" name="CuadroTexto 12">
            <a:extLst>
              <a:ext uri="{FF2B5EF4-FFF2-40B4-BE49-F238E27FC236}">
                <a16:creationId xmlns:a16="http://schemas.microsoft.com/office/drawing/2014/main" id="{1F340221-1B90-B772-CEA8-076BA058F6A9}"/>
              </a:ext>
            </a:extLst>
          </p:cNvPr>
          <p:cNvSpPr txBox="1"/>
          <p:nvPr/>
        </p:nvSpPr>
        <p:spPr>
          <a:xfrm>
            <a:off x="2540000" y="758488"/>
            <a:ext cx="355600" cy="400110"/>
          </a:xfrm>
          <a:prstGeom prst="rect">
            <a:avLst/>
          </a:prstGeom>
          <a:noFill/>
        </p:spPr>
        <p:txBody>
          <a:bodyPr wrap="square" rtlCol="0">
            <a:spAutoFit/>
          </a:bodyPr>
          <a:lstStyle/>
          <a:p>
            <a:r>
              <a:rPr lang="es-ES" sz="2000" b="1" dirty="0"/>
              <a:t>2</a:t>
            </a:r>
          </a:p>
        </p:txBody>
      </p:sp>
      <p:sp>
        <p:nvSpPr>
          <p:cNvPr id="14" name="CuadroTexto 13">
            <a:extLst>
              <a:ext uri="{FF2B5EF4-FFF2-40B4-BE49-F238E27FC236}">
                <a16:creationId xmlns:a16="http://schemas.microsoft.com/office/drawing/2014/main" id="{D11A2986-DE7A-77FD-C749-9B9C1E8F4E62}"/>
              </a:ext>
            </a:extLst>
          </p:cNvPr>
          <p:cNvSpPr txBox="1"/>
          <p:nvPr/>
        </p:nvSpPr>
        <p:spPr>
          <a:xfrm>
            <a:off x="4064000" y="758488"/>
            <a:ext cx="355600" cy="400110"/>
          </a:xfrm>
          <a:prstGeom prst="rect">
            <a:avLst/>
          </a:prstGeom>
          <a:noFill/>
        </p:spPr>
        <p:txBody>
          <a:bodyPr wrap="square" rtlCol="0">
            <a:spAutoFit/>
          </a:bodyPr>
          <a:lstStyle/>
          <a:p>
            <a:r>
              <a:rPr lang="es-ES" sz="2000" b="1" dirty="0"/>
              <a:t>3</a:t>
            </a:r>
          </a:p>
        </p:txBody>
      </p:sp>
      <p:sp>
        <p:nvSpPr>
          <p:cNvPr id="15" name="CuadroTexto 14">
            <a:extLst>
              <a:ext uri="{FF2B5EF4-FFF2-40B4-BE49-F238E27FC236}">
                <a16:creationId xmlns:a16="http://schemas.microsoft.com/office/drawing/2014/main" id="{0785560F-D591-A99E-CE43-6B27C3840317}"/>
              </a:ext>
            </a:extLst>
          </p:cNvPr>
          <p:cNvSpPr txBox="1"/>
          <p:nvPr/>
        </p:nvSpPr>
        <p:spPr>
          <a:xfrm>
            <a:off x="5588000" y="758488"/>
            <a:ext cx="355600" cy="400110"/>
          </a:xfrm>
          <a:prstGeom prst="rect">
            <a:avLst/>
          </a:prstGeom>
          <a:noFill/>
        </p:spPr>
        <p:txBody>
          <a:bodyPr wrap="square" rtlCol="0">
            <a:spAutoFit/>
          </a:bodyPr>
          <a:lstStyle/>
          <a:p>
            <a:r>
              <a:rPr lang="es-ES" sz="2000" b="1" dirty="0"/>
              <a:t>4</a:t>
            </a:r>
          </a:p>
        </p:txBody>
      </p:sp>
      <p:sp>
        <p:nvSpPr>
          <p:cNvPr id="16" name="CuadroTexto 15">
            <a:extLst>
              <a:ext uri="{FF2B5EF4-FFF2-40B4-BE49-F238E27FC236}">
                <a16:creationId xmlns:a16="http://schemas.microsoft.com/office/drawing/2014/main" id="{5F424087-B797-4CB8-D9FF-F4E9E0767B51}"/>
              </a:ext>
            </a:extLst>
          </p:cNvPr>
          <p:cNvSpPr txBox="1"/>
          <p:nvPr/>
        </p:nvSpPr>
        <p:spPr>
          <a:xfrm>
            <a:off x="990600" y="2288278"/>
            <a:ext cx="355600" cy="400110"/>
          </a:xfrm>
          <a:prstGeom prst="rect">
            <a:avLst/>
          </a:prstGeom>
          <a:noFill/>
        </p:spPr>
        <p:txBody>
          <a:bodyPr wrap="square" rtlCol="0">
            <a:spAutoFit/>
          </a:bodyPr>
          <a:lstStyle/>
          <a:p>
            <a:r>
              <a:rPr lang="es-ES" sz="2000" b="1" dirty="0"/>
              <a:t>5</a:t>
            </a:r>
          </a:p>
        </p:txBody>
      </p:sp>
      <p:sp>
        <p:nvSpPr>
          <p:cNvPr id="17" name="CuadroTexto 16">
            <a:extLst>
              <a:ext uri="{FF2B5EF4-FFF2-40B4-BE49-F238E27FC236}">
                <a16:creationId xmlns:a16="http://schemas.microsoft.com/office/drawing/2014/main" id="{03B88DB4-816E-DC39-22D5-A7CF77EA5B0D}"/>
              </a:ext>
            </a:extLst>
          </p:cNvPr>
          <p:cNvSpPr txBox="1"/>
          <p:nvPr/>
        </p:nvSpPr>
        <p:spPr>
          <a:xfrm>
            <a:off x="2540000" y="2288278"/>
            <a:ext cx="355600" cy="400110"/>
          </a:xfrm>
          <a:prstGeom prst="rect">
            <a:avLst/>
          </a:prstGeom>
          <a:noFill/>
        </p:spPr>
        <p:txBody>
          <a:bodyPr wrap="square" rtlCol="0">
            <a:spAutoFit/>
          </a:bodyPr>
          <a:lstStyle/>
          <a:p>
            <a:r>
              <a:rPr lang="es-ES" sz="2000" b="1" dirty="0"/>
              <a:t>6</a:t>
            </a:r>
          </a:p>
        </p:txBody>
      </p:sp>
      <p:sp>
        <p:nvSpPr>
          <p:cNvPr id="18" name="CuadroTexto 17">
            <a:extLst>
              <a:ext uri="{FF2B5EF4-FFF2-40B4-BE49-F238E27FC236}">
                <a16:creationId xmlns:a16="http://schemas.microsoft.com/office/drawing/2014/main" id="{57FA30CA-6F31-88F3-CF01-E9F00FE9B45F}"/>
              </a:ext>
            </a:extLst>
          </p:cNvPr>
          <p:cNvSpPr txBox="1"/>
          <p:nvPr/>
        </p:nvSpPr>
        <p:spPr>
          <a:xfrm>
            <a:off x="4070350" y="2288278"/>
            <a:ext cx="355600" cy="400110"/>
          </a:xfrm>
          <a:prstGeom prst="rect">
            <a:avLst/>
          </a:prstGeom>
          <a:noFill/>
        </p:spPr>
        <p:txBody>
          <a:bodyPr wrap="square" rtlCol="0">
            <a:spAutoFit/>
          </a:bodyPr>
          <a:lstStyle/>
          <a:p>
            <a:r>
              <a:rPr lang="es-ES" sz="2000" b="1" dirty="0"/>
              <a:t>7</a:t>
            </a:r>
          </a:p>
        </p:txBody>
      </p:sp>
      <p:sp>
        <p:nvSpPr>
          <p:cNvPr id="19" name="CuadroTexto 18">
            <a:extLst>
              <a:ext uri="{FF2B5EF4-FFF2-40B4-BE49-F238E27FC236}">
                <a16:creationId xmlns:a16="http://schemas.microsoft.com/office/drawing/2014/main" id="{D976CB66-B143-38A6-944C-E97D1E1A6A0B}"/>
              </a:ext>
            </a:extLst>
          </p:cNvPr>
          <p:cNvSpPr txBox="1"/>
          <p:nvPr/>
        </p:nvSpPr>
        <p:spPr>
          <a:xfrm>
            <a:off x="5765800" y="2288278"/>
            <a:ext cx="355600" cy="400110"/>
          </a:xfrm>
          <a:prstGeom prst="rect">
            <a:avLst/>
          </a:prstGeom>
          <a:noFill/>
        </p:spPr>
        <p:txBody>
          <a:bodyPr wrap="square" rtlCol="0">
            <a:spAutoFit/>
          </a:bodyPr>
          <a:lstStyle/>
          <a:p>
            <a:r>
              <a:rPr lang="es-ES" sz="2000" b="1" dirty="0"/>
              <a:t>8</a:t>
            </a:r>
          </a:p>
        </p:txBody>
      </p:sp>
      <p:sp>
        <p:nvSpPr>
          <p:cNvPr id="20" name="CuadroTexto 19">
            <a:extLst>
              <a:ext uri="{FF2B5EF4-FFF2-40B4-BE49-F238E27FC236}">
                <a16:creationId xmlns:a16="http://schemas.microsoft.com/office/drawing/2014/main" id="{41675695-590C-948F-97D7-C2CBA9753026}"/>
              </a:ext>
            </a:extLst>
          </p:cNvPr>
          <p:cNvSpPr txBox="1"/>
          <p:nvPr/>
        </p:nvSpPr>
        <p:spPr>
          <a:xfrm>
            <a:off x="990600" y="3809673"/>
            <a:ext cx="355600" cy="400110"/>
          </a:xfrm>
          <a:prstGeom prst="rect">
            <a:avLst/>
          </a:prstGeom>
          <a:noFill/>
        </p:spPr>
        <p:txBody>
          <a:bodyPr wrap="square" rtlCol="0">
            <a:spAutoFit/>
          </a:bodyPr>
          <a:lstStyle/>
          <a:p>
            <a:r>
              <a:rPr lang="es-ES" sz="2000" b="1" dirty="0"/>
              <a:t>9</a:t>
            </a:r>
          </a:p>
        </p:txBody>
      </p:sp>
      <p:sp>
        <p:nvSpPr>
          <p:cNvPr id="21" name="CuadroTexto 20">
            <a:extLst>
              <a:ext uri="{FF2B5EF4-FFF2-40B4-BE49-F238E27FC236}">
                <a16:creationId xmlns:a16="http://schemas.microsoft.com/office/drawing/2014/main" id="{9EB35F0F-49CD-3976-139A-99D5455BD0EA}"/>
              </a:ext>
            </a:extLst>
          </p:cNvPr>
          <p:cNvSpPr txBox="1"/>
          <p:nvPr/>
        </p:nvSpPr>
        <p:spPr>
          <a:xfrm>
            <a:off x="2451100" y="3809673"/>
            <a:ext cx="508000" cy="400110"/>
          </a:xfrm>
          <a:prstGeom prst="rect">
            <a:avLst/>
          </a:prstGeom>
          <a:noFill/>
        </p:spPr>
        <p:txBody>
          <a:bodyPr wrap="square" rtlCol="0">
            <a:spAutoFit/>
          </a:bodyPr>
          <a:lstStyle/>
          <a:p>
            <a:r>
              <a:rPr lang="es-ES" sz="2000" b="1" dirty="0"/>
              <a:t>10</a:t>
            </a:r>
          </a:p>
        </p:txBody>
      </p:sp>
      <p:sp>
        <p:nvSpPr>
          <p:cNvPr id="22" name="CuadroTexto 21">
            <a:extLst>
              <a:ext uri="{FF2B5EF4-FFF2-40B4-BE49-F238E27FC236}">
                <a16:creationId xmlns:a16="http://schemas.microsoft.com/office/drawing/2014/main" id="{70BCB7E8-EC86-43D2-8B2A-4EEFB79BF8A2}"/>
              </a:ext>
            </a:extLst>
          </p:cNvPr>
          <p:cNvSpPr txBox="1"/>
          <p:nvPr/>
        </p:nvSpPr>
        <p:spPr>
          <a:xfrm>
            <a:off x="4013200" y="3809673"/>
            <a:ext cx="508000" cy="400110"/>
          </a:xfrm>
          <a:prstGeom prst="rect">
            <a:avLst/>
          </a:prstGeom>
          <a:noFill/>
        </p:spPr>
        <p:txBody>
          <a:bodyPr wrap="square" rtlCol="0">
            <a:spAutoFit/>
          </a:bodyPr>
          <a:lstStyle/>
          <a:p>
            <a:r>
              <a:rPr lang="es-ES" sz="2000" b="1" dirty="0"/>
              <a:t>11</a:t>
            </a:r>
          </a:p>
        </p:txBody>
      </p:sp>
      <p:sp>
        <p:nvSpPr>
          <p:cNvPr id="23" name="CuadroTexto 22">
            <a:extLst>
              <a:ext uri="{FF2B5EF4-FFF2-40B4-BE49-F238E27FC236}">
                <a16:creationId xmlns:a16="http://schemas.microsoft.com/office/drawing/2014/main" id="{92EBFCAA-0BF0-FDC6-676F-566898164099}"/>
              </a:ext>
            </a:extLst>
          </p:cNvPr>
          <p:cNvSpPr txBox="1"/>
          <p:nvPr/>
        </p:nvSpPr>
        <p:spPr>
          <a:xfrm>
            <a:off x="5511800" y="3809673"/>
            <a:ext cx="508000" cy="400110"/>
          </a:xfrm>
          <a:prstGeom prst="rect">
            <a:avLst/>
          </a:prstGeom>
          <a:noFill/>
        </p:spPr>
        <p:txBody>
          <a:bodyPr wrap="square" rtlCol="0">
            <a:spAutoFit/>
          </a:bodyPr>
          <a:lstStyle/>
          <a:p>
            <a:r>
              <a:rPr lang="es-ES" sz="2000" b="1" dirty="0"/>
              <a:t>12</a:t>
            </a:r>
          </a:p>
        </p:txBody>
      </p:sp>
      <p:sp>
        <p:nvSpPr>
          <p:cNvPr id="24" name="CuadroTexto 23">
            <a:extLst>
              <a:ext uri="{FF2B5EF4-FFF2-40B4-BE49-F238E27FC236}">
                <a16:creationId xmlns:a16="http://schemas.microsoft.com/office/drawing/2014/main" id="{FEE5E82D-26BC-9B8B-5F77-A8EAD6FC075F}"/>
              </a:ext>
            </a:extLst>
          </p:cNvPr>
          <p:cNvSpPr txBox="1"/>
          <p:nvPr/>
        </p:nvSpPr>
        <p:spPr>
          <a:xfrm>
            <a:off x="933450" y="5328210"/>
            <a:ext cx="508000" cy="400110"/>
          </a:xfrm>
          <a:prstGeom prst="rect">
            <a:avLst/>
          </a:prstGeom>
          <a:noFill/>
        </p:spPr>
        <p:txBody>
          <a:bodyPr wrap="square" rtlCol="0">
            <a:spAutoFit/>
          </a:bodyPr>
          <a:lstStyle/>
          <a:p>
            <a:r>
              <a:rPr lang="es-ES" sz="2000" b="1" dirty="0"/>
              <a:t>13</a:t>
            </a:r>
          </a:p>
        </p:txBody>
      </p:sp>
      <p:sp>
        <p:nvSpPr>
          <p:cNvPr id="25" name="CuadroTexto 24">
            <a:extLst>
              <a:ext uri="{FF2B5EF4-FFF2-40B4-BE49-F238E27FC236}">
                <a16:creationId xmlns:a16="http://schemas.microsoft.com/office/drawing/2014/main" id="{6E4218AE-1D7B-3718-2497-AEA63C00F9AB}"/>
              </a:ext>
            </a:extLst>
          </p:cNvPr>
          <p:cNvSpPr txBox="1"/>
          <p:nvPr/>
        </p:nvSpPr>
        <p:spPr>
          <a:xfrm>
            <a:off x="2082800" y="5328210"/>
            <a:ext cx="1244600" cy="400110"/>
          </a:xfrm>
          <a:prstGeom prst="rect">
            <a:avLst/>
          </a:prstGeom>
          <a:noFill/>
        </p:spPr>
        <p:txBody>
          <a:bodyPr wrap="square" rtlCol="0">
            <a:spAutoFit/>
          </a:bodyPr>
          <a:lstStyle/>
          <a:p>
            <a:pPr algn="ctr"/>
            <a:r>
              <a:rPr lang="es-ES" sz="2000" b="1" dirty="0"/>
              <a:t>14</a:t>
            </a:r>
          </a:p>
        </p:txBody>
      </p:sp>
      <p:sp>
        <p:nvSpPr>
          <p:cNvPr id="27" name="CuadroTexto 26">
            <a:extLst>
              <a:ext uri="{FF2B5EF4-FFF2-40B4-BE49-F238E27FC236}">
                <a16:creationId xmlns:a16="http://schemas.microsoft.com/office/drawing/2014/main" id="{E67FD395-3AF3-908E-E6DE-02FC369FDB5D}"/>
              </a:ext>
            </a:extLst>
          </p:cNvPr>
          <p:cNvSpPr txBox="1"/>
          <p:nvPr/>
        </p:nvSpPr>
        <p:spPr>
          <a:xfrm>
            <a:off x="3619500" y="5328210"/>
            <a:ext cx="1244600" cy="400110"/>
          </a:xfrm>
          <a:prstGeom prst="rect">
            <a:avLst/>
          </a:prstGeom>
          <a:noFill/>
        </p:spPr>
        <p:txBody>
          <a:bodyPr wrap="square" rtlCol="0">
            <a:spAutoFit/>
          </a:bodyPr>
          <a:lstStyle/>
          <a:p>
            <a:pPr algn="ctr"/>
            <a:r>
              <a:rPr lang="es-ES" sz="2000" b="1" dirty="0"/>
              <a:t>15</a:t>
            </a:r>
          </a:p>
        </p:txBody>
      </p:sp>
      <p:sp>
        <p:nvSpPr>
          <p:cNvPr id="28" name="CuadroTexto 27">
            <a:extLst>
              <a:ext uri="{FF2B5EF4-FFF2-40B4-BE49-F238E27FC236}">
                <a16:creationId xmlns:a16="http://schemas.microsoft.com/office/drawing/2014/main" id="{FA8982D8-58BA-C284-1CFC-EBD63EBC1A30}"/>
              </a:ext>
            </a:extLst>
          </p:cNvPr>
          <p:cNvSpPr txBox="1"/>
          <p:nvPr/>
        </p:nvSpPr>
        <p:spPr>
          <a:xfrm>
            <a:off x="5143500" y="5328210"/>
            <a:ext cx="1244600" cy="400110"/>
          </a:xfrm>
          <a:prstGeom prst="rect">
            <a:avLst/>
          </a:prstGeom>
          <a:noFill/>
        </p:spPr>
        <p:txBody>
          <a:bodyPr wrap="square" rtlCol="0">
            <a:spAutoFit/>
          </a:bodyPr>
          <a:lstStyle/>
          <a:p>
            <a:pPr algn="ctr"/>
            <a:r>
              <a:rPr lang="es-ES" sz="2000" b="1" dirty="0"/>
              <a:t>16</a:t>
            </a:r>
          </a:p>
        </p:txBody>
      </p:sp>
      <p:graphicFrame>
        <p:nvGraphicFramePr>
          <p:cNvPr id="12" name="Tabla 28">
            <a:extLst>
              <a:ext uri="{FF2B5EF4-FFF2-40B4-BE49-F238E27FC236}">
                <a16:creationId xmlns:a16="http://schemas.microsoft.com/office/drawing/2014/main" id="{D9865F7F-7B77-C533-7208-54500A0A1F26}"/>
              </a:ext>
            </a:extLst>
          </p:cNvPr>
          <p:cNvGraphicFramePr>
            <a:graphicFrameLocks noGrp="1"/>
          </p:cNvGraphicFramePr>
          <p:nvPr>
            <p:extLst>
              <p:ext uri="{D42A27DB-BD31-4B8C-83A1-F6EECF244321}">
                <p14:modId xmlns:p14="http://schemas.microsoft.com/office/powerpoint/2010/main" val="3033870479"/>
              </p:ext>
            </p:extLst>
          </p:nvPr>
        </p:nvGraphicFramePr>
        <p:xfrm>
          <a:off x="7454900" y="758488"/>
          <a:ext cx="4222750" cy="3901440"/>
        </p:xfrm>
        <a:graphic>
          <a:graphicData uri="http://schemas.openxmlformats.org/drawingml/2006/table">
            <a:tbl>
              <a:tblPr firstRow="1" bandRow="1">
                <a:tableStyleId>{5940675A-B579-460E-94D1-54222C63F5DA}</a:tableStyleId>
              </a:tblPr>
              <a:tblGrid>
                <a:gridCol w="1164234">
                  <a:extLst>
                    <a:ext uri="{9D8B030D-6E8A-4147-A177-3AD203B41FA5}">
                      <a16:colId xmlns:a16="http://schemas.microsoft.com/office/drawing/2014/main" val="2878400001"/>
                    </a:ext>
                  </a:extLst>
                </a:gridCol>
                <a:gridCol w="3058516">
                  <a:extLst>
                    <a:ext uri="{9D8B030D-6E8A-4147-A177-3AD203B41FA5}">
                      <a16:colId xmlns:a16="http://schemas.microsoft.com/office/drawing/2014/main" val="3605014618"/>
                    </a:ext>
                  </a:extLst>
                </a:gridCol>
              </a:tblGrid>
              <a:tr h="370840">
                <a:tc>
                  <a:txBody>
                    <a:bodyPr/>
                    <a:lstStyle/>
                    <a:p>
                      <a:pPr algn="ctr"/>
                      <a:endParaRPr lang="es-ES" sz="2600"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600" dirty="0">
                          <a:latin typeface="Patrick Hand" panose="00000500000000000000" pitchFamily="2" charset="0"/>
                        </a:rPr>
                        <a:t>a. </a:t>
                      </a:r>
                      <a:r>
                        <a:rPr lang="es-ES" sz="2600" dirty="0" err="1">
                          <a:latin typeface="Patrick Hand" panose="00000500000000000000" pitchFamily="2" charset="0"/>
                        </a:rPr>
                        <a:t>Meat</a:t>
                      </a:r>
                      <a:endParaRPr lang="es-ES" sz="2600" dirty="0">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40756624"/>
                  </a:ext>
                </a:extLst>
              </a:tr>
              <a:tr h="370840">
                <a:tc>
                  <a:txBody>
                    <a:bodyPr/>
                    <a:lstStyle/>
                    <a:p>
                      <a:pPr algn="ctr"/>
                      <a:endParaRPr lang="es-ES" sz="2600"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600" dirty="0">
                          <a:latin typeface="Patrick Hand" panose="00000500000000000000" pitchFamily="2" charset="0"/>
                        </a:rPr>
                        <a:t>b. Chips</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83260134"/>
                  </a:ext>
                </a:extLst>
              </a:tr>
              <a:tr h="370840">
                <a:tc>
                  <a:txBody>
                    <a:bodyPr/>
                    <a:lstStyle/>
                    <a:p>
                      <a:pPr algn="ctr"/>
                      <a:endParaRPr lang="es-ES" sz="2600"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600" dirty="0">
                          <a:latin typeface="Patrick Hand" panose="00000500000000000000" pitchFamily="2" charset="0"/>
                        </a:rPr>
                        <a:t>c. Bread</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94384140"/>
                  </a:ext>
                </a:extLst>
              </a:tr>
              <a:tr h="370840">
                <a:tc>
                  <a:txBody>
                    <a:bodyPr/>
                    <a:lstStyle/>
                    <a:p>
                      <a:pPr algn="ctr"/>
                      <a:endParaRPr lang="es-ES" sz="2600"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600" dirty="0">
                          <a:latin typeface="Patrick Hand" panose="00000500000000000000" pitchFamily="2" charset="0"/>
                        </a:rPr>
                        <a:t>d. </a:t>
                      </a:r>
                      <a:r>
                        <a:rPr lang="es-ES" sz="2600" dirty="0" err="1">
                          <a:latin typeface="Patrick Hand" panose="00000500000000000000" pitchFamily="2" charset="0"/>
                        </a:rPr>
                        <a:t>Jam</a:t>
                      </a:r>
                      <a:endParaRPr lang="es-ES" sz="2600" dirty="0">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19774759"/>
                  </a:ext>
                </a:extLst>
              </a:tr>
              <a:tr h="370840">
                <a:tc>
                  <a:txBody>
                    <a:bodyPr/>
                    <a:lstStyle/>
                    <a:p>
                      <a:pPr algn="ctr"/>
                      <a:endParaRPr lang="es-ES" sz="2600"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600" dirty="0">
                          <a:latin typeface="Patrick Hand" panose="00000500000000000000" pitchFamily="2" charset="0"/>
                        </a:rPr>
                        <a:t>e. Fish</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62658959"/>
                  </a:ext>
                </a:extLst>
              </a:tr>
              <a:tr h="370840">
                <a:tc>
                  <a:txBody>
                    <a:bodyPr/>
                    <a:lstStyle/>
                    <a:p>
                      <a:pPr algn="ctr"/>
                      <a:endParaRPr lang="es-ES" sz="2600"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600" dirty="0">
                          <a:latin typeface="Patrick Hand" panose="00000500000000000000" pitchFamily="2" charset="0"/>
                        </a:rPr>
                        <a:t>f. Apple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09765606"/>
                  </a:ext>
                </a:extLst>
              </a:tr>
              <a:tr h="370840">
                <a:tc>
                  <a:txBody>
                    <a:bodyPr/>
                    <a:lstStyle/>
                    <a:p>
                      <a:pPr algn="ctr"/>
                      <a:endParaRPr lang="es-ES" sz="2600"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600" dirty="0">
                          <a:latin typeface="Patrick Hand" panose="00000500000000000000" pitchFamily="2" charset="0"/>
                        </a:rPr>
                        <a:t>g. </a:t>
                      </a:r>
                      <a:r>
                        <a:rPr lang="es-ES" sz="2600" dirty="0" err="1">
                          <a:latin typeface="Patrick Hand" panose="00000500000000000000" pitchFamily="2" charset="0"/>
                        </a:rPr>
                        <a:t>Chicken</a:t>
                      </a:r>
                      <a:endParaRPr lang="es-ES" sz="2600" dirty="0">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28437745"/>
                  </a:ext>
                </a:extLst>
              </a:tr>
              <a:tr h="370840">
                <a:tc>
                  <a:txBody>
                    <a:bodyPr/>
                    <a:lstStyle/>
                    <a:p>
                      <a:pPr algn="ctr"/>
                      <a:endParaRPr lang="es-ES" sz="2600"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600" dirty="0">
                          <a:latin typeface="Patrick Hand" panose="00000500000000000000" pitchFamily="2" charset="0"/>
                        </a:rPr>
                        <a:t>h. </a:t>
                      </a:r>
                      <a:r>
                        <a:rPr lang="es-ES" sz="2600" dirty="0" err="1">
                          <a:latin typeface="Patrick Hand" panose="00000500000000000000" pitchFamily="2" charset="0"/>
                        </a:rPr>
                        <a:t>Pineapple</a:t>
                      </a:r>
                      <a:endParaRPr lang="es-ES" sz="2600" dirty="0">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6536178"/>
                  </a:ext>
                </a:extLst>
              </a:tr>
            </a:tbl>
          </a:graphicData>
        </a:graphic>
      </p:graphicFrame>
      <p:graphicFrame>
        <p:nvGraphicFramePr>
          <p:cNvPr id="29" name="Tabla 29">
            <a:extLst>
              <a:ext uri="{FF2B5EF4-FFF2-40B4-BE49-F238E27FC236}">
                <a16:creationId xmlns:a16="http://schemas.microsoft.com/office/drawing/2014/main" id="{E05B9180-E91B-77B5-620F-2ABDD63C82C8}"/>
              </a:ext>
            </a:extLst>
          </p:cNvPr>
          <p:cNvGraphicFramePr>
            <a:graphicFrameLocks noGrp="1"/>
          </p:cNvGraphicFramePr>
          <p:nvPr>
            <p:extLst>
              <p:ext uri="{D42A27DB-BD31-4B8C-83A1-F6EECF244321}">
                <p14:modId xmlns:p14="http://schemas.microsoft.com/office/powerpoint/2010/main" val="4003227703"/>
              </p:ext>
            </p:extLst>
          </p:nvPr>
        </p:nvGraphicFramePr>
        <p:xfrm>
          <a:off x="8182915" y="5852555"/>
          <a:ext cx="3494736" cy="810565"/>
        </p:xfrm>
        <a:graphic>
          <a:graphicData uri="http://schemas.openxmlformats.org/drawingml/2006/table">
            <a:tbl>
              <a:tblPr firstRow="1" bandRow="1">
                <a:tableStyleId>{5940675A-B579-460E-94D1-54222C63F5DA}</a:tableStyleId>
              </a:tblPr>
              <a:tblGrid>
                <a:gridCol w="873684">
                  <a:extLst>
                    <a:ext uri="{9D8B030D-6E8A-4147-A177-3AD203B41FA5}">
                      <a16:colId xmlns:a16="http://schemas.microsoft.com/office/drawing/2014/main" val="4142859001"/>
                    </a:ext>
                  </a:extLst>
                </a:gridCol>
                <a:gridCol w="873684">
                  <a:extLst>
                    <a:ext uri="{9D8B030D-6E8A-4147-A177-3AD203B41FA5}">
                      <a16:colId xmlns:a16="http://schemas.microsoft.com/office/drawing/2014/main" val="1465738722"/>
                    </a:ext>
                  </a:extLst>
                </a:gridCol>
                <a:gridCol w="873684">
                  <a:extLst>
                    <a:ext uri="{9D8B030D-6E8A-4147-A177-3AD203B41FA5}">
                      <a16:colId xmlns:a16="http://schemas.microsoft.com/office/drawing/2014/main" val="943696700"/>
                    </a:ext>
                  </a:extLst>
                </a:gridCol>
                <a:gridCol w="873684">
                  <a:extLst>
                    <a:ext uri="{9D8B030D-6E8A-4147-A177-3AD203B41FA5}">
                      <a16:colId xmlns:a16="http://schemas.microsoft.com/office/drawing/2014/main" val="694195423"/>
                    </a:ext>
                  </a:extLst>
                </a:gridCol>
              </a:tblGrid>
              <a:tr h="810565">
                <a:tc>
                  <a:txBody>
                    <a:bodyPr/>
                    <a:lstStyle/>
                    <a:p>
                      <a:pPr algn="ctr"/>
                      <a:r>
                        <a:rPr lang="es-ES" sz="2200" b="1" dirty="0">
                          <a:solidFill>
                            <a:schemeClr val="tx1">
                              <a:lumMod val="50000"/>
                              <a:lumOff val="50000"/>
                            </a:schemeClr>
                          </a:solidFill>
                        </a:rPr>
                        <a:t>H - A</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pPr algn="ctr"/>
                      <a:r>
                        <a:rPr lang="es-ES" sz="2200" b="1" dirty="0">
                          <a:solidFill>
                            <a:schemeClr val="tx1">
                              <a:lumMod val="50000"/>
                              <a:lumOff val="50000"/>
                            </a:schemeClr>
                          </a:solidFill>
                        </a:rPr>
                        <a:t>C x D</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pPr algn="ctr"/>
                      <a:r>
                        <a:rPr lang="es-ES" sz="2200" b="1" dirty="0">
                          <a:solidFill>
                            <a:schemeClr val="tx1">
                              <a:lumMod val="50000"/>
                              <a:lumOff val="50000"/>
                            </a:schemeClr>
                          </a:solidFill>
                        </a:rPr>
                        <a:t>B / F </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pPr algn="ctr"/>
                      <a:r>
                        <a:rPr lang="es-ES" sz="2200" b="1" dirty="0">
                          <a:solidFill>
                            <a:schemeClr val="tx1">
                              <a:lumMod val="50000"/>
                              <a:lumOff val="50000"/>
                            </a:schemeClr>
                          </a:solidFill>
                        </a:rPr>
                        <a:t>E + G</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779375919"/>
                  </a:ext>
                </a:extLst>
              </a:tr>
            </a:tbl>
          </a:graphicData>
        </a:graphic>
      </p:graphicFrame>
      <p:sp>
        <p:nvSpPr>
          <p:cNvPr id="26" name="CuadroTexto 25">
            <a:extLst>
              <a:ext uri="{FF2B5EF4-FFF2-40B4-BE49-F238E27FC236}">
                <a16:creationId xmlns:a16="http://schemas.microsoft.com/office/drawing/2014/main" id="{FF80DE0E-15E3-EA91-73B7-39A31A7FDF9E}"/>
              </a:ext>
            </a:extLst>
          </p:cNvPr>
          <p:cNvSpPr txBox="1"/>
          <p:nvPr/>
        </p:nvSpPr>
        <p:spPr>
          <a:xfrm>
            <a:off x="7169150" y="4825354"/>
            <a:ext cx="4508500" cy="861774"/>
          </a:xfrm>
          <a:prstGeom prst="rect">
            <a:avLst/>
          </a:prstGeom>
          <a:noFill/>
        </p:spPr>
        <p:txBody>
          <a:bodyPr wrap="square" rtlCol="0">
            <a:spAutoFit/>
          </a:bodyPr>
          <a:lstStyle/>
          <a:p>
            <a:pPr algn="r"/>
            <a:r>
              <a:rPr lang="es-ES" sz="2500" dirty="0">
                <a:latin typeface="Patrick Hand" panose="00000500000000000000" pitchFamily="2" charset="0"/>
              </a:rPr>
              <a:t>Realiza las operaciones para averiguar el número secreto.</a:t>
            </a:r>
          </a:p>
        </p:txBody>
      </p:sp>
    </p:spTree>
    <p:extLst>
      <p:ext uri="{BB962C8B-B14F-4D97-AF65-F5344CB8AC3E}">
        <p14:creationId xmlns:p14="http://schemas.microsoft.com/office/powerpoint/2010/main" val="1517503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descr="Imagen que contiene recamara, cuarto, cama&#10;&#10;Descripción generada automáticamente">
            <a:extLst>
              <a:ext uri="{FF2B5EF4-FFF2-40B4-BE49-F238E27FC236}">
                <a16:creationId xmlns:a16="http://schemas.microsoft.com/office/drawing/2014/main" id="{AA36B4DC-4A1A-26AB-7100-8E8E8D600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4" y="508001"/>
            <a:ext cx="12227034" cy="4077716"/>
          </a:xfrm>
          <a:prstGeom prst="rect">
            <a:avLst/>
          </a:prstGeom>
        </p:spPr>
      </p:pic>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F1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2: True </a:t>
            </a:r>
            <a:r>
              <a:rPr lang="es-ES" sz="4000" b="1" dirty="0" err="1">
                <a:solidFill>
                  <a:schemeClr val="bg1"/>
                </a:solidFill>
                <a:latin typeface="Patrick Hand" panose="00000500000000000000" pitchFamily="2" charset="0"/>
              </a:rPr>
              <a:t>or</a:t>
            </a:r>
            <a:r>
              <a:rPr lang="es-ES" sz="4000" b="1" dirty="0">
                <a:solidFill>
                  <a:schemeClr val="bg1"/>
                </a:solidFill>
                <a:latin typeface="Patrick Hand" panose="00000500000000000000" pitchFamily="2" charset="0"/>
              </a:rPr>
              <a:t> false?</a:t>
            </a:r>
          </a:p>
        </p:txBody>
      </p:sp>
      <p:graphicFrame>
        <p:nvGraphicFramePr>
          <p:cNvPr id="31" name="Tabla 31">
            <a:extLst>
              <a:ext uri="{FF2B5EF4-FFF2-40B4-BE49-F238E27FC236}">
                <a16:creationId xmlns:a16="http://schemas.microsoft.com/office/drawing/2014/main" id="{DAF42BEA-2C30-18EE-EF97-1AF19606169C}"/>
              </a:ext>
            </a:extLst>
          </p:cNvPr>
          <p:cNvGraphicFramePr>
            <a:graphicFrameLocks noGrp="1"/>
          </p:cNvGraphicFramePr>
          <p:nvPr>
            <p:extLst>
              <p:ext uri="{D42A27DB-BD31-4B8C-83A1-F6EECF244321}">
                <p14:modId xmlns:p14="http://schemas.microsoft.com/office/powerpoint/2010/main" val="2264347991"/>
              </p:ext>
            </p:extLst>
          </p:nvPr>
        </p:nvGraphicFramePr>
        <p:xfrm>
          <a:off x="139700" y="4183380"/>
          <a:ext cx="8128000" cy="2560320"/>
        </p:xfrm>
        <a:graphic>
          <a:graphicData uri="http://schemas.openxmlformats.org/drawingml/2006/table">
            <a:tbl>
              <a:tblPr firstRow="1" bandRow="1">
                <a:tableStyleId>{5940675A-B579-460E-94D1-54222C63F5DA}</a:tableStyleId>
              </a:tblPr>
              <a:tblGrid>
                <a:gridCol w="762000">
                  <a:extLst>
                    <a:ext uri="{9D8B030D-6E8A-4147-A177-3AD203B41FA5}">
                      <a16:colId xmlns:a16="http://schemas.microsoft.com/office/drawing/2014/main" val="480036690"/>
                    </a:ext>
                  </a:extLst>
                </a:gridCol>
                <a:gridCol w="7366000">
                  <a:extLst>
                    <a:ext uri="{9D8B030D-6E8A-4147-A177-3AD203B41FA5}">
                      <a16:colId xmlns:a16="http://schemas.microsoft.com/office/drawing/2014/main" val="390566821"/>
                    </a:ext>
                  </a:extLst>
                </a:gridCol>
              </a:tblGrid>
              <a:tr h="370840">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200" dirty="0">
                          <a:latin typeface="Patrick Hand" panose="00000500000000000000" pitchFamily="2" charset="0"/>
                        </a:rPr>
                        <a:t>1. In the </a:t>
                      </a:r>
                      <a:r>
                        <a:rPr lang="es-ES" sz="2200" dirty="0" err="1">
                          <a:latin typeface="Patrick Hand" panose="00000500000000000000" pitchFamily="2" charset="0"/>
                        </a:rPr>
                        <a:t>picture</a:t>
                      </a:r>
                      <a:r>
                        <a:rPr lang="es-ES" sz="2200" dirty="0">
                          <a:latin typeface="Patrick Hand" panose="00000500000000000000" pitchFamily="2" charset="0"/>
                        </a:rPr>
                        <a:t> there are two red </a:t>
                      </a:r>
                      <a:r>
                        <a:rPr lang="es-ES" sz="2200" dirty="0" err="1">
                          <a:latin typeface="Patrick Hand" panose="00000500000000000000" pitchFamily="2" charset="0"/>
                        </a:rPr>
                        <a:t>coats</a:t>
                      </a:r>
                      <a:r>
                        <a:rPr lang="es-ES" sz="2200" dirty="0">
                          <a:latin typeface="Patrick Hand" panose="00000500000000000000" pitchFamily="2" charset="0"/>
                        </a:rPr>
                        <a:t> and two blue </a:t>
                      </a:r>
                      <a:r>
                        <a:rPr lang="es-ES" sz="2200" dirty="0" err="1">
                          <a:latin typeface="Patrick Hand" panose="00000500000000000000" pitchFamily="2" charset="0"/>
                        </a:rPr>
                        <a:t>blue</a:t>
                      </a:r>
                      <a:r>
                        <a:rPr lang="es-ES" sz="2200" dirty="0">
                          <a:latin typeface="Patrick Hand" panose="00000500000000000000" pitchFamily="2" charset="0"/>
                        </a:rPr>
                        <a:t> </a:t>
                      </a:r>
                      <a:r>
                        <a:rPr lang="es-ES" sz="2200" dirty="0" err="1">
                          <a:latin typeface="Patrick Hand" panose="00000500000000000000" pitchFamily="2" charset="0"/>
                        </a:rPr>
                        <a:t>handbags</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08784482"/>
                  </a:ext>
                </a:extLst>
              </a:tr>
              <a:tr h="370840">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200" dirty="0">
                          <a:latin typeface="Patrick Hand" panose="00000500000000000000" pitchFamily="2" charset="0"/>
                        </a:rPr>
                        <a:t>2. In the </a:t>
                      </a:r>
                      <a:r>
                        <a:rPr lang="es-ES" sz="2200" dirty="0" err="1">
                          <a:latin typeface="Patrick Hand" panose="00000500000000000000" pitchFamily="2" charset="0"/>
                        </a:rPr>
                        <a:t>picture</a:t>
                      </a:r>
                      <a:r>
                        <a:rPr lang="es-ES" sz="2200" dirty="0">
                          <a:latin typeface="Patrick Hand" panose="00000500000000000000" pitchFamily="2" charset="0"/>
                        </a:rPr>
                        <a:t> I can see three </a:t>
                      </a:r>
                      <a:r>
                        <a:rPr lang="es-ES" sz="2200" dirty="0" err="1">
                          <a:latin typeface="Patrick Hand" panose="00000500000000000000" pitchFamily="2" charset="0"/>
                        </a:rPr>
                        <a:t>women</a:t>
                      </a:r>
                      <a:r>
                        <a:rPr lang="es-ES" sz="2200" dirty="0">
                          <a:latin typeface="Patrick Hand" panose="00000500000000000000" pitchFamily="2" charset="0"/>
                        </a:rPr>
                        <a:t>. One is </a:t>
                      </a:r>
                      <a:r>
                        <a:rPr lang="es-ES" sz="2200" dirty="0" err="1">
                          <a:latin typeface="Patrick Hand" panose="00000500000000000000" pitchFamily="2" charset="0"/>
                        </a:rPr>
                        <a:t>wearing</a:t>
                      </a:r>
                      <a:r>
                        <a:rPr lang="es-ES" sz="2200" dirty="0">
                          <a:latin typeface="Patrick Hand" panose="00000500000000000000" pitchFamily="2" charset="0"/>
                        </a:rPr>
                        <a:t> </a:t>
                      </a:r>
                      <a:r>
                        <a:rPr lang="es-ES" sz="2200" dirty="0" err="1">
                          <a:latin typeface="Patrick Hand" panose="00000500000000000000" pitchFamily="2" charset="0"/>
                        </a:rPr>
                        <a:t>green</a:t>
                      </a:r>
                      <a:r>
                        <a:rPr lang="es-ES" sz="2200" dirty="0">
                          <a:latin typeface="Patrick Hand" panose="00000500000000000000" pitchFamily="2" charset="0"/>
                        </a:rPr>
                        <a:t> </a:t>
                      </a:r>
                      <a:r>
                        <a:rPr lang="es-ES" sz="2200" dirty="0" err="1">
                          <a:latin typeface="Patrick Hand" panose="00000500000000000000" pitchFamily="2" charset="0"/>
                        </a:rPr>
                        <a:t>trousers</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301525040"/>
                  </a:ext>
                </a:extLst>
              </a:tr>
              <a:tr h="370840">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200" dirty="0">
                          <a:latin typeface="Patrick Hand" panose="00000500000000000000" pitchFamily="2" charset="0"/>
                        </a:rPr>
                        <a:t>3. In the </a:t>
                      </a:r>
                      <a:r>
                        <a:rPr lang="es-ES" sz="2200" dirty="0" err="1">
                          <a:latin typeface="Patrick Hand" panose="00000500000000000000" pitchFamily="2" charset="0"/>
                        </a:rPr>
                        <a:t>picture</a:t>
                      </a:r>
                      <a:r>
                        <a:rPr lang="es-ES" sz="2200" dirty="0">
                          <a:latin typeface="Patrick Hand" panose="00000500000000000000" pitchFamily="2" charset="0"/>
                        </a:rPr>
                        <a:t> there are one blue </a:t>
                      </a:r>
                      <a:r>
                        <a:rPr lang="es-ES" sz="2200" dirty="0" err="1">
                          <a:latin typeface="Patrick Hand" panose="00000500000000000000" pitchFamily="2" charset="0"/>
                        </a:rPr>
                        <a:t>skirt</a:t>
                      </a:r>
                      <a:r>
                        <a:rPr lang="es-ES" sz="2200" dirty="0">
                          <a:latin typeface="Patrick Hand" panose="00000500000000000000" pitchFamily="2" charset="0"/>
                        </a:rPr>
                        <a:t> and two </a:t>
                      </a:r>
                      <a:r>
                        <a:rPr lang="es-ES" sz="2200" dirty="0" err="1">
                          <a:latin typeface="Patrick Hand" panose="00000500000000000000" pitchFamily="2" charset="0"/>
                        </a:rPr>
                        <a:t>yellow</a:t>
                      </a:r>
                      <a:r>
                        <a:rPr lang="es-ES" sz="2200" dirty="0">
                          <a:latin typeface="Patrick Hand" panose="00000500000000000000" pitchFamily="2" charset="0"/>
                        </a:rPr>
                        <a:t> </a:t>
                      </a:r>
                      <a:r>
                        <a:rPr lang="es-ES" sz="2200" dirty="0" err="1">
                          <a:latin typeface="Patrick Hand" panose="00000500000000000000" pitchFamily="2" charset="0"/>
                        </a:rPr>
                        <a:t>ones</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493022460"/>
                  </a:ext>
                </a:extLst>
              </a:tr>
              <a:tr h="370840">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200" dirty="0">
                          <a:latin typeface="Patrick Hand" panose="00000500000000000000" pitchFamily="2" charset="0"/>
                        </a:rPr>
                        <a:t>4. In the </a:t>
                      </a:r>
                      <a:r>
                        <a:rPr lang="es-ES" sz="2200" dirty="0" err="1">
                          <a:latin typeface="Patrick Hand" panose="00000500000000000000" pitchFamily="2" charset="0"/>
                        </a:rPr>
                        <a:t>picture</a:t>
                      </a:r>
                      <a:r>
                        <a:rPr lang="es-ES" sz="2200" dirty="0">
                          <a:latin typeface="Patrick Hand" panose="00000500000000000000" pitchFamily="2" charset="0"/>
                        </a:rPr>
                        <a:t> there are three </a:t>
                      </a:r>
                      <a:r>
                        <a:rPr lang="es-ES" sz="2200" dirty="0" err="1">
                          <a:latin typeface="Patrick Hand" panose="00000500000000000000" pitchFamily="2" charset="0"/>
                        </a:rPr>
                        <a:t>brown</a:t>
                      </a:r>
                      <a:r>
                        <a:rPr lang="es-ES" sz="2200" dirty="0">
                          <a:latin typeface="Patrick Hand" panose="00000500000000000000" pitchFamily="2" charset="0"/>
                        </a:rPr>
                        <a:t> </a:t>
                      </a:r>
                      <a:r>
                        <a:rPr lang="es-ES" sz="2200" dirty="0" err="1">
                          <a:latin typeface="Patrick Hand" panose="00000500000000000000" pitchFamily="2" charset="0"/>
                        </a:rPr>
                        <a:t>jackets</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633330029"/>
                  </a:ext>
                </a:extLst>
              </a:tr>
              <a:tr h="370840">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200" dirty="0">
                          <a:latin typeface="Patrick Hand" panose="00000500000000000000" pitchFamily="2" charset="0"/>
                        </a:rPr>
                        <a:t>5. In the </a:t>
                      </a:r>
                      <a:r>
                        <a:rPr lang="es-ES" sz="2200" dirty="0" err="1">
                          <a:latin typeface="Patrick Hand" panose="00000500000000000000" pitchFamily="2" charset="0"/>
                        </a:rPr>
                        <a:t>picture</a:t>
                      </a:r>
                      <a:r>
                        <a:rPr lang="es-ES" sz="2200" dirty="0">
                          <a:latin typeface="Patrick Hand" panose="00000500000000000000" pitchFamily="2" charset="0"/>
                        </a:rPr>
                        <a:t> I can see a blue and red </a:t>
                      </a:r>
                      <a:r>
                        <a:rPr lang="es-ES" sz="2200" dirty="0" err="1">
                          <a:latin typeface="Patrick Hand" panose="00000500000000000000" pitchFamily="2" charset="0"/>
                        </a:rPr>
                        <a:t>hat</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914807120"/>
                  </a:ext>
                </a:extLst>
              </a:tr>
              <a:tr h="370840">
                <a:tc>
                  <a:txBody>
                    <a:bodyPr/>
                    <a:lstStyle/>
                    <a:p>
                      <a:pPr algn="ctr"/>
                      <a:endParaRPr lang="es-ES" sz="2200" b="1" dirty="0">
                        <a:solidFill>
                          <a:srgbClr val="FF0000"/>
                        </a:solidFill>
                        <a:latin typeface="Patrick Hand" panose="00000500000000000000" pitchFamily="2"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r>
                        <a:rPr lang="es-ES" sz="2200" dirty="0">
                          <a:latin typeface="Patrick Hand" panose="00000500000000000000" pitchFamily="2" charset="0"/>
                        </a:rPr>
                        <a:t>6. In the </a:t>
                      </a:r>
                      <a:r>
                        <a:rPr lang="es-ES" sz="2200" dirty="0" err="1">
                          <a:latin typeface="Patrick Hand" panose="00000500000000000000" pitchFamily="2" charset="0"/>
                        </a:rPr>
                        <a:t>picture</a:t>
                      </a:r>
                      <a:r>
                        <a:rPr lang="es-ES" sz="2200" dirty="0">
                          <a:latin typeface="Patrick Hand" panose="00000500000000000000" pitchFamily="2" charset="0"/>
                        </a:rPr>
                        <a:t> there are two blue t-</a:t>
                      </a:r>
                      <a:r>
                        <a:rPr lang="es-ES" sz="2200" dirty="0" err="1">
                          <a:latin typeface="Patrick Hand" panose="00000500000000000000" pitchFamily="2" charset="0"/>
                        </a:rPr>
                        <a:t>shirts</a:t>
                      </a:r>
                      <a:r>
                        <a:rPr lang="es-ES" sz="2200" dirty="0">
                          <a:latin typeface="Patrick Hand" panose="00000500000000000000" pitchFamily="2" charset="0"/>
                        </a:rPr>
                        <a:t> and one </a:t>
                      </a:r>
                      <a:r>
                        <a:rPr lang="es-ES" sz="2200" dirty="0" err="1">
                          <a:latin typeface="Patrick Hand" panose="00000500000000000000" pitchFamily="2" charset="0"/>
                        </a:rPr>
                        <a:t>yellow</a:t>
                      </a:r>
                      <a:r>
                        <a:rPr lang="es-ES" sz="2200" dirty="0">
                          <a:latin typeface="Patrick Hand" panose="00000500000000000000" pitchFamily="2" charset="0"/>
                        </a:rPr>
                        <a:t> t-</a:t>
                      </a:r>
                      <a:r>
                        <a:rPr lang="es-ES" sz="2200" dirty="0" err="1">
                          <a:latin typeface="Patrick Hand" panose="00000500000000000000" pitchFamily="2" charset="0"/>
                        </a:rPr>
                        <a:t>shirt</a:t>
                      </a:r>
                      <a:r>
                        <a:rPr lang="es-ES" sz="2200" dirty="0">
                          <a:latin typeface="Patrick Hand" panose="00000500000000000000" pitchFamily="2" charset="0"/>
                        </a:rPr>
                        <a:t>.</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276089383"/>
                  </a:ext>
                </a:extLst>
              </a:tr>
            </a:tbl>
          </a:graphicData>
        </a:graphic>
      </p:graphicFrame>
      <p:pic>
        <p:nvPicPr>
          <p:cNvPr id="32" name="Imagen 31" descr="Icono&#10;&#10;Descripción generada automáticamente">
            <a:extLst>
              <a:ext uri="{FF2B5EF4-FFF2-40B4-BE49-F238E27FC236}">
                <a16:creationId xmlns:a16="http://schemas.microsoft.com/office/drawing/2014/main" id="{02A756FA-E052-0CB2-E00E-5C0B52597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2434" y="4884293"/>
            <a:ext cx="750265" cy="750265"/>
          </a:xfrm>
          <a:prstGeom prst="rect">
            <a:avLst/>
          </a:prstGeom>
        </p:spPr>
      </p:pic>
      <p:graphicFrame>
        <p:nvGraphicFramePr>
          <p:cNvPr id="33" name="Tabla 29">
            <a:extLst>
              <a:ext uri="{FF2B5EF4-FFF2-40B4-BE49-F238E27FC236}">
                <a16:creationId xmlns:a16="http://schemas.microsoft.com/office/drawing/2014/main" id="{BBF7B9D3-E714-EEA8-90B6-7CFE8F105176}"/>
              </a:ext>
            </a:extLst>
          </p:cNvPr>
          <p:cNvGraphicFramePr>
            <a:graphicFrameLocks noGrp="1"/>
          </p:cNvGraphicFramePr>
          <p:nvPr>
            <p:extLst>
              <p:ext uri="{D42A27DB-BD31-4B8C-83A1-F6EECF244321}">
                <p14:modId xmlns:p14="http://schemas.microsoft.com/office/powerpoint/2010/main" val="1825453150"/>
              </p:ext>
            </p:extLst>
          </p:nvPr>
        </p:nvGraphicFramePr>
        <p:xfrm>
          <a:off x="8482482" y="5882335"/>
          <a:ext cx="3494736" cy="810565"/>
        </p:xfrm>
        <a:graphic>
          <a:graphicData uri="http://schemas.openxmlformats.org/drawingml/2006/table">
            <a:tbl>
              <a:tblPr firstRow="1" bandRow="1">
                <a:tableStyleId>{5940675A-B579-460E-94D1-54222C63F5DA}</a:tableStyleId>
              </a:tblPr>
              <a:tblGrid>
                <a:gridCol w="873684">
                  <a:extLst>
                    <a:ext uri="{9D8B030D-6E8A-4147-A177-3AD203B41FA5}">
                      <a16:colId xmlns:a16="http://schemas.microsoft.com/office/drawing/2014/main" val="4142859001"/>
                    </a:ext>
                  </a:extLst>
                </a:gridCol>
                <a:gridCol w="873684">
                  <a:extLst>
                    <a:ext uri="{9D8B030D-6E8A-4147-A177-3AD203B41FA5}">
                      <a16:colId xmlns:a16="http://schemas.microsoft.com/office/drawing/2014/main" val="1465738722"/>
                    </a:ext>
                  </a:extLst>
                </a:gridCol>
                <a:gridCol w="873684">
                  <a:extLst>
                    <a:ext uri="{9D8B030D-6E8A-4147-A177-3AD203B41FA5}">
                      <a16:colId xmlns:a16="http://schemas.microsoft.com/office/drawing/2014/main" val="943696700"/>
                    </a:ext>
                  </a:extLst>
                </a:gridCol>
                <a:gridCol w="873684">
                  <a:extLst>
                    <a:ext uri="{9D8B030D-6E8A-4147-A177-3AD203B41FA5}">
                      <a16:colId xmlns:a16="http://schemas.microsoft.com/office/drawing/2014/main" val="694195423"/>
                    </a:ext>
                  </a:extLst>
                </a:gridCol>
              </a:tblGrid>
              <a:tr h="810565">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779375919"/>
                  </a:ext>
                </a:extLst>
              </a:tr>
            </a:tbl>
          </a:graphicData>
        </a:graphic>
      </p:graphicFrame>
      <p:sp>
        <p:nvSpPr>
          <p:cNvPr id="34" name="CuadroTexto 33">
            <a:extLst>
              <a:ext uri="{FF2B5EF4-FFF2-40B4-BE49-F238E27FC236}">
                <a16:creationId xmlns:a16="http://schemas.microsoft.com/office/drawing/2014/main" id="{E0ED4C40-E282-468F-4A4E-05E0ACBE3C49}"/>
              </a:ext>
            </a:extLst>
          </p:cNvPr>
          <p:cNvSpPr txBox="1"/>
          <p:nvPr/>
        </p:nvSpPr>
        <p:spPr>
          <a:xfrm>
            <a:off x="9192698" y="4858893"/>
            <a:ext cx="2999301" cy="861774"/>
          </a:xfrm>
          <a:prstGeom prst="rect">
            <a:avLst/>
          </a:prstGeom>
          <a:noFill/>
        </p:spPr>
        <p:txBody>
          <a:bodyPr wrap="square" rtlCol="0">
            <a:spAutoFit/>
          </a:bodyPr>
          <a:lstStyle/>
          <a:p>
            <a:r>
              <a:rPr lang="es-ES" sz="2500" dirty="0">
                <a:latin typeface="Patrick Hand" panose="00000500000000000000" pitchFamily="2" charset="0"/>
              </a:rPr>
              <a:t>Escribe los números de las frases verdaderas.</a:t>
            </a:r>
          </a:p>
        </p:txBody>
      </p:sp>
    </p:spTree>
    <p:extLst>
      <p:ext uri="{BB962C8B-B14F-4D97-AF65-F5344CB8AC3E}">
        <p14:creationId xmlns:p14="http://schemas.microsoft.com/office/powerpoint/2010/main" val="1194189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A45E510-C407-9C0A-209A-4EA69FDC3672}"/>
              </a:ext>
            </a:extLst>
          </p:cNvPr>
          <p:cNvPicPr>
            <a:picLocks noChangeAspect="1"/>
          </p:cNvPicPr>
          <p:nvPr/>
        </p:nvPicPr>
        <p:blipFill rotWithShape="1">
          <a:blip r:embed="rId3"/>
          <a:srcRect l="32671" t="24804" r="37740" b="3572"/>
          <a:stretch/>
        </p:blipFill>
        <p:spPr>
          <a:xfrm>
            <a:off x="6158381" y="564291"/>
            <a:ext cx="4952425" cy="6293707"/>
          </a:xfrm>
          <a:prstGeom prst="rect">
            <a:avLst/>
          </a:prstGeom>
        </p:spPr>
      </p:pic>
      <p:sp>
        <p:nvSpPr>
          <p:cNvPr id="30" name="Rectángulo 29">
            <a:extLst>
              <a:ext uri="{FF2B5EF4-FFF2-40B4-BE49-F238E27FC236}">
                <a16:creationId xmlns:a16="http://schemas.microsoft.com/office/drawing/2014/main" id="{1691A2B1-BCA2-189E-DFAF-96412C58C5EB}"/>
              </a:ext>
            </a:extLst>
          </p:cNvPr>
          <p:cNvSpPr/>
          <p:nvPr/>
        </p:nvSpPr>
        <p:spPr>
          <a:xfrm>
            <a:off x="0" y="0"/>
            <a:ext cx="12192000" cy="563394"/>
          </a:xfrm>
          <a:prstGeom prst="rect">
            <a:avLst/>
          </a:prstGeom>
          <a:solidFill>
            <a:srgbClr val="36C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bg1"/>
                </a:solidFill>
                <a:latin typeface="Patrick Hand" panose="00000500000000000000" pitchFamily="2" charset="0"/>
              </a:rPr>
              <a:t>PUZZLE 3: Complete the </a:t>
            </a:r>
            <a:r>
              <a:rPr lang="es-ES" sz="4000" b="1" dirty="0" err="1">
                <a:solidFill>
                  <a:schemeClr val="bg1"/>
                </a:solidFill>
                <a:latin typeface="Patrick Hand" panose="00000500000000000000" pitchFamily="2" charset="0"/>
              </a:rPr>
              <a:t>crossword</a:t>
            </a:r>
            <a:endParaRPr lang="es-ES" sz="4000" b="1" dirty="0">
              <a:solidFill>
                <a:schemeClr val="bg1"/>
              </a:solidFill>
              <a:latin typeface="Patrick Hand" panose="00000500000000000000" pitchFamily="2" charset="0"/>
            </a:endParaRPr>
          </a:p>
        </p:txBody>
      </p:sp>
      <p:pic>
        <p:nvPicPr>
          <p:cNvPr id="3" name="Imagen 2" descr="Diagrama&#10;&#10;Descripción generada automáticamente">
            <a:extLst>
              <a:ext uri="{FF2B5EF4-FFF2-40B4-BE49-F238E27FC236}">
                <a16:creationId xmlns:a16="http://schemas.microsoft.com/office/drawing/2014/main" id="{729E5A6C-8122-9DF1-5ABB-3294FD66BFD8}"/>
              </a:ext>
            </a:extLst>
          </p:cNvPr>
          <p:cNvPicPr>
            <a:picLocks noChangeAspect="1"/>
          </p:cNvPicPr>
          <p:nvPr/>
        </p:nvPicPr>
        <p:blipFill rotWithShape="1">
          <a:blip r:embed="rId4">
            <a:extLst>
              <a:ext uri="{28A0092B-C50C-407E-A947-70E740481C1C}">
                <a14:useLocalDpi xmlns:a14="http://schemas.microsoft.com/office/drawing/2010/main" val="0"/>
              </a:ext>
            </a:extLst>
          </a:blip>
          <a:srcRect l="2301"/>
          <a:stretch/>
        </p:blipFill>
        <p:spPr>
          <a:xfrm>
            <a:off x="5224" y="559916"/>
            <a:ext cx="6153158" cy="6298083"/>
          </a:xfrm>
          <a:prstGeom prst="rect">
            <a:avLst/>
          </a:prstGeom>
        </p:spPr>
      </p:pic>
      <p:graphicFrame>
        <p:nvGraphicFramePr>
          <p:cNvPr id="33" name="Tabla 29">
            <a:extLst>
              <a:ext uri="{FF2B5EF4-FFF2-40B4-BE49-F238E27FC236}">
                <a16:creationId xmlns:a16="http://schemas.microsoft.com/office/drawing/2014/main" id="{BBF7B9D3-E714-EEA8-90B6-7CFE8F105176}"/>
              </a:ext>
            </a:extLst>
          </p:cNvPr>
          <p:cNvGraphicFramePr>
            <a:graphicFrameLocks noGrp="1"/>
          </p:cNvGraphicFramePr>
          <p:nvPr>
            <p:extLst>
              <p:ext uri="{D42A27DB-BD31-4B8C-83A1-F6EECF244321}">
                <p14:modId xmlns:p14="http://schemas.microsoft.com/office/powerpoint/2010/main" val="529846408"/>
              </p:ext>
            </p:extLst>
          </p:nvPr>
        </p:nvGraphicFramePr>
        <p:xfrm>
          <a:off x="8981162" y="5971235"/>
          <a:ext cx="3065908" cy="734365"/>
        </p:xfrm>
        <a:graphic>
          <a:graphicData uri="http://schemas.openxmlformats.org/drawingml/2006/table">
            <a:tbl>
              <a:tblPr firstRow="1" bandRow="1">
                <a:tableStyleId>{5940675A-B579-460E-94D1-54222C63F5DA}</a:tableStyleId>
              </a:tblPr>
              <a:tblGrid>
                <a:gridCol w="766477">
                  <a:extLst>
                    <a:ext uri="{9D8B030D-6E8A-4147-A177-3AD203B41FA5}">
                      <a16:colId xmlns:a16="http://schemas.microsoft.com/office/drawing/2014/main" val="4142859001"/>
                    </a:ext>
                  </a:extLst>
                </a:gridCol>
                <a:gridCol w="766477">
                  <a:extLst>
                    <a:ext uri="{9D8B030D-6E8A-4147-A177-3AD203B41FA5}">
                      <a16:colId xmlns:a16="http://schemas.microsoft.com/office/drawing/2014/main" val="1465738722"/>
                    </a:ext>
                  </a:extLst>
                </a:gridCol>
                <a:gridCol w="766477">
                  <a:extLst>
                    <a:ext uri="{9D8B030D-6E8A-4147-A177-3AD203B41FA5}">
                      <a16:colId xmlns:a16="http://schemas.microsoft.com/office/drawing/2014/main" val="943696700"/>
                    </a:ext>
                  </a:extLst>
                </a:gridCol>
                <a:gridCol w="766477">
                  <a:extLst>
                    <a:ext uri="{9D8B030D-6E8A-4147-A177-3AD203B41FA5}">
                      <a16:colId xmlns:a16="http://schemas.microsoft.com/office/drawing/2014/main" val="694195423"/>
                    </a:ext>
                  </a:extLst>
                </a:gridCol>
              </a:tblGrid>
              <a:tr h="734365">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36CA1F"/>
                      </a:solidFill>
                      <a:prstDash val="solid"/>
                      <a:round/>
                      <a:headEnd type="none" w="med" len="med"/>
                      <a:tailEnd type="none" w="med" len="med"/>
                    </a:lnL>
                    <a:lnR w="28575" cap="flat" cmpd="sng" algn="ctr">
                      <a:solidFill>
                        <a:srgbClr val="36CA1F"/>
                      </a:solidFill>
                      <a:prstDash val="solid"/>
                      <a:round/>
                      <a:headEnd type="none" w="med" len="med"/>
                      <a:tailEnd type="none" w="med" len="med"/>
                    </a:lnR>
                    <a:lnT w="28575" cap="flat" cmpd="sng" algn="ctr">
                      <a:solidFill>
                        <a:srgbClr val="36CA1F"/>
                      </a:solidFill>
                      <a:prstDash val="solid"/>
                      <a:round/>
                      <a:headEnd type="none" w="med" len="med"/>
                      <a:tailEnd type="none" w="med" len="med"/>
                    </a:lnT>
                    <a:lnB w="28575" cap="flat" cmpd="sng" algn="ctr">
                      <a:solidFill>
                        <a:srgbClr val="36CA1F"/>
                      </a:solidFill>
                      <a:prstDash val="solid"/>
                      <a:round/>
                      <a:headEnd type="none" w="med" len="med"/>
                      <a:tailEnd type="none" w="med" len="med"/>
                    </a:lnB>
                    <a:solidFill>
                      <a:schemeClr val="bg1"/>
                    </a:solid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36CA1F"/>
                      </a:solidFill>
                      <a:prstDash val="solid"/>
                      <a:round/>
                      <a:headEnd type="none" w="med" len="med"/>
                      <a:tailEnd type="none" w="med" len="med"/>
                    </a:lnL>
                    <a:lnR w="28575" cap="flat" cmpd="sng" algn="ctr">
                      <a:solidFill>
                        <a:srgbClr val="36CA1F"/>
                      </a:solidFill>
                      <a:prstDash val="solid"/>
                      <a:round/>
                      <a:headEnd type="none" w="med" len="med"/>
                      <a:tailEnd type="none" w="med" len="med"/>
                    </a:lnR>
                    <a:lnT w="28575" cap="flat" cmpd="sng" algn="ctr">
                      <a:solidFill>
                        <a:srgbClr val="36CA1F"/>
                      </a:solidFill>
                      <a:prstDash val="solid"/>
                      <a:round/>
                      <a:headEnd type="none" w="med" len="med"/>
                      <a:tailEnd type="none" w="med" len="med"/>
                    </a:lnT>
                    <a:lnB w="28575" cap="flat" cmpd="sng" algn="ctr">
                      <a:solidFill>
                        <a:srgbClr val="36CA1F"/>
                      </a:solidFill>
                      <a:prstDash val="solid"/>
                      <a:round/>
                      <a:headEnd type="none" w="med" len="med"/>
                      <a:tailEnd type="none" w="med" len="med"/>
                    </a:lnB>
                    <a:solidFill>
                      <a:schemeClr val="bg1"/>
                    </a:solid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36CA1F"/>
                      </a:solidFill>
                      <a:prstDash val="solid"/>
                      <a:round/>
                      <a:headEnd type="none" w="med" len="med"/>
                      <a:tailEnd type="none" w="med" len="med"/>
                    </a:lnL>
                    <a:lnR w="28575" cap="flat" cmpd="sng" algn="ctr">
                      <a:solidFill>
                        <a:srgbClr val="36CA1F"/>
                      </a:solidFill>
                      <a:prstDash val="solid"/>
                      <a:round/>
                      <a:headEnd type="none" w="med" len="med"/>
                      <a:tailEnd type="none" w="med" len="med"/>
                    </a:lnR>
                    <a:lnT w="28575" cap="flat" cmpd="sng" algn="ctr">
                      <a:solidFill>
                        <a:srgbClr val="36CA1F"/>
                      </a:solidFill>
                      <a:prstDash val="solid"/>
                      <a:round/>
                      <a:headEnd type="none" w="med" len="med"/>
                      <a:tailEnd type="none" w="med" len="med"/>
                    </a:lnT>
                    <a:lnB w="28575" cap="flat" cmpd="sng" algn="ctr">
                      <a:solidFill>
                        <a:srgbClr val="36CA1F"/>
                      </a:solidFill>
                      <a:prstDash val="solid"/>
                      <a:round/>
                      <a:headEnd type="none" w="med" len="med"/>
                      <a:tailEnd type="none" w="med" len="med"/>
                    </a:lnB>
                    <a:solidFill>
                      <a:schemeClr val="bg1"/>
                    </a:solidFill>
                  </a:tcPr>
                </a:tc>
                <a:tc>
                  <a:txBody>
                    <a:bodyPr/>
                    <a:lstStyle/>
                    <a:p>
                      <a:pPr algn="ctr"/>
                      <a:endParaRPr lang="es-ES" sz="2500" b="1" dirty="0">
                        <a:solidFill>
                          <a:srgbClr val="FF0000"/>
                        </a:solidFill>
                        <a:latin typeface="Patrick Hand" panose="00000500000000000000" pitchFamily="2" charset="0"/>
                      </a:endParaRPr>
                    </a:p>
                  </a:txBody>
                  <a:tcPr anchor="ctr">
                    <a:lnL w="28575" cap="flat" cmpd="sng" algn="ctr">
                      <a:solidFill>
                        <a:srgbClr val="36CA1F"/>
                      </a:solidFill>
                      <a:prstDash val="solid"/>
                      <a:round/>
                      <a:headEnd type="none" w="med" len="med"/>
                      <a:tailEnd type="none" w="med" len="med"/>
                    </a:lnL>
                    <a:lnR w="28575" cap="flat" cmpd="sng" algn="ctr">
                      <a:solidFill>
                        <a:srgbClr val="36CA1F"/>
                      </a:solidFill>
                      <a:prstDash val="solid"/>
                      <a:round/>
                      <a:headEnd type="none" w="med" len="med"/>
                      <a:tailEnd type="none" w="med" len="med"/>
                    </a:lnR>
                    <a:lnT w="28575" cap="flat" cmpd="sng" algn="ctr">
                      <a:solidFill>
                        <a:srgbClr val="36CA1F"/>
                      </a:solidFill>
                      <a:prstDash val="solid"/>
                      <a:round/>
                      <a:headEnd type="none" w="med" len="med"/>
                      <a:tailEnd type="none" w="med" len="med"/>
                    </a:lnT>
                    <a:lnB w="28575" cap="flat" cmpd="sng" algn="ctr">
                      <a:solidFill>
                        <a:srgbClr val="36CA1F"/>
                      </a:solidFill>
                      <a:prstDash val="solid"/>
                      <a:round/>
                      <a:headEnd type="none" w="med" len="med"/>
                      <a:tailEnd type="none" w="med" len="med"/>
                    </a:lnB>
                    <a:solidFill>
                      <a:schemeClr val="bg1"/>
                    </a:solidFill>
                  </a:tcPr>
                </a:tc>
                <a:extLst>
                  <a:ext uri="{0D108BD9-81ED-4DB2-BD59-A6C34878D82A}">
                    <a16:rowId xmlns:a16="http://schemas.microsoft.com/office/drawing/2014/main" val="779375919"/>
                  </a:ext>
                </a:extLst>
              </a:tr>
            </a:tbl>
          </a:graphicData>
        </a:graphic>
      </p:graphicFrame>
      <p:sp>
        <p:nvSpPr>
          <p:cNvPr id="34" name="CuadroTexto 33">
            <a:extLst>
              <a:ext uri="{FF2B5EF4-FFF2-40B4-BE49-F238E27FC236}">
                <a16:creationId xmlns:a16="http://schemas.microsoft.com/office/drawing/2014/main" id="{E0ED4C40-E282-468F-4A4E-05E0ACBE3C49}"/>
              </a:ext>
            </a:extLst>
          </p:cNvPr>
          <p:cNvSpPr txBox="1"/>
          <p:nvPr/>
        </p:nvSpPr>
        <p:spPr>
          <a:xfrm>
            <a:off x="9145041" y="755074"/>
            <a:ext cx="1221860" cy="1200329"/>
          </a:xfrm>
          <a:prstGeom prst="rect">
            <a:avLst/>
          </a:prstGeom>
          <a:solidFill>
            <a:srgbClr val="D9F8D4"/>
          </a:solidFill>
          <a:ln>
            <a:solidFill>
              <a:schemeClr val="tx1"/>
            </a:solidFill>
          </a:ln>
        </p:spPr>
        <p:txBody>
          <a:bodyPr wrap="square" rtlCol="0">
            <a:spAutoFit/>
          </a:bodyPr>
          <a:lstStyle/>
          <a:p>
            <a:pPr algn="ctr"/>
            <a:r>
              <a:rPr lang="es-ES" b="1" u="sng" dirty="0">
                <a:latin typeface="Patrick Hand" panose="00000500000000000000" pitchFamily="2" charset="0"/>
              </a:rPr>
              <a:t>ACROSS</a:t>
            </a:r>
          </a:p>
          <a:p>
            <a:pPr marL="342900" indent="-342900">
              <a:buAutoNum type="arabicPlain" startAt="2"/>
            </a:pPr>
            <a:r>
              <a:rPr lang="es-ES" dirty="0">
                <a:latin typeface="Patrick Hand" panose="00000500000000000000" pitchFamily="2" charset="0"/>
              </a:rPr>
              <a:t>Barco</a:t>
            </a:r>
          </a:p>
          <a:p>
            <a:pPr marL="342900" indent="-342900">
              <a:buAutoNum type="arabicPlain" startAt="4"/>
            </a:pPr>
            <a:r>
              <a:rPr lang="es-ES" dirty="0">
                <a:latin typeface="Patrick Hand" panose="00000500000000000000" pitchFamily="2" charset="0"/>
              </a:rPr>
              <a:t>Velero</a:t>
            </a:r>
          </a:p>
          <a:p>
            <a:pPr marL="342900" indent="-342900">
              <a:buAutoNum type="arabicPlain" startAt="9"/>
            </a:pPr>
            <a:r>
              <a:rPr lang="es-ES" dirty="0">
                <a:latin typeface="Patrick Hand" panose="00000500000000000000" pitchFamily="2" charset="0"/>
              </a:rPr>
              <a:t>Globo</a:t>
            </a:r>
          </a:p>
        </p:txBody>
      </p:sp>
      <p:pic>
        <p:nvPicPr>
          <p:cNvPr id="8" name="Imagen 7" descr="Icono&#10;&#10;Descripción generada automáticamente">
            <a:extLst>
              <a:ext uri="{FF2B5EF4-FFF2-40B4-BE49-F238E27FC236}">
                <a16:creationId xmlns:a16="http://schemas.microsoft.com/office/drawing/2014/main" id="{0B3853EA-9BC2-167D-42FF-321F1A6899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3248" y="5486932"/>
            <a:ext cx="754599" cy="754599"/>
          </a:xfrm>
          <a:prstGeom prst="rect">
            <a:avLst/>
          </a:prstGeom>
        </p:spPr>
      </p:pic>
      <p:sp>
        <p:nvSpPr>
          <p:cNvPr id="16" name="CuadroTexto 15">
            <a:extLst>
              <a:ext uri="{FF2B5EF4-FFF2-40B4-BE49-F238E27FC236}">
                <a16:creationId xmlns:a16="http://schemas.microsoft.com/office/drawing/2014/main" id="{6CA5E970-95E3-8470-0778-37210A68730C}"/>
              </a:ext>
            </a:extLst>
          </p:cNvPr>
          <p:cNvSpPr txBox="1"/>
          <p:nvPr/>
        </p:nvSpPr>
        <p:spPr>
          <a:xfrm>
            <a:off x="10611038" y="250895"/>
            <a:ext cx="1336825" cy="2308324"/>
          </a:xfrm>
          <a:prstGeom prst="rect">
            <a:avLst/>
          </a:prstGeom>
          <a:solidFill>
            <a:srgbClr val="D9F8D4"/>
          </a:solidFill>
          <a:ln>
            <a:solidFill>
              <a:schemeClr val="tx1"/>
            </a:solidFill>
          </a:ln>
        </p:spPr>
        <p:txBody>
          <a:bodyPr wrap="square" rtlCol="0">
            <a:spAutoFit/>
          </a:bodyPr>
          <a:lstStyle/>
          <a:p>
            <a:pPr algn="ctr"/>
            <a:r>
              <a:rPr lang="es-ES" b="1" u="sng" dirty="0">
                <a:latin typeface="Patrick Hand" panose="00000500000000000000" pitchFamily="2" charset="0"/>
              </a:rPr>
              <a:t>DOWN</a:t>
            </a:r>
          </a:p>
          <a:p>
            <a:pPr marL="342900" indent="-342900">
              <a:buAutoNum type="arabicPlain"/>
            </a:pPr>
            <a:r>
              <a:rPr lang="es-ES" dirty="0">
                <a:latin typeface="Patrick Hand" panose="00000500000000000000" pitchFamily="2" charset="0"/>
              </a:rPr>
              <a:t>Moto</a:t>
            </a:r>
          </a:p>
          <a:p>
            <a:pPr marL="342900" indent="-342900">
              <a:buAutoNum type="arabicPlain" startAt="3"/>
            </a:pPr>
            <a:r>
              <a:rPr lang="es-ES" dirty="0">
                <a:latin typeface="Patrick Hand" panose="00000500000000000000" pitchFamily="2" charset="0"/>
              </a:rPr>
              <a:t>Taxi</a:t>
            </a:r>
          </a:p>
          <a:p>
            <a:pPr marL="342900" indent="-342900">
              <a:buAutoNum type="arabicPlain" startAt="5"/>
            </a:pPr>
            <a:r>
              <a:rPr lang="es-ES" dirty="0">
                <a:latin typeface="Patrick Hand" panose="00000500000000000000" pitchFamily="2" charset="0"/>
              </a:rPr>
              <a:t>Autobús</a:t>
            </a:r>
          </a:p>
          <a:p>
            <a:pPr marL="342900" indent="-342900">
              <a:buAutoNum type="arabicPlain" startAt="5"/>
            </a:pPr>
            <a:r>
              <a:rPr lang="es-ES" dirty="0">
                <a:latin typeface="Patrick Hand" panose="00000500000000000000" pitchFamily="2" charset="0"/>
              </a:rPr>
              <a:t>Tren</a:t>
            </a:r>
          </a:p>
          <a:p>
            <a:pPr marL="342900" indent="-342900">
              <a:buAutoNum type="arabicPlain" startAt="5"/>
            </a:pPr>
            <a:r>
              <a:rPr lang="es-ES" dirty="0">
                <a:latin typeface="Patrick Hand" panose="00000500000000000000" pitchFamily="2" charset="0"/>
              </a:rPr>
              <a:t>Avión</a:t>
            </a:r>
          </a:p>
          <a:p>
            <a:pPr marL="342900" indent="-342900">
              <a:buAutoNum type="arabicPlain" startAt="5"/>
            </a:pPr>
            <a:r>
              <a:rPr lang="es-ES" dirty="0">
                <a:latin typeface="Patrick Hand" panose="00000500000000000000" pitchFamily="2" charset="0"/>
              </a:rPr>
              <a:t>Coche</a:t>
            </a:r>
          </a:p>
          <a:p>
            <a:pPr marL="342900" indent="-342900">
              <a:buAutoNum type="arabicPlain" startAt="10"/>
            </a:pPr>
            <a:r>
              <a:rPr lang="es-ES" dirty="0">
                <a:latin typeface="Patrick Hand" panose="00000500000000000000" pitchFamily="2" charset="0"/>
              </a:rPr>
              <a:t>Bicicleta</a:t>
            </a:r>
          </a:p>
        </p:txBody>
      </p:sp>
      <p:sp>
        <p:nvSpPr>
          <p:cNvPr id="18" name="CuadroTexto 17">
            <a:extLst>
              <a:ext uri="{FF2B5EF4-FFF2-40B4-BE49-F238E27FC236}">
                <a16:creationId xmlns:a16="http://schemas.microsoft.com/office/drawing/2014/main" id="{B69E28B0-213D-FE0C-DA08-D0EA5E28170D}"/>
              </a:ext>
            </a:extLst>
          </p:cNvPr>
          <p:cNvSpPr txBox="1"/>
          <p:nvPr/>
        </p:nvSpPr>
        <p:spPr>
          <a:xfrm>
            <a:off x="8800576" y="4794875"/>
            <a:ext cx="994778" cy="707886"/>
          </a:xfrm>
          <a:prstGeom prst="rect">
            <a:avLst/>
          </a:prstGeom>
          <a:noFill/>
        </p:spPr>
        <p:txBody>
          <a:bodyPr wrap="square" rtlCol="0">
            <a:spAutoFit/>
          </a:bodyPr>
          <a:lstStyle/>
          <a:p>
            <a:r>
              <a:rPr lang="es-ES" sz="2000" dirty="0" err="1">
                <a:solidFill>
                  <a:srgbClr val="009A46"/>
                </a:solidFill>
                <a:latin typeface="Patrick Hand" panose="00000500000000000000" pitchFamily="2" charset="0"/>
              </a:rPr>
              <a:t>Number</a:t>
            </a:r>
            <a:r>
              <a:rPr lang="es-ES" sz="2000" dirty="0">
                <a:solidFill>
                  <a:srgbClr val="009A46"/>
                </a:solidFill>
                <a:latin typeface="Patrick Hand" panose="00000500000000000000" pitchFamily="2" charset="0"/>
              </a:rPr>
              <a:t> of “</a:t>
            </a:r>
            <a:r>
              <a:rPr lang="es-ES" sz="2000" dirty="0" err="1">
                <a:solidFill>
                  <a:srgbClr val="009A46"/>
                </a:solidFill>
                <a:latin typeface="Patrick Hand" panose="00000500000000000000" pitchFamily="2" charset="0"/>
              </a:rPr>
              <a:t>t”s</a:t>
            </a:r>
            <a:endParaRPr lang="es-ES" sz="2000" dirty="0">
              <a:solidFill>
                <a:srgbClr val="009A46"/>
              </a:solidFill>
              <a:latin typeface="Patrick Hand" panose="00000500000000000000" pitchFamily="2" charset="0"/>
            </a:endParaRPr>
          </a:p>
        </p:txBody>
      </p:sp>
      <p:cxnSp>
        <p:nvCxnSpPr>
          <p:cNvPr id="7" name="Straight Arrow Connector 6">
            <a:extLst>
              <a:ext uri="{FF2B5EF4-FFF2-40B4-BE49-F238E27FC236}">
                <a16:creationId xmlns:a16="http://schemas.microsoft.com/office/drawing/2014/main" id="{0CCA3ED3-4978-AEC5-D9EC-092EB120C25D}"/>
              </a:ext>
            </a:extLst>
          </p:cNvPr>
          <p:cNvCxnSpPr>
            <a:cxnSpLocks/>
          </p:cNvCxnSpPr>
          <p:nvPr/>
        </p:nvCxnSpPr>
        <p:spPr>
          <a:xfrm>
            <a:off x="9407046" y="5502761"/>
            <a:ext cx="0" cy="404974"/>
          </a:xfrm>
          <a:prstGeom prst="straightConnector1">
            <a:avLst/>
          </a:prstGeom>
          <a:ln w="38100">
            <a:solidFill>
              <a:srgbClr val="009A46"/>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7">
            <a:extLst>
              <a:ext uri="{FF2B5EF4-FFF2-40B4-BE49-F238E27FC236}">
                <a16:creationId xmlns:a16="http://schemas.microsoft.com/office/drawing/2014/main" id="{08494F8F-585A-C569-1532-90B6554B8E7C}"/>
              </a:ext>
            </a:extLst>
          </p:cNvPr>
          <p:cNvSpPr txBox="1"/>
          <p:nvPr/>
        </p:nvSpPr>
        <p:spPr>
          <a:xfrm>
            <a:off x="9616260" y="4643419"/>
            <a:ext cx="994778" cy="707886"/>
          </a:xfrm>
          <a:prstGeom prst="rect">
            <a:avLst/>
          </a:prstGeom>
          <a:noFill/>
        </p:spPr>
        <p:txBody>
          <a:bodyPr wrap="square" rtlCol="0">
            <a:spAutoFit/>
          </a:bodyPr>
          <a:lstStyle/>
          <a:p>
            <a:r>
              <a:rPr lang="es-ES" sz="2000" dirty="0" err="1">
                <a:solidFill>
                  <a:srgbClr val="009A46"/>
                </a:solidFill>
                <a:latin typeface="Patrick Hand" panose="00000500000000000000" pitchFamily="2" charset="0"/>
              </a:rPr>
              <a:t>Number</a:t>
            </a:r>
            <a:r>
              <a:rPr lang="es-ES" sz="2000" dirty="0">
                <a:solidFill>
                  <a:srgbClr val="009A46"/>
                </a:solidFill>
                <a:latin typeface="Patrick Hand" panose="00000500000000000000" pitchFamily="2" charset="0"/>
              </a:rPr>
              <a:t> of “</a:t>
            </a:r>
            <a:r>
              <a:rPr lang="es-ES" sz="2000" dirty="0" err="1">
                <a:solidFill>
                  <a:srgbClr val="009A46"/>
                </a:solidFill>
                <a:latin typeface="Patrick Hand" panose="00000500000000000000" pitchFamily="2" charset="0"/>
              </a:rPr>
              <a:t>n”s</a:t>
            </a:r>
            <a:endParaRPr lang="es-ES" sz="2000" dirty="0">
              <a:solidFill>
                <a:srgbClr val="009A46"/>
              </a:solidFill>
              <a:latin typeface="Patrick Hand" panose="00000500000000000000" pitchFamily="2" charset="0"/>
            </a:endParaRPr>
          </a:p>
        </p:txBody>
      </p:sp>
      <p:cxnSp>
        <p:nvCxnSpPr>
          <p:cNvPr id="14" name="Straight Arrow Connector 13">
            <a:extLst>
              <a:ext uri="{FF2B5EF4-FFF2-40B4-BE49-F238E27FC236}">
                <a16:creationId xmlns:a16="http://schemas.microsoft.com/office/drawing/2014/main" id="{91DD4AAF-6BF4-95FB-51E8-BB01E13B783D}"/>
              </a:ext>
            </a:extLst>
          </p:cNvPr>
          <p:cNvCxnSpPr>
            <a:cxnSpLocks/>
          </p:cNvCxnSpPr>
          <p:nvPr/>
        </p:nvCxnSpPr>
        <p:spPr>
          <a:xfrm>
            <a:off x="10122522" y="5351305"/>
            <a:ext cx="0" cy="556430"/>
          </a:xfrm>
          <a:prstGeom prst="straightConnector1">
            <a:avLst/>
          </a:prstGeom>
          <a:ln w="38100">
            <a:solidFill>
              <a:srgbClr val="009A46"/>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7">
            <a:extLst>
              <a:ext uri="{FF2B5EF4-FFF2-40B4-BE49-F238E27FC236}">
                <a16:creationId xmlns:a16="http://schemas.microsoft.com/office/drawing/2014/main" id="{27AC3CBC-8A1F-00F0-949A-DE67B9BD1907}"/>
              </a:ext>
            </a:extLst>
          </p:cNvPr>
          <p:cNvSpPr txBox="1"/>
          <p:nvPr/>
        </p:nvSpPr>
        <p:spPr>
          <a:xfrm>
            <a:off x="10431943" y="4794875"/>
            <a:ext cx="994778" cy="707886"/>
          </a:xfrm>
          <a:prstGeom prst="rect">
            <a:avLst/>
          </a:prstGeom>
          <a:noFill/>
        </p:spPr>
        <p:txBody>
          <a:bodyPr wrap="square" rtlCol="0">
            <a:spAutoFit/>
          </a:bodyPr>
          <a:lstStyle/>
          <a:p>
            <a:r>
              <a:rPr lang="es-ES" sz="2000" dirty="0" err="1">
                <a:solidFill>
                  <a:srgbClr val="009A46"/>
                </a:solidFill>
                <a:latin typeface="Patrick Hand" panose="00000500000000000000" pitchFamily="2" charset="0"/>
              </a:rPr>
              <a:t>Number</a:t>
            </a:r>
            <a:r>
              <a:rPr lang="es-ES" sz="2000" dirty="0">
                <a:solidFill>
                  <a:srgbClr val="009A46"/>
                </a:solidFill>
                <a:latin typeface="Patrick Hand" panose="00000500000000000000" pitchFamily="2" charset="0"/>
              </a:rPr>
              <a:t> of “</a:t>
            </a:r>
            <a:r>
              <a:rPr lang="es-ES" sz="2000" dirty="0" err="1">
                <a:solidFill>
                  <a:srgbClr val="009A46"/>
                </a:solidFill>
                <a:latin typeface="Patrick Hand" panose="00000500000000000000" pitchFamily="2" charset="0"/>
              </a:rPr>
              <a:t>s”s</a:t>
            </a:r>
            <a:endParaRPr lang="es-ES" sz="2000" dirty="0">
              <a:solidFill>
                <a:srgbClr val="009A46"/>
              </a:solidFill>
              <a:latin typeface="Patrick Hand" panose="00000500000000000000" pitchFamily="2" charset="0"/>
            </a:endParaRPr>
          </a:p>
        </p:txBody>
      </p:sp>
      <p:cxnSp>
        <p:nvCxnSpPr>
          <p:cNvPr id="23" name="Straight Arrow Connector 22">
            <a:extLst>
              <a:ext uri="{FF2B5EF4-FFF2-40B4-BE49-F238E27FC236}">
                <a16:creationId xmlns:a16="http://schemas.microsoft.com/office/drawing/2014/main" id="{B5CF5B12-BC59-3753-9027-E72FD1F2B328}"/>
              </a:ext>
            </a:extLst>
          </p:cNvPr>
          <p:cNvCxnSpPr>
            <a:cxnSpLocks/>
          </p:cNvCxnSpPr>
          <p:nvPr/>
        </p:nvCxnSpPr>
        <p:spPr>
          <a:xfrm>
            <a:off x="10888101" y="5502761"/>
            <a:ext cx="0" cy="404974"/>
          </a:xfrm>
          <a:prstGeom prst="straightConnector1">
            <a:avLst/>
          </a:prstGeom>
          <a:ln w="38100">
            <a:solidFill>
              <a:srgbClr val="009A46"/>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17">
            <a:extLst>
              <a:ext uri="{FF2B5EF4-FFF2-40B4-BE49-F238E27FC236}">
                <a16:creationId xmlns:a16="http://schemas.microsoft.com/office/drawing/2014/main" id="{B8D5A3D9-B7A1-48AD-6EDD-E7B5860437C2}"/>
              </a:ext>
            </a:extLst>
          </p:cNvPr>
          <p:cNvSpPr txBox="1"/>
          <p:nvPr/>
        </p:nvSpPr>
        <p:spPr>
          <a:xfrm>
            <a:off x="11347756" y="4643419"/>
            <a:ext cx="994778" cy="707886"/>
          </a:xfrm>
          <a:prstGeom prst="rect">
            <a:avLst/>
          </a:prstGeom>
          <a:noFill/>
        </p:spPr>
        <p:txBody>
          <a:bodyPr wrap="square" rtlCol="0">
            <a:spAutoFit/>
          </a:bodyPr>
          <a:lstStyle/>
          <a:p>
            <a:r>
              <a:rPr lang="es-ES" sz="2000" dirty="0" err="1">
                <a:solidFill>
                  <a:srgbClr val="009A46"/>
                </a:solidFill>
                <a:latin typeface="Patrick Hand" panose="00000500000000000000" pitchFamily="2" charset="0"/>
              </a:rPr>
              <a:t>Number</a:t>
            </a:r>
            <a:r>
              <a:rPr lang="es-ES" sz="2000" dirty="0">
                <a:solidFill>
                  <a:srgbClr val="009A46"/>
                </a:solidFill>
                <a:latin typeface="Patrick Hand" panose="00000500000000000000" pitchFamily="2" charset="0"/>
              </a:rPr>
              <a:t> of “</a:t>
            </a:r>
            <a:r>
              <a:rPr lang="es-ES" sz="2000" dirty="0" err="1">
                <a:solidFill>
                  <a:srgbClr val="009A46"/>
                </a:solidFill>
                <a:latin typeface="Patrick Hand" panose="00000500000000000000" pitchFamily="2" charset="0"/>
              </a:rPr>
              <a:t>r”s</a:t>
            </a:r>
            <a:endParaRPr lang="es-ES" sz="2000" dirty="0">
              <a:solidFill>
                <a:srgbClr val="009A46"/>
              </a:solidFill>
              <a:latin typeface="Patrick Hand" panose="00000500000000000000" pitchFamily="2" charset="0"/>
            </a:endParaRPr>
          </a:p>
        </p:txBody>
      </p:sp>
      <p:cxnSp>
        <p:nvCxnSpPr>
          <p:cNvPr id="25" name="Straight Arrow Connector 24">
            <a:extLst>
              <a:ext uri="{FF2B5EF4-FFF2-40B4-BE49-F238E27FC236}">
                <a16:creationId xmlns:a16="http://schemas.microsoft.com/office/drawing/2014/main" id="{43DE8325-11E2-D8CA-854D-450759CE429B}"/>
              </a:ext>
            </a:extLst>
          </p:cNvPr>
          <p:cNvCxnSpPr>
            <a:cxnSpLocks/>
          </p:cNvCxnSpPr>
          <p:nvPr/>
        </p:nvCxnSpPr>
        <p:spPr>
          <a:xfrm>
            <a:off x="11641076" y="5351305"/>
            <a:ext cx="0" cy="556430"/>
          </a:xfrm>
          <a:prstGeom prst="straightConnector1">
            <a:avLst/>
          </a:prstGeom>
          <a:ln w="38100">
            <a:solidFill>
              <a:srgbClr val="009A46"/>
            </a:solidFill>
            <a:tailEnd type="triangle"/>
          </a:ln>
        </p:spPr>
        <p:style>
          <a:lnRef idx="1">
            <a:schemeClr val="accent1"/>
          </a:lnRef>
          <a:fillRef idx="0">
            <a:schemeClr val="accent1"/>
          </a:fillRef>
          <a:effectRef idx="0">
            <a:schemeClr val="accent1"/>
          </a:effectRef>
          <a:fontRef idx="minor">
            <a:schemeClr val="tx1"/>
          </a:fontRef>
        </p:style>
      </p:cxnSp>
      <p:sp>
        <p:nvSpPr>
          <p:cNvPr id="28" name="CuadroTexto 25">
            <a:extLst>
              <a:ext uri="{FF2B5EF4-FFF2-40B4-BE49-F238E27FC236}">
                <a16:creationId xmlns:a16="http://schemas.microsoft.com/office/drawing/2014/main" id="{CC81AA44-DEDB-F33A-AF8D-4B42B6977737}"/>
              </a:ext>
            </a:extLst>
          </p:cNvPr>
          <p:cNvSpPr txBox="1"/>
          <p:nvPr/>
        </p:nvSpPr>
        <p:spPr>
          <a:xfrm>
            <a:off x="10888101" y="2925426"/>
            <a:ext cx="1298676" cy="1631216"/>
          </a:xfrm>
          <a:prstGeom prst="rect">
            <a:avLst/>
          </a:prstGeom>
          <a:noFill/>
        </p:spPr>
        <p:txBody>
          <a:bodyPr wrap="square" rtlCol="0">
            <a:spAutoFit/>
          </a:bodyPr>
          <a:lstStyle/>
          <a:p>
            <a:pPr algn="r"/>
            <a:r>
              <a:rPr lang="es-ES" sz="2000" dirty="0">
                <a:latin typeface="Patrick Hand" panose="00000500000000000000" pitchFamily="2" charset="0"/>
              </a:rPr>
              <a:t>Escribe el número de letras para averiguar el código.</a:t>
            </a:r>
          </a:p>
        </p:txBody>
      </p:sp>
    </p:spTree>
    <p:extLst>
      <p:ext uri="{BB962C8B-B14F-4D97-AF65-F5344CB8AC3E}">
        <p14:creationId xmlns:p14="http://schemas.microsoft.com/office/powerpoint/2010/main" val="283456628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9476</TotalTime>
  <Words>4912</Words>
  <Application>Microsoft Office PowerPoint</Application>
  <PresentationFormat>Widescreen</PresentationFormat>
  <Paragraphs>1057</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Baguet Script</vt:lpstr>
      <vt:lpstr>Comic Sans MS</vt:lpstr>
      <vt:lpstr>Patrick Hand</vt:lpstr>
      <vt:lpstr>Bernard MT Condensed</vt:lpstr>
      <vt:lpstr>Calibri</vt:lpstr>
      <vt:lpstr>Arial</vt:lpstr>
      <vt:lpstr>Calibri Light</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Alba Andrades gálvez</dc:creator>
  <cp:lastModifiedBy>Alba Andrades gálvez</cp:lastModifiedBy>
  <cp:revision>25</cp:revision>
  <dcterms:created xsi:type="dcterms:W3CDTF">2022-05-31T13:47:12Z</dcterms:created>
  <dcterms:modified xsi:type="dcterms:W3CDTF">2023-07-13T10:11:04Z</dcterms:modified>
</cp:coreProperties>
</file>