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ristina" initials="C" lastIdx="1" clrIdx="0">
    <p:extLst>
      <p:ext uri="{19B8F6BF-5375-455C-9EA6-DF929625EA0E}">
        <p15:presenceInfo xmlns:p15="http://schemas.microsoft.com/office/powerpoint/2012/main" userId="9eb2e529bafc4ba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234" y="8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3-09T18:55:56.478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137E-0132-40DC-92A0-6BBF695DFDB6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94CF4-1A75-46C6-A16A-7278348113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678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137E-0132-40DC-92A0-6BBF695DFDB6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94CF4-1A75-46C6-A16A-7278348113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702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137E-0132-40DC-92A0-6BBF695DFDB6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94CF4-1A75-46C6-A16A-7278348113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4237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137E-0132-40DC-92A0-6BBF695DFDB6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94CF4-1A75-46C6-A16A-7278348113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940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137E-0132-40DC-92A0-6BBF695DFDB6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94CF4-1A75-46C6-A16A-7278348113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0174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137E-0132-40DC-92A0-6BBF695DFDB6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94CF4-1A75-46C6-A16A-7278348113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0806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137E-0132-40DC-92A0-6BBF695DFDB6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94CF4-1A75-46C6-A16A-7278348113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6938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137E-0132-40DC-92A0-6BBF695DFDB6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94CF4-1A75-46C6-A16A-7278348113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1657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137E-0132-40DC-92A0-6BBF695DFDB6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94CF4-1A75-46C6-A16A-7278348113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0778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137E-0132-40DC-92A0-6BBF695DFDB6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94CF4-1A75-46C6-A16A-7278348113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7624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137E-0132-40DC-92A0-6BBF695DFDB6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94CF4-1A75-46C6-A16A-7278348113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1638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8137E-0132-40DC-92A0-6BBF695DFDB6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94CF4-1A75-46C6-A16A-7278348113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177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79400" y="164689"/>
            <a:ext cx="11633200" cy="321351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redondeado 4"/>
          <p:cNvSpPr/>
          <p:nvPr/>
        </p:nvSpPr>
        <p:spPr>
          <a:xfrm>
            <a:off x="368300" y="254000"/>
            <a:ext cx="11417300" cy="3022599"/>
          </a:xfrm>
          <a:prstGeom prst="roundRect">
            <a:avLst/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2590800" y="558192"/>
            <a:ext cx="370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Ink Free" panose="03080402000500000000" pitchFamily="66" charset="0"/>
              </a:rPr>
              <a:t>AGENDA DEL DÍA (1º PARTE)</a:t>
            </a:r>
            <a:endParaRPr lang="es-ES" sz="2000" b="1" dirty="0">
              <a:latin typeface="Ink Free" panose="03080402000500000000" pitchFamily="66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543560" y="1132841"/>
            <a:ext cx="1483360" cy="1549399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redondeado 13"/>
          <p:cNvSpPr/>
          <p:nvPr/>
        </p:nvSpPr>
        <p:spPr>
          <a:xfrm>
            <a:off x="2123440" y="1132841"/>
            <a:ext cx="1483360" cy="1549399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redondeado 14"/>
          <p:cNvSpPr/>
          <p:nvPr/>
        </p:nvSpPr>
        <p:spPr>
          <a:xfrm>
            <a:off x="3703320" y="1104902"/>
            <a:ext cx="1483360" cy="1549399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 redondeado 15"/>
          <p:cNvSpPr/>
          <p:nvPr/>
        </p:nvSpPr>
        <p:spPr>
          <a:xfrm>
            <a:off x="5283200" y="1104901"/>
            <a:ext cx="1483360" cy="1549399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 redondeado 16"/>
          <p:cNvSpPr/>
          <p:nvPr/>
        </p:nvSpPr>
        <p:spPr>
          <a:xfrm>
            <a:off x="6863080" y="1104900"/>
            <a:ext cx="1483360" cy="1549399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ángulo redondeado 17"/>
          <p:cNvSpPr/>
          <p:nvPr/>
        </p:nvSpPr>
        <p:spPr>
          <a:xfrm>
            <a:off x="8442960" y="1104899"/>
            <a:ext cx="1483360" cy="1549399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redondeado 18"/>
          <p:cNvSpPr/>
          <p:nvPr/>
        </p:nvSpPr>
        <p:spPr>
          <a:xfrm>
            <a:off x="10022840" y="1104898"/>
            <a:ext cx="1483360" cy="1549399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CuadroTexto 19"/>
          <p:cNvSpPr txBox="1"/>
          <p:nvPr/>
        </p:nvSpPr>
        <p:spPr>
          <a:xfrm>
            <a:off x="949960" y="1279432"/>
            <a:ext cx="746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 smtClean="0">
                <a:latin typeface="Algerian" panose="04020705040A02060702" pitchFamily="82" charset="0"/>
              </a:rPr>
              <a:t>1</a:t>
            </a:r>
            <a:endParaRPr lang="es-ES" sz="7200" dirty="0">
              <a:latin typeface="Algerian" panose="04020705040A02060702" pitchFamily="82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2534920" y="1279432"/>
            <a:ext cx="746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>
                <a:latin typeface="Algerian" panose="04020705040A02060702" pitchFamily="82" charset="0"/>
              </a:rPr>
              <a:t>2</a:t>
            </a:r>
            <a:endParaRPr lang="es-ES" sz="7200" dirty="0">
              <a:latin typeface="Algerian" panose="04020705040A02060702" pitchFamily="82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4075430" y="1266729"/>
            <a:ext cx="746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 smtClean="0">
                <a:latin typeface="Algerian" panose="04020705040A02060702" pitchFamily="82" charset="0"/>
              </a:rPr>
              <a:t>3</a:t>
            </a:r>
            <a:endParaRPr lang="es-ES" sz="7200" dirty="0">
              <a:latin typeface="Algerian" panose="04020705040A02060702" pitchFamily="82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5648960" y="1279432"/>
            <a:ext cx="746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 smtClean="0">
                <a:latin typeface="Algerian" panose="04020705040A02060702" pitchFamily="82" charset="0"/>
              </a:rPr>
              <a:t>4</a:t>
            </a:r>
            <a:endParaRPr lang="es-ES" sz="7200" dirty="0">
              <a:latin typeface="Algerian" panose="04020705040A02060702" pitchFamily="82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8869680" y="1279432"/>
            <a:ext cx="746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>
                <a:latin typeface="Algerian" panose="04020705040A02060702" pitchFamily="82" charset="0"/>
              </a:rPr>
              <a:t>6</a:t>
            </a:r>
            <a:endParaRPr lang="es-ES" sz="7200" dirty="0">
              <a:latin typeface="Algerian" panose="04020705040A02060702" pitchFamily="82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7231380" y="1307375"/>
            <a:ext cx="746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 smtClean="0">
                <a:latin typeface="Algerian" panose="04020705040A02060702" pitchFamily="82" charset="0"/>
              </a:rPr>
              <a:t>5</a:t>
            </a:r>
            <a:endParaRPr lang="es-ES" sz="7200" dirty="0">
              <a:latin typeface="Algerian" panose="04020705040A02060702" pitchFamily="82" charset="0"/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10353040" y="1267276"/>
            <a:ext cx="746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 smtClean="0">
                <a:latin typeface="Algerian" panose="04020705040A02060702" pitchFamily="82" charset="0"/>
              </a:rPr>
              <a:t>7</a:t>
            </a:r>
            <a:endParaRPr lang="es-ES" sz="7200" dirty="0">
              <a:latin typeface="Algerian" panose="04020705040A02060702" pitchFamily="82" charset="0"/>
            </a:endParaRPr>
          </a:p>
        </p:txBody>
      </p:sp>
      <p:sp>
        <p:nvSpPr>
          <p:cNvPr id="27" name="Rectángulo redondeado 26"/>
          <p:cNvSpPr/>
          <p:nvPr/>
        </p:nvSpPr>
        <p:spPr>
          <a:xfrm>
            <a:off x="543560" y="3693161"/>
            <a:ext cx="1483360" cy="154939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Rectángulo redondeado 27"/>
          <p:cNvSpPr/>
          <p:nvPr/>
        </p:nvSpPr>
        <p:spPr>
          <a:xfrm>
            <a:off x="2219960" y="3693160"/>
            <a:ext cx="1483360" cy="154939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Rectángulo redondeado 28"/>
          <p:cNvSpPr/>
          <p:nvPr/>
        </p:nvSpPr>
        <p:spPr>
          <a:xfrm>
            <a:off x="3835400" y="3693159"/>
            <a:ext cx="1483360" cy="154939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Rectángulo redondeado 29"/>
          <p:cNvSpPr/>
          <p:nvPr/>
        </p:nvSpPr>
        <p:spPr>
          <a:xfrm>
            <a:off x="5450840" y="3693159"/>
            <a:ext cx="1483360" cy="154939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Rectángulo redondeado 30"/>
          <p:cNvSpPr/>
          <p:nvPr/>
        </p:nvSpPr>
        <p:spPr>
          <a:xfrm>
            <a:off x="7066280" y="3693159"/>
            <a:ext cx="1483360" cy="154939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Rectángulo redondeado 31"/>
          <p:cNvSpPr/>
          <p:nvPr/>
        </p:nvSpPr>
        <p:spPr>
          <a:xfrm>
            <a:off x="8681720" y="3693159"/>
            <a:ext cx="1483360" cy="154939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Rectángulo redondeado 32"/>
          <p:cNvSpPr/>
          <p:nvPr/>
        </p:nvSpPr>
        <p:spPr>
          <a:xfrm>
            <a:off x="10307320" y="3693159"/>
            <a:ext cx="1483360" cy="154939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4" name="Imagen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137" y="3737881"/>
            <a:ext cx="1208405" cy="1334860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2419" y="3693159"/>
            <a:ext cx="1384381" cy="1384381"/>
          </a:xfrm>
          <a:prstGeom prst="rect">
            <a:avLst/>
          </a:prstGeom>
        </p:spPr>
      </p:pic>
      <p:pic>
        <p:nvPicPr>
          <p:cNvPr id="37" name="Imagen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3807" y="3727391"/>
            <a:ext cx="1534794" cy="1534794"/>
          </a:xfrm>
          <a:prstGeom prst="rect">
            <a:avLst/>
          </a:prstGeom>
        </p:spPr>
      </p:pic>
      <p:pic>
        <p:nvPicPr>
          <p:cNvPr id="38" name="Imagen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22593" y="3818253"/>
            <a:ext cx="1299210" cy="1299210"/>
          </a:xfrm>
          <a:prstGeom prst="rect">
            <a:avLst/>
          </a:prstGeom>
        </p:spPr>
      </p:pic>
      <p:pic>
        <p:nvPicPr>
          <p:cNvPr id="39" name="Imagen 3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79526" y="3737881"/>
            <a:ext cx="1459954" cy="1459954"/>
          </a:xfrm>
          <a:prstGeom prst="rect">
            <a:avLst/>
          </a:prstGeom>
        </p:spPr>
      </p:pic>
      <p:pic>
        <p:nvPicPr>
          <p:cNvPr id="40" name="Imagen 3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68352" y="3818253"/>
            <a:ext cx="1254488" cy="1254488"/>
          </a:xfrm>
          <a:prstGeom prst="rect">
            <a:avLst/>
          </a:prstGeom>
        </p:spPr>
      </p:pic>
      <p:pic>
        <p:nvPicPr>
          <p:cNvPr id="41" name="Imagen 4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53040" y="3727390"/>
            <a:ext cx="1432560" cy="1432560"/>
          </a:xfrm>
          <a:prstGeom prst="rect">
            <a:avLst/>
          </a:prstGeom>
        </p:spPr>
      </p:pic>
      <p:sp>
        <p:nvSpPr>
          <p:cNvPr id="42" name="CuadroTexto 41"/>
          <p:cNvSpPr txBox="1"/>
          <p:nvPr/>
        </p:nvSpPr>
        <p:spPr>
          <a:xfrm>
            <a:off x="3947160" y="5471160"/>
            <a:ext cx="1336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Trabajo con la seño: poner foto de la docente.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271590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25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Algerian</vt:lpstr>
      <vt:lpstr>Arial</vt:lpstr>
      <vt:lpstr>Calibri</vt:lpstr>
      <vt:lpstr>Calibri Light</vt:lpstr>
      <vt:lpstr>Ink Free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Cristina</dc:creator>
  <cp:lastModifiedBy>Cristina</cp:lastModifiedBy>
  <cp:revision>3</cp:revision>
  <dcterms:created xsi:type="dcterms:W3CDTF">2023-03-09T17:47:42Z</dcterms:created>
  <dcterms:modified xsi:type="dcterms:W3CDTF">2023-03-09T17:59:58Z</dcterms:modified>
</cp:coreProperties>
</file>