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743D"/>
    <a:srgbClr val="5FD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D4D6-33E2-458E-A597-59109B8E409B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19D-3B22-4B92-B688-BAD0A0D01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39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D4D6-33E2-458E-A597-59109B8E409B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19D-3B22-4B92-B688-BAD0A0D01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720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D4D6-33E2-458E-A597-59109B8E409B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19D-3B22-4B92-B688-BAD0A0D01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663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D4D6-33E2-458E-A597-59109B8E409B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19D-3B22-4B92-B688-BAD0A0D01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65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D4D6-33E2-458E-A597-59109B8E409B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19D-3B22-4B92-B688-BAD0A0D01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71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D4D6-33E2-458E-A597-59109B8E409B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19D-3B22-4B92-B688-BAD0A0D01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33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D4D6-33E2-458E-A597-59109B8E409B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19D-3B22-4B92-B688-BAD0A0D01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102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D4D6-33E2-458E-A597-59109B8E409B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19D-3B22-4B92-B688-BAD0A0D01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40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D4D6-33E2-458E-A597-59109B8E409B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19D-3B22-4B92-B688-BAD0A0D01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553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D4D6-33E2-458E-A597-59109B8E409B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19D-3B22-4B92-B688-BAD0A0D01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781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3D4D6-33E2-458E-A597-59109B8E409B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819D-3B22-4B92-B688-BAD0A0D01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112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3D4D6-33E2-458E-A597-59109B8E409B}" type="datetimeFigureOut">
              <a:rPr lang="es-ES" smtClean="0"/>
              <a:t>01/02/2023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2819D-3B22-4B92-B688-BAD0A0D014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264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334108" y="193431"/>
            <a:ext cx="11570677" cy="3657600"/>
          </a:xfrm>
          <a:prstGeom prst="roundRect">
            <a:avLst/>
          </a:prstGeom>
          <a:solidFill>
            <a:srgbClr val="5FD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redondeado 4"/>
          <p:cNvSpPr/>
          <p:nvPr/>
        </p:nvSpPr>
        <p:spPr>
          <a:xfrm>
            <a:off x="435218" y="369278"/>
            <a:ext cx="11368455" cy="3341076"/>
          </a:xfrm>
          <a:prstGeom prst="roundRect">
            <a:avLst/>
          </a:prstGeom>
          <a:noFill/>
          <a:ln w="38100">
            <a:solidFill>
              <a:srgbClr val="22743D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/>
          <p:cNvSpPr txBox="1"/>
          <p:nvPr/>
        </p:nvSpPr>
        <p:spPr>
          <a:xfrm>
            <a:off x="3631223" y="518746"/>
            <a:ext cx="5134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KG Summer Sunshine" panose="02000000000000000000" pitchFamily="2" charset="0"/>
              </a:rPr>
              <a:t>Agenda casa </a:t>
            </a:r>
            <a:endParaRPr lang="es-ES" sz="3600" dirty="0">
              <a:latin typeface="KG Summer Sunshine" panose="02000000000000000000" pitchFamily="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017"/>
          <a:stretch/>
        </p:blipFill>
        <p:spPr>
          <a:xfrm>
            <a:off x="0" y="35710"/>
            <a:ext cx="1533877" cy="966072"/>
          </a:xfrm>
          <a:prstGeom prst="rect">
            <a:avLst/>
          </a:prstGeom>
        </p:spPr>
      </p:pic>
      <p:sp>
        <p:nvSpPr>
          <p:cNvPr id="8" name="Elipse 7"/>
          <p:cNvSpPr/>
          <p:nvPr/>
        </p:nvSpPr>
        <p:spPr>
          <a:xfrm>
            <a:off x="576463" y="1623375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lipse 13"/>
          <p:cNvSpPr/>
          <p:nvPr/>
        </p:nvSpPr>
        <p:spPr>
          <a:xfrm>
            <a:off x="2461905" y="1623375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/>
          <p:cNvSpPr/>
          <p:nvPr/>
        </p:nvSpPr>
        <p:spPr>
          <a:xfrm>
            <a:off x="4347347" y="1623375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Elipse 15"/>
          <p:cNvSpPr/>
          <p:nvPr/>
        </p:nvSpPr>
        <p:spPr>
          <a:xfrm>
            <a:off x="6232789" y="1623375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/>
          <p:cNvSpPr/>
          <p:nvPr/>
        </p:nvSpPr>
        <p:spPr>
          <a:xfrm>
            <a:off x="8118231" y="1623375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lipse 17"/>
          <p:cNvSpPr/>
          <p:nvPr/>
        </p:nvSpPr>
        <p:spPr>
          <a:xfrm>
            <a:off x="10003673" y="1623375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Elipse 18"/>
          <p:cNvSpPr/>
          <p:nvPr/>
        </p:nvSpPr>
        <p:spPr>
          <a:xfrm>
            <a:off x="241794" y="4361120"/>
            <a:ext cx="1800000" cy="1800000"/>
          </a:xfrm>
          <a:prstGeom prst="ellipse">
            <a:avLst/>
          </a:prstGeom>
          <a:solidFill>
            <a:srgbClr val="5FD185"/>
          </a:solidFill>
          <a:ln w="57150">
            <a:solidFill>
              <a:srgbClr val="2274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/>
          <p:cNvSpPr/>
          <p:nvPr/>
        </p:nvSpPr>
        <p:spPr>
          <a:xfrm>
            <a:off x="2228181" y="4349125"/>
            <a:ext cx="1800000" cy="1800000"/>
          </a:xfrm>
          <a:prstGeom prst="ellipse">
            <a:avLst/>
          </a:prstGeom>
          <a:solidFill>
            <a:srgbClr val="5FD185"/>
          </a:solidFill>
          <a:ln w="57150">
            <a:solidFill>
              <a:srgbClr val="2274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/>
          <p:cNvSpPr/>
          <p:nvPr/>
        </p:nvSpPr>
        <p:spPr>
          <a:xfrm>
            <a:off x="4214568" y="4310753"/>
            <a:ext cx="1800000" cy="1800000"/>
          </a:xfrm>
          <a:prstGeom prst="ellipse">
            <a:avLst/>
          </a:prstGeom>
          <a:solidFill>
            <a:srgbClr val="5FD185"/>
          </a:solidFill>
          <a:ln w="57150">
            <a:solidFill>
              <a:srgbClr val="2274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Elipse 21"/>
          <p:cNvSpPr/>
          <p:nvPr/>
        </p:nvSpPr>
        <p:spPr>
          <a:xfrm>
            <a:off x="6200955" y="4316460"/>
            <a:ext cx="1800000" cy="1800000"/>
          </a:xfrm>
          <a:prstGeom prst="ellipse">
            <a:avLst/>
          </a:prstGeom>
          <a:solidFill>
            <a:srgbClr val="5FD185"/>
          </a:solidFill>
          <a:ln w="57150">
            <a:solidFill>
              <a:srgbClr val="2274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lipse 22"/>
          <p:cNvSpPr/>
          <p:nvPr/>
        </p:nvSpPr>
        <p:spPr>
          <a:xfrm>
            <a:off x="8187342" y="4349125"/>
            <a:ext cx="1800000" cy="1800000"/>
          </a:xfrm>
          <a:prstGeom prst="ellipse">
            <a:avLst/>
          </a:prstGeom>
          <a:solidFill>
            <a:srgbClr val="5FD185"/>
          </a:solidFill>
          <a:ln w="57150">
            <a:solidFill>
              <a:srgbClr val="2274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Elipse 23"/>
          <p:cNvSpPr/>
          <p:nvPr/>
        </p:nvSpPr>
        <p:spPr>
          <a:xfrm>
            <a:off x="10173730" y="4310753"/>
            <a:ext cx="1800000" cy="1800000"/>
          </a:xfrm>
          <a:prstGeom prst="ellipse">
            <a:avLst/>
          </a:prstGeom>
          <a:solidFill>
            <a:srgbClr val="5FD185"/>
          </a:solidFill>
          <a:ln w="57150">
            <a:solidFill>
              <a:srgbClr val="2274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5" name="Imagen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7342" y="4542177"/>
            <a:ext cx="900000" cy="900000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0116" y="4514451"/>
            <a:ext cx="900000" cy="900000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955" y="4445651"/>
            <a:ext cx="900000" cy="900000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375" y="4445651"/>
            <a:ext cx="900000" cy="900000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955" y="4445651"/>
            <a:ext cx="900000" cy="900000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136" y="4551785"/>
            <a:ext cx="900000" cy="900000"/>
          </a:xfrm>
          <a:prstGeom prst="rect">
            <a:avLst/>
          </a:prstGeom>
        </p:spPr>
      </p:pic>
      <p:sp>
        <p:nvSpPr>
          <p:cNvPr id="32" name="CuadroTexto 31"/>
          <p:cNvSpPr txBox="1"/>
          <p:nvPr/>
        </p:nvSpPr>
        <p:spPr>
          <a:xfrm>
            <a:off x="576463" y="5597122"/>
            <a:ext cx="1058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Janda Closer To Free" panose="02000503000000020003" pitchFamily="2" charset="0"/>
              </a:rPr>
              <a:t>Comer</a:t>
            </a:r>
            <a:endParaRPr lang="es-ES" sz="2000" dirty="0">
              <a:latin typeface="Janda Closer To Free" panose="02000503000000020003" pitchFamily="2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2568272" y="5396617"/>
            <a:ext cx="11938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Janda Closer To Free" panose="02000503000000020003" pitchFamily="2" charset="0"/>
              </a:rPr>
              <a:t>Lavar dientes</a:t>
            </a:r>
            <a:endParaRPr lang="es-ES" sz="2000" dirty="0">
              <a:latin typeface="Janda Closer To Free" panose="02000503000000020003" pitchFamily="2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4622762" y="5474842"/>
            <a:ext cx="1058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Janda Closer To Free" panose="02000503000000020003" pitchFamily="2" charset="0"/>
              </a:rPr>
              <a:t>Tarea</a:t>
            </a:r>
            <a:endParaRPr lang="es-ES" sz="2000" dirty="0">
              <a:latin typeface="Janda Closer To Free" panose="02000503000000020003" pitchFamily="2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6650955" y="5474842"/>
            <a:ext cx="1058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Janda Closer To Free" panose="02000503000000020003" pitchFamily="2" charset="0"/>
              </a:rPr>
              <a:t>Jugar</a:t>
            </a:r>
            <a:endParaRPr lang="es-ES" sz="2000" dirty="0">
              <a:latin typeface="Janda Closer To Free" panose="02000503000000020003" pitchFamily="2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8637342" y="5550505"/>
            <a:ext cx="1058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Janda Closer To Free" panose="02000503000000020003" pitchFamily="2" charset="0"/>
              </a:rPr>
              <a:t>Cenar</a:t>
            </a:r>
            <a:endParaRPr lang="es-ES" sz="2000" dirty="0">
              <a:latin typeface="Janda Closer To Free" panose="02000503000000020003" pitchFamily="2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10632944" y="5526512"/>
            <a:ext cx="1058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000" dirty="0" smtClean="0">
                <a:latin typeface="Janda Closer To Free" panose="02000503000000020003" pitchFamily="2" charset="0"/>
              </a:rPr>
              <a:t>Dormir</a:t>
            </a:r>
            <a:endParaRPr lang="es-ES" sz="2000" dirty="0">
              <a:latin typeface="Janda Closer To Free" panose="02000503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5069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Janda Closer To Free</vt:lpstr>
      <vt:lpstr>KG Summer Sunshine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 lancha</dc:creator>
  <cp:lastModifiedBy>sara lancha</cp:lastModifiedBy>
  <cp:revision>3</cp:revision>
  <dcterms:created xsi:type="dcterms:W3CDTF">2023-02-01T09:59:17Z</dcterms:created>
  <dcterms:modified xsi:type="dcterms:W3CDTF">2023-02-01T10:18:13Z</dcterms:modified>
</cp:coreProperties>
</file>