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35398-1AE6-14AC-9AF9-25D1CAE58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7AB8479-D85A-EA76-23D6-0D1A80331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32E6A4-136D-F756-CB6A-76B92DAC9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028F-08BD-4987-BDEE-89A261B75DB4}" type="datetimeFigureOut">
              <a:rPr lang="es-ES" smtClean="0"/>
              <a:t>07/01/2023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7D5C77-0A06-251C-4AA7-D0DB1A8DD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834CD6-59D1-9205-4671-468318BEA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30F4A-5042-4111-9D96-70BBB77307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27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D779F8-4762-DA21-62C7-43653CF1E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8D85AC7-234C-AAB2-9328-571D8C3DCF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6EC34F-FFCE-38B0-B999-17DEB053D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028F-08BD-4987-BDEE-89A261B75DB4}" type="datetimeFigureOut">
              <a:rPr lang="es-ES" smtClean="0"/>
              <a:t>07/01/2023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2FDBAD-FC7C-96CF-77F3-411092BD5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7E2311-3542-4243-B3AB-633A4B7BB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30F4A-5042-4111-9D96-70BBB77307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951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467615F-BBE4-33D8-6C3D-AD9FBFFFD8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A7C746D-7B74-E095-A5D1-761393872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FFC2CD-B8FB-7703-2443-19E070780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028F-08BD-4987-BDEE-89A261B75DB4}" type="datetimeFigureOut">
              <a:rPr lang="es-ES" smtClean="0"/>
              <a:t>07/01/2023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E786CE-77F4-0FB6-31B1-E4E785214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A0AFDE-9801-3ADE-79D3-17AA79E6F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30F4A-5042-4111-9D96-70BBB77307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5330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DA50D3-581A-50FA-01F2-D42039E94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B0AC5D-C314-DDD4-8B3D-5D04AA3C7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58D5FD-D16E-AB66-9678-EFA6E9D6A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028F-08BD-4987-BDEE-89A261B75DB4}" type="datetimeFigureOut">
              <a:rPr lang="es-ES" smtClean="0"/>
              <a:t>07/01/2023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4313F8-5C8F-795A-F6CC-5FF7F3DC0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70A78A-4494-354D-3DDB-F95EC8BC3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30F4A-5042-4111-9D96-70BBB77307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7862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3C5104-D2F4-40FC-6951-8AD0D572E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76293ED-D7D4-E865-484C-B760BDE37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EC06E1-A8BF-13A8-61C3-A116C7AFB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028F-08BD-4987-BDEE-89A261B75DB4}" type="datetimeFigureOut">
              <a:rPr lang="es-ES" smtClean="0"/>
              <a:t>07/01/2023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50E5AB-A6E6-65C5-B102-B643D622F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6B6C66-BCE6-3A9C-2DC7-DADE6CAD7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30F4A-5042-4111-9D96-70BBB77307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3646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5D828C-87B9-48BC-E6CF-C16E4D6FC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962424-29D0-15C8-2B8A-0EE7DBF054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15582A-7BAF-210E-E193-619640F4C8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418690-9DBF-E2EE-4A33-DF5BA57BE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028F-08BD-4987-BDEE-89A261B75DB4}" type="datetimeFigureOut">
              <a:rPr lang="es-ES" smtClean="0"/>
              <a:t>07/01/2023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30DFA56-5988-098E-2919-FF04C7BE0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9EE1F7-4491-9CB2-71A3-9483F42D4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30F4A-5042-4111-9D96-70BBB77307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1181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C34F13-CEAB-9149-9CDA-BE651C339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0F075BE-407C-EFA3-8282-2F3E1BA04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BAAC7E0-84CE-0B05-6950-ED2702398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877815C-8B70-F663-423B-71E99CF876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5805ABE-A622-9BC7-6E61-A4F509D438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0544D05-671C-670D-2413-631380E53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028F-08BD-4987-BDEE-89A261B75DB4}" type="datetimeFigureOut">
              <a:rPr lang="es-ES" smtClean="0"/>
              <a:t>07/01/2023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74954EA-6ACD-D10C-B4D0-346DD0181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7FB3A83-558A-56AD-F29E-F6D90C304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30F4A-5042-4111-9D96-70BBB77307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9016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63ABF0-549D-26B7-70B4-BC992A81C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5FE073D-6D02-4ED4-D41D-B61291E0B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028F-08BD-4987-BDEE-89A261B75DB4}" type="datetimeFigureOut">
              <a:rPr lang="es-ES" smtClean="0"/>
              <a:t>07/01/2023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A9F9215-0322-C5BB-B39C-E71E1A086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5DADADC-9EF3-EE94-3EF9-D056361A4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30F4A-5042-4111-9D96-70BBB77307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2996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5830C58-15FA-0A99-9419-558954792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028F-08BD-4987-BDEE-89A261B75DB4}" type="datetimeFigureOut">
              <a:rPr lang="es-ES" smtClean="0"/>
              <a:t>07/01/2023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DDB37C7-668D-93D6-9FCC-B6BB7DE1A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7CFC3BC-FC52-1224-78FC-9AA5E3666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30F4A-5042-4111-9D96-70BBB77307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7258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9C849B-B631-A120-B32B-92C81C2AC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98E495-7025-0160-40BB-2C6677B0F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84FA75-6874-F50A-652D-462799FCE2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A74E4B-C00F-CC95-3D44-61E99352F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028F-08BD-4987-BDEE-89A261B75DB4}" type="datetimeFigureOut">
              <a:rPr lang="es-ES" smtClean="0"/>
              <a:t>07/01/2023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3EC3CA-1E61-1A7D-51F3-8DE217056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240BFF-2D93-7FEC-1274-D73600F9F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30F4A-5042-4111-9D96-70BBB77307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8201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075CF8-F353-3F11-1345-0B978AD98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F971991-E23D-4397-FD64-CF77FF49A7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80316EB-E5C4-2671-F578-7FD815173D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557756-1504-0C08-DFA6-3D6F3E72D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B028F-08BD-4987-BDEE-89A261B75DB4}" type="datetimeFigureOut">
              <a:rPr lang="es-ES" smtClean="0"/>
              <a:t>07/01/2023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FEB7A9-D582-1ADD-6FC5-40AAC479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B54830A-A2E2-D530-2F74-9FFDB8406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30F4A-5042-4111-9D96-70BBB77307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403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C1C19CE-01C3-5B9A-7761-8570FB901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FB4CA5-35D2-A008-4C56-CB2CAE44F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B15FA4-D76C-B465-D793-C89966805B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B028F-08BD-4987-BDEE-89A261B75DB4}" type="datetimeFigureOut">
              <a:rPr lang="es-ES" smtClean="0"/>
              <a:t>07/01/2023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D59FF2-058E-806A-87AA-4E724BFEDB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D625EF-0201-732D-8A2D-0138766DB8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30F4A-5042-4111-9D96-70BBB77307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568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319E3E7A-2964-E984-FAFD-B9146EE2E3AA}"/>
              </a:ext>
            </a:extLst>
          </p:cNvPr>
          <p:cNvSpPr/>
          <p:nvPr/>
        </p:nvSpPr>
        <p:spPr>
          <a:xfrm>
            <a:off x="69011" y="415636"/>
            <a:ext cx="12122989" cy="7224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BBE53E2-3B78-92AC-1628-EA83FA59F630}"/>
              </a:ext>
            </a:extLst>
          </p:cNvPr>
          <p:cNvSpPr txBox="1"/>
          <p:nvPr/>
        </p:nvSpPr>
        <p:spPr>
          <a:xfrm>
            <a:off x="397164" y="415636"/>
            <a:ext cx="5373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¿Qué </a:t>
            </a:r>
            <a:r>
              <a:rPr lang="es-ES" sz="3600" dirty="0">
                <a:latin typeface="Pacifico" panose="02000000000000000000" pitchFamily="2" charset="0"/>
              </a:rPr>
              <a:t>forma geométrica </a:t>
            </a:r>
            <a:r>
              <a:rPr lang="es-ES" sz="3600" dirty="0"/>
              <a:t>ves?</a:t>
            </a:r>
          </a:p>
        </p:txBody>
      </p:sp>
      <p:sp>
        <p:nvSpPr>
          <p:cNvPr id="6" name="Triángulo isósceles 5">
            <a:extLst>
              <a:ext uri="{FF2B5EF4-FFF2-40B4-BE49-F238E27FC236}">
                <a16:creationId xmlns:a16="http://schemas.microsoft.com/office/drawing/2014/main" id="{14090511-813C-E82D-4230-2504A850F1A6}"/>
              </a:ext>
            </a:extLst>
          </p:cNvPr>
          <p:cNvSpPr/>
          <p:nvPr/>
        </p:nvSpPr>
        <p:spPr>
          <a:xfrm>
            <a:off x="4456980" y="2022569"/>
            <a:ext cx="3347049" cy="2113472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Triángulo">
            <a:extLst>
              <a:ext uri="{FF2B5EF4-FFF2-40B4-BE49-F238E27FC236}">
                <a16:creationId xmlns:a16="http://schemas.microsoft.com/office/drawing/2014/main" id="{64F9D3EC-D5D9-05B6-D100-A4E1B9821466}"/>
              </a:ext>
            </a:extLst>
          </p:cNvPr>
          <p:cNvSpPr txBox="1"/>
          <p:nvPr/>
        </p:nvSpPr>
        <p:spPr>
          <a:xfrm>
            <a:off x="474453" y="5020574"/>
            <a:ext cx="2484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Triángulo</a:t>
            </a:r>
          </a:p>
        </p:txBody>
      </p:sp>
      <p:sp>
        <p:nvSpPr>
          <p:cNvPr id="8" name="Cuadrado">
            <a:extLst>
              <a:ext uri="{FF2B5EF4-FFF2-40B4-BE49-F238E27FC236}">
                <a16:creationId xmlns:a16="http://schemas.microsoft.com/office/drawing/2014/main" id="{23E17D74-8A75-7872-956B-B9803F5F2592}"/>
              </a:ext>
            </a:extLst>
          </p:cNvPr>
          <p:cNvSpPr txBox="1"/>
          <p:nvPr/>
        </p:nvSpPr>
        <p:spPr>
          <a:xfrm>
            <a:off x="4157931" y="5020574"/>
            <a:ext cx="2484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Cuadrado</a:t>
            </a:r>
          </a:p>
        </p:txBody>
      </p:sp>
      <p:sp>
        <p:nvSpPr>
          <p:cNvPr id="9" name="Rombo">
            <a:extLst>
              <a:ext uri="{FF2B5EF4-FFF2-40B4-BE49-F238E27FC236}">
                <a16:creationId xmlns:a16="http://schemas.microsoft.com/office/drawing/2014/main" id="{A24B355C-E2F5-0FC0-4A23-D95E3DFDF979}"/>
              </a:ext>
            </a:extLst>
          </p:cNvPr>
          <p:cNvSpPr txBox="1"/>
          <p:nvPr/>
        </p:nvSpPr>
        <p:spPr>
          <a:xfrm>
            <a:off x="8324490" y="5020574"/>
            <a:ext cx="2484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Rombo</a:t>
            </a:r>
          </a:p>
        </p:txBody>
      </p:sp>
    </p:spTree>
    <p:extLst>
      <p:ext uri="{BB962C8B-B14F-4D97-AF65-F5344CB8AC3E}">
        <p14:creationId xmlns:p14="http://schemas.microsoft.com/office/powerpoint/2010/main" val="26085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319E3E7A-2964-E984-FAFD-B9146EE2E3AA}"/>
              </a:ext>
            </a:extLst>
          </p:cNvPr>
          <p:cNvSpPr/>
          <p:nvPr/>
        </p:nvSpPr>
        <p:spPr>
          <a:xfrm>
            <a:off x="69011" y="415636"/>
            <a:ext cx="12122989" cy="7224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BBE53E2-3B78-92AC-1628-EA83FA59F630}"/>
              </a:ext>
            </a:extLst>
          </p:cNvPr>
          <p:cNvSpPr txBox="1"/>
          <p:nvPr/>
        </p:nvSpPr>
        <p:spPr>
          <a:xfrm>
            <a:off x="397164" y="415636"/>
            <a:ext cx="5373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¿Qué </a:t>
            </a:r>
            <a:r>
              <a:rPr lang="es-ES" sz="3600" dirty="0">
                <a:latin typeface="Pacifico" panose="02000000000000000000" pitchFamily="2" charset="0"/>
              </a:rPr>
              <a:t>forma geométrica </a:t>
            </a:r>
            <a:r>
              <a:rPr lang="es-ES" sz="3600" dirty="0"/>
              <a:t>ves?</a:t>
            </a:r>
          </a:p>
        </p:txBody>
      </p:sp>
      <p:sp>
        <p:nvSpPr>
          <p:cNvPr id="7" name="Triángulo">
            <a:extLst>
              <a:ext uri="{FF2B5EF4-FFF2-40B4-BE49-F238E27FC236}">
                <a16:creationId xmlns:a16="http://schemas.microsoft.com/office/drawing/2014/main" id="{64F9D3EC-D5D9-05B6-D100-A4E1B9821466}"/>
              </a:ext>
            </a:extLst>
          </p:cNvPr>
          <p:cNvSpPr txBox="1"/>
          <p:nvPr/>
        </p:nvSpPr>
        <p:spPr>
          <a:xfrm>
            <a:off x="4694339" y="4822664"/>
            <a:ext cx="2484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Cuadrado</a:t>
            </a:r>
          </a:p>
        </p:txBody>
      </p:sp>
      <p:sp>
        <p:nvSpPr>
          <p:cNvPr id="8" name="Cuadrado">
            <a:extLst>
              <a:ext uri="{FF2B5EF4-FFF2-40B4-BE49-F238E27FC236}">
                <a16:creationId xmlns:a16="http://schemas.microsoft.com/office/drawing/2014/main" id="{23E17D74-8A75-7872-956B-B9803F5F2592}"/>
              </a:ext>
            </a:extLst>
          </p:cNvPr>
          <p:cNvSpPr txBox="1"/>
          <p:nvPr/>
        </p:nvSpPr>
        <p:spPr>
          <a:xfrm>
            <a:off x="8794585" y="4822664"/>
            <a:ext cx="2484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Rectángulo</a:t>
            </a:r>
          </a:p>
        </p:txBody>
      </p:sp>
      <p:sp>
        <p:nvSpPr>
          <p:cNvPr id="9" name="Rombo">
            <a:extLst>
              <a:ext uri="{FF2B5EF4-FFF2-40B4-BE49-F238E27FC236}">
                <a16:creationId xmlns:a16="http://schemas.microsoft.com/office/drawing/2014/main" id="{A24B355C-E2F5-0FC0-4A23-D95E3DFDF979}"/>
              </a:ext>
            </a:extLst>
          </p:cNvPr>
          <p:cNvSpPr txBox="1"/>
          <p:nvPr/>
        </p:nvSpPr>
        <p:spPr>
          <a:xfrm>
            <a:off x="913008" y="4822664"/>
            <a:ext cx="2484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Rombo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B496E180-F5EC-EA7F-F515-4B35A4EE8122}"/>
              </a:ext>
            </a:extLst>
          </p:cNvPr>
          <p:cNvSpPr/>
          <p:nvPr/>
        </p:nvSpPr>
        <p:spPr>
          <a:xfrm>
            <a:off x="4823648" y="2225964"/>
            <a:ext cx="1894847" cy="189484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319E3E7A-2964-E984-FAFD-B9146EE2E3AA}"/>
              </a:ext>
            </a:extLst>
          </p:cNvPr>
          <p:cNvSpPr/>
          <p:nvPr/>
        </p:nvSpPr>
        <p:spPr>
          <a:xfrm>
            <a:off x="69011" y="415636"/>
            <a:ext cx="12122989" cy="7224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BBE53E2-3B78-92AC-1628-EA83FA59F630}"/>
              </a:ext>
            </a:extLst>
          </p:cNvPr>
          <p:cNvSpPr txBox="1"/>
          <p:nvPr/>
        </p:nvSpPr>
        <p:spPr>
          <a:xfrm>
            <a:off x="397164" y="415636"/>
            <a:ext cx="5373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¿Qué </a:t>
            </a:r>
            <a:r>
              <a:rPr lang="es-ES" sz="3600" dirty="0">
                <a:latin typeface="Pacifico" panose="02000000000000000000" pitchFamily="2" charset="0"/>
              </a:rPr>
              <a:t>forma geométrica </a:t>
            </a:r>
            <a:r>
              <a:rPr lang="es-ES" sz="3600" dirty="0"/>
              <a:t>ves?</a:t>
            </a:r>
          </a:p>
        </p:txBody>
      </p:sp>
      <p:sp>
        <p:nvSpPr>
          <p:cNvPr id="7" name="Triángulo">
            <a:extLst>
              <a:ext uri="{FF2B5EF4-FFF2-40B4-BE49-F238E27FC236}">
                <a16:creationId xmlns:a16="http://schemas.microsoft.com/office/drawing/2014/main" id="{64F9D3EC-D5D9-05B6-D100-A4E1B9821466}"/>
              </a:ext>
            </a:extLst>
          </p:cNvPr>
          <p:cNvSpPr txBox="1"/>
          <p:nvPr/>
        </p:nvSpPr>
        <p:spPr>
          <a:xfrm>
            <a:off x="4888301" y="4822664"/>
            <a:ext cx="2484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Círculo</a:t>
            </a:r>
          </a:p>
        </p:txBody>
      </p:sp>
      <p:sp>
        <p:nvSpPr>
          <p:cNvPr id="8" name="Cuadrado">
            <a:extLst>
              <a:ext uri="{FF2B5EF4-FFF2-40B4-BE49-F238E27FC236}">
                <a16:creationId xmlns:a16="http://schemas.microsoft.com/office/drawing/2014/main" id="{23E17D74-8A75-7872-956B-B9803F5F2592}"/>
              </a:ext>
            </a:extLst>
          </p:cNvPr>
          <p:cNvSpPr txBox="1"/>
          <p:nvPr/>
        </p:nvSpPr>
        <p:spPr>
          <a:xfrm>
            <a:off x="8794585" y="4822664"/>
            <a:ext cx="2484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Cubo</a:t>
            </a:r>
          </a:p>
        </p:txBody>
      </p:sp>
      <p:sp>
        <p:nvSpPr>
          <p:cNvPr id="9" name="Rombo">
            <a:extLst>
              <a:ext uri="{FF2B5EF4-FFF2-40B4-BE49-F238E27FC236}">
                <a16:creationId xmlns:a16="http://schemas.microsoft.com/office/drawing/2014/main" id="{A24B355C-E2F5-0FC0-4A23-D95E3DFDF979}"/>
              </a:ext>
            </a:extLst>
          </p:cNvPr>
          <p:cNvSpPr txBox="1"/>
          <p:nvPr/>
        </p:nvSpPr>
        <p:spPr>
          <a:xfrm>
            <a:off x="913008" y="4822664"/>
            <a:ext cx="2484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Cuadrado</a:t>
            </a:r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03F89C14-B222-7F5E-C02F-06C11D1E8240}"/>
              </a:ext>
            </a:extLst>
          </p:cNvPr>
          <p:cNvSpPr/>
          <p:nvPr/>
        </p:nvSpPr>
        <p:spPr>
          <a:xfrm>
            <a:off x="4422563" y="1810327"/>
            <a:ext cx="2484407" cy="2484407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633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27</Words>
  <Application>Microsoft Office PowerPoint</Application>
  <PresentationFormat>Panorámica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Pacifico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user1846</dc:creator>
  <cp:lastModifiedBy>user1846</cp:lastModifiedBy>
  <cp:revision>1</cp:revision>
  <dcterms:created xsi:type="dcterms:W3CDTF">2023-01-07T11:36:20Z</dcterms:created>
  <dcterms:modified xsi:type="dcterms:W3CDTF">2023-01-07T12:04:58Z</dcterms:modified>
</cp:coreProperties>
</file>