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6"/>
  </p:normalViewPr>
  <p:slideViewPr>
    <p:cSldViewPr snapToGrid="0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F95083-4378-B869-B2C3-C61B9F7B2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26696B-4988-7E82-83E4-854A83B3E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DFD288-8A39-7D6B-37E6-F843DD87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5ED-CD57-5945-A6FF-0DD522ED79B1}" type="datetimeFigureOut">
              <a:rPr lang="es-ES" smtClean="0"/>
              <a:t>9/12/22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C5FD16-05D3-DDB8-4867-1E5A32200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AFFC35-E936-45D7-CE95-0449BE423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57BB-D792-4A49-A17B-8F9EFD9C3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88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34274-1846-CF31-2C9C-959493C5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35B6F0-B914-DB1D-6656-181260411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D39B42-5529-395D-B3E5-D42D63B21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5ED-CD57-5945-A6FF-0DD522ED79B1}" type="datetimeFigureOut">
              <a:rPr lang="es-ES" smtClean="0"/>
              <a:t>9/12/22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8AAC88-D0EC-EC3F-9F17-77E7A25C1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97E0BC-DFE3-3290-F32F-87ACCBC04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57BB-D792-4A49-A17B-8F9EFD9C3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578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93FB40-574E-A973-E76A-5785A3E0E0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849F405-4774-08DB-C4DB-371D4313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74853E-0C97-A983-0060-830A1EB97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5ED-CD57-5945-A6FF-0DD522ED79B1}" type="datetimeFigureOut">
              <a:rPr lang="es-ES" smtClean="0"/>
              <a:t>9/12/22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ACF855-BF38-B463-1B13-421C7396E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BC9BAB-1D69-EBC6-4CD8-D710658B3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57BB-D792-4A49-A17B-8F9EFD9C3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87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24E81-19FF-5933-1BD0-FA3A1814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939BE3-97C6-351C-1470-C33BFA250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BEA62B-3429-12BA-59B8-08360A51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5ED-CD57-5945-A6FF-0DD522ED79B1}" type="datetimeFigureOut">
              <a:rPr lang="es-ES" smtClean="0"/>
              <a:t>9/12/22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DEA561-A2C4-67FA-1381-ACA019D4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1A93D5-A08B-E31D-E4C8-D0491294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57BB-D792-4A49-A17B-8F9EFD9C3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14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79EBAB-FD42-93DA-F4DD-1E9AC3429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634BF3-095F-47E4-B945-1211C32B4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8DDE39-39C7-3E81-27FB-51293BF3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5ED-CD57-5945-A6FF-0DD522ED79B1}" type="datetimeFigureOut">
              <a:rPr lang="es-ES" smtClean="0"/>
              <a:t>9/12/22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B31AF8-19E7-70B8-5655-0CD8FBBD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472722-5124-F6DB-A085-B9A95A97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57BB-D792-4A49-A17B-8F9EFD9C3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93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C9FA3-EAB5-54B3-BF69-F13DF95F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3E5A6A-1152-267D-E66C-532945593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CF0E08-D52E-18DF-20B4-A0BBA8E4D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B8CF3A-DB4E-04F5-C39F-3B84F2C2D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5ED-CD57-5945-A6FF-0DD522ED79B1}" type="datetimeFigureOut">
              <a:rPr lang="es-ES" smtClean="0"/>
              <a:t>9/12/22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E70334-ED5F-63F0-0794-CC9FD9B3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1DC12B-B5AD-6A1C-3D73-7CA41B38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57BB-D792-4A49-A17B-8F9EFD9C3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39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ACA7F-C98E-C4E0-B015-37121EFBD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3FAAAC-E060-2138-FAF8-2F5513FFD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83F39D-DFF4-5D13-7103-70435323E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C9BE5C-828E-241E-B0AB-D20C5EB1C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FC847BF-FEAE-7E88-3F81-61F9A6E4D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C45F12C-3B40-E44C-5618-E1235E33D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5ED-CD57-5945-A6FF-0DD522ED79B1}" type="datetimeFigureOut">
              <a:rPr lang="es-ES" smtClean="0"/>
              <a:t>9/12/22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7A23F3C-F7EA-96B1-A0B6-C48F6BA6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FA8D1D-CCB0-80E9-35BA-B9F444BC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57BB-D792-4A49-A17B-8F9EFD9C3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55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1016A-787A-99F4-EEEE-4812B369F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F242E98-ED24-F0D6-21EF-C99CE066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5ED-CD57-5945-A6FF-0DD522ED79B1}" type="datetimeFigureOut">
              <a:rPr lang="es-ES" smtClean="0"/>
              <a:t>9/12/22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2BC11D-72AE-90D2-6DA2-EF1FD03F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7F6FCFF-C59C-A0C1-36CC-5287E0C66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57BB-D792-4A49-A17B-8F9EFD9C3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8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5BEEE7-FAEF-CC81-8265-8FABE0852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5ED-CD57-5945-A6FF-0DD522ED79B1}" type="datetimeFigureOut">
              <a:rPr lang="es-ES" smtClean="0"/>
              <a:t>9/12/22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CEA2F8-56EA-C035-9E1C-2E4FD25E3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D69692-C498-B384-EF5F-796410F0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57BB-D792-4A49-A17B-8F9EFD9C3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211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2D76E-C7CB-317F-0762-1C8464CB0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523788-BA39-22E2-7BF0-23A16A71C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45E3F3-62C7-5A08-240C-CBB442429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62CE17-F051-295E-CC83-64B05AEB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5ED-CD57-5945-A6FF-0DD522ED79B1}" type="datetimeFigureOut">
              <a:rPr lang="es-ES" smtClean="0"/>
              <a:t>9/12/22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4AE1E6-D17B-CB05-8E8F-EB3C3140A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090645-B49C-658E-2320-A21CD1EB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57BB-D792-4A49-A17B-8F9EFD9C3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932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7E970-E4C5-ECFA-6DA9-662CE91CF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DDDC17-963D-1106-70C5-5FEEA878D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2BEF0C-631B-89BC-4D9C-60AFC51A2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0DA615-A288-32BF-0453-6459052E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55ED-CD57-5945-A6FF-0DD522ED79B1}" type="datetimeFigureOut">
              <a:rPr lang="es-ES" smtClean="0"/>
              <a:t>9/12/22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3B1D60-938C-7EAA-B3CB-CBB01C18D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6D62CD-B45C-1D5C-E7A7-6CBA416A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57BB-D792-4A49-A17B-8F9EFD9C3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58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CD79B7-361D-9F0B-934B-A8F0B708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3CB613-5E03-1773-CD7A-F8BC4CB64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D2CF9-061A-CA3F-CFAD-FFFC88464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855ED-CD57-5945-A6FF-0DD522ED79B1}" type="datetimeFigureOut">
              <a:rPr lang="es-ES" smtClean="0"/>
              <a:t>9/12/22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08C28A-FEE0-50E7-EE5C-482931373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605D65-09F4-4E95-DA1F-E42BDAAAB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257BB-D792-4A49-A17B-8F9EFD9C34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82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microsoft.com/office/2007/relationships/hdphoto" Target="../media/hdphoto1.wdp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ángulo 42">
            <a:extLst>
              <a:ext uri="{FF2B5EF4-FFF2-40B4-BE49-F238E27FC236}">
                <a16:creationId xmlns:a16="http://schemas.microsoft.com/office/drawing/2014/main" id="{D0BA7399-69EA-E800-E877-D360E6E8659A}"/>
              </a:ext>
            </a:extLst>
          </p:cNvPr>
          <p:cNvSpPr/>
          <p:nvPr/>
        </p:nvSpPr>
        <p:spPr>
          <a:xfrm>
            <a:off x="0" y="4989984"/>
            <a:ext cx="12192000" cy="18680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Árbol " descr="Ornaments">
            <a:extLst>
              <a:ext uri="{FF2B5EF4-FFF2-40B4-BE49-F238E27FC236}">
                <a16:creationId xmlns:a16="http://schemas.microsoft.com/office/drawing/2014/main" id="{3C27BBC9-172C-C937-19FC-F02C477C37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1" r="3745"/>
          <a:stretch/>
        </p:blipFill>
        <p:spPr bwMode="auto">
          <a:xfrm>
            <a:off x="147146" y="462455"/>
            <a:ext cx="5223642" cy="579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ola dere bajo 1">
            <a:extLst>
              <a:ext uri="{FF2B5EF4-FFF2-40B4-BE49-F238E27FC236}">
                <a16:creationId xmlns:a16="http://schemas.microsoft.com/office/drawing/2014/main" id="{E4B0D402-235C-4880-5560-9C267FC2F72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59758" y="4033118"/>
            <a:ext cx="939950" cy="961667"/>
          </a:xfrm>
          <a:prstGeom prst="rect">
            <a:avLst/>
          </a:prstGeom>
        </p:spPr>
      </p:pic>
      <p:pic>
        <p:nvPicPr>
          <p:cNvPr id="6" name="Bola iz bajo 1">
            <a:extLst>
              <a:ext uri="{FF2B5EF4-FFF2-40B4-BE49-F238E27FC236}">
                <a16:creationId xmlns:a16="http://schemas.microsoft.com/office/drawing/2014/main" id="{57A4571F-A260-F4D5-8246-CD329E9423C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81696" y="4007734"/>
            <a:ext cx="939950" cy="961667"/>
          </a:xfrm>
          <a:prstGeom prst="rect">
            <a:avLst/>
          </a:prstGeom>
        </p:spPr>
      </p:pic>
      <p:pic>
        <p:nvPicPr>
          <p:cNvPr id="7" name="Bola izq alto 1">
            <a:extLst>
              <a:ext uri="{FF2B5EF4-FFF2-40B4-BE49-F238E27FC236}">
                <a16:creationId xmlns:a16="http://schemas.microsoft.com/office/drawing/2014/main" id="{3AFF34A3-3123-AE7B-E4B2-AA91CB94B60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114108" y="2083146"/>
            <a:ext cx="943984" cy="965794"/>
          </a:xfrm>
          <a:prstGeom prst="rect">
            <a:avLst/>
          </a:prstGeom>
        </p:spPr>
      </p:pic>
      <p:pic>
        <p:nvPicPr>
          <p:cNvPr id="8" name="Bola centro alto 1">
            <a:extLst>
              <a:ext uri="{FF2B5EF4-FFF2-40B4-BE49-F238E27FC236}">
                <a16:creationId xmlns:a16="http://schemas.microsoft.com/office/drawing/2014/main" id="{6B822C27-9494-354F-42A7-52A25EE158C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286974" y="2714264"/>
            <a:ext cx="943984" cy="965794"/>
          </a:xfrm>
          <a:prstGeom prst="rect">
            <a:avLst/>
          </a:prstGeom>
        </p:spPr>
      </p:pic>
      <p:pic>
        <p:nvPicPr>
          <p:cNvPr id="9" name="Regalo 1.3">
            <a:extLst>
              <a:ext uri="{FF2B5EF4-FFF2-40B4-BE49-F238E27FC236}">
                <a16:creationId xmlns:a16="http://schemas.microsoft.com/office/drawing/2014/main" id="{6788B3D7-5D68-09D7-33A4-C04EA0EECF1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839767" y="5713530"/>
            <a:ext cx="943984" cy="965794"/>
          </a:xfrm>
          <a:prstGeom prst="rect">
            <a:avLst/>
          </a:prstGeom>
        </p:spPr>
      </p:pic>
      <p:pic>
        <p:nvPicPr>
          <p:cNvPr id="10" name="Regalo 1.2">
            <a:extLst>
              <a:ext uri="{FF2B5EF4-FFF2-40B4-BE49-F238E27FC236}">
                <a16:creationId xmlns:a16="http://schemas.microsoft.com/office/drawing/2014/main" id="{523FCBAD-B4AF-3AF0-97FA-5201F8CA8CF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346970" y="5713530"/>
            <a:ext cx="859207" cy="879058"/>
          </a:xfrm>
          <a:prstGeom prst="rect">
            <a:avLst/>
          </a:prstGeom>
        </p:spPr>
      </p:pic>
      <p:pic>
        <p:nvPicPr>
          <p:cNvPr id="11" name="Espumillon centro 1">
            <a:extLst>
              <a:ext uri="{FF2B5EF4-FFF2-40B4-BE49-F238E27FC236}">
                <a16:creationId xmlns:a16="http://schemas.microsoft.com/office/drawing/2014/main" id="{4EF5546E-9FB7-1CB1-67C5-939FAEDE5F9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2143" t="1143" r="22888"/>
          <a:stretch/>
        </p:blipFill>
        <p:spPr>
          <a:xfrm rot="5400000">
            <a:off x="3216852" y="3060570"/>
            <a:ext cx="763150" cy="1843471"/>
          </a:xfrm>
          <a:prstGeom prst="rect">
            <a:avLst/>
          </a:prstGeom>
        </p:spPr>
      </p:pic>
      <p:pic>
        <p:nvPicPr>
          <p:cNvPr id="12" name="Espumillon alto 1">
            <a:extLst>
              <a:ext uri="{FF2B5EF4-FFF2-40B4-BE49-F238E27FC236}">
                <a16:creationId xmlns:a16="http://schemas.microsoft.com/office/drawing/2014/main" id="{0FC4FD19-B0CE-48BF-9236-F2F41743A15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2143" t="1143" r="22888"/>
          <a:stretch/>
        </p:blipFill>
        <p:spPr>
          <a:xfrm rot="15816680">
            <a:off x="2352511" y="1390774"/>
            <a:ext cx="763150" cy="1843471"/>
          </a:xfrm>
          <a:prstGeom prst="rect">
            <a:avLst/>
          </a:prstGeom>
        </p:spPr>
      </p:pic>
      <p:pic>
        <p:nvPicPr>
          <p:cNvPr id="13" name="Bola derecha alto 1">
            <a:extLst>
              <a:ext uri="{FF2B5EF4-FFF2-40B4-BE49-F238E27FC236}">
                <a16:creationId xmlns:a16="http://schemas.microsoft.com/office/drawing/2014/main" id="{B9C468E8-0CD9-3EE1-584E-85CFE8A80509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3463877" y="2108530"/>
            <a:ext cx="939950" cy="961667"/>
          </a:xfrm>
          <a:prstGeom prst="rect">
            <a:avLst/>
          </a:prstGeom>
        </p:spPr>
      </p:pic>
      <p:pic>
        <p:nvPicPr>
          <p:cNvPr id="14" name="Epumillon iz 1">
            <a:extLst>
              <a:ext uri="{FF2B5EF4-FFF2-40B4-BE49-F238E27FC236}">
                <a16:creationId xmlns:a16="http://schemas.microsoft.com/office/drawing/2014/main" id="{229826F0-E15B-45AE-D032-66FD0E122A1A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2143" t="1143" r="22888"/>
          <a:stretch/>
        </p:blipFill>
        <p:spPr>
          <a:xfrm rot="5400000">
            <a:off x="1235061" y="4379529"/>
            <a:ext cx="763150" cy="1843471"/>
          </a:xfrm>
          <a:prstGeom prst="rect">
            <a:avLst/>
          </a:prstGeom>
        </p:spPr>
      </p:pic>
      <p:pic>
        <p:nvPicPr>
          <p:cNvPr id="15" name="Bola centro bajo 1">
            <a:extLst>
              <a:ext uri="{FF2B5EF4-FFF2-40B4-BE49-F238E27FC236}">
                <a16:creationId xmlns:a16="http://schemas.microsoft.com/office/drawing/2014/main" id="{A6CC0D47-4F99-D880-4882-62DC00CBC766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303162" y="4463378"/>
            <a:ext cx="943984" cy="965794"/>
          </a:xfrm>
          <a:prstGeom prst="rect">
            <a:avLst/>
          </a:prstGeom>
        </p:spPr>
      </p:pic>
      <p:pic>
        <p:nvPicPr>
          <p:cNvPr id="16" name="Luces alto 1">
            <a:extLst>
              <a:ext uri="{FF2B5EF4-FFF2-40B4-BE49-F238E27FC236}">
                <a16:creationId xmlns:a16="http://schemas.microsoft.com/office/drawing/2014/main" id="{F7D7B560-B216-572D-586D-B9C88B0445B5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 rot="14275190">
            <a:off x="1367968" y="3370371"/>
            <a:ext cx="1382815" cy="1351588"/>
          </a:xfrm>
          <a:prstGeom prst="rect">
            <a:avLst/>
          </a:prstGeom>
        </p:spPr>
      </p:pic>
      <p:pic>
        <p:nvPicPr>
          <p:cNvPr id="17" name="Luces bajo 1">
            <a:extLst>
              <a:ext uri="{FF2B5EF4-FFF2-40B4-BE49-F238E27FC236}">
                <a16:creationId xmlns:a16="http://schemas.microsoft.com/office/drawing/2014/main" id="{3C5DC207-84BF-6805-BEFE-6E697190259A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 rot="14275190">
            <a:off x="3403299" y="4521193"/>
            <a:ext cx="1512514" cy="1478357"/>
          </a:xfrm>
          <a:prstGeom prst="rect">
            <a:avLst/>
          </a:prstGeom>
        </p:spPr>
      </p:pic>
      <p:pic>
        <p:nvPicPr>
          <p:cNvPr id="18" name="Regalo 1.4">
            <a:extLst>
              <a:ext uri="{FF2B5EF4-FFF2-40B4-BE49-F238E27FC236}">
                <a16:creationId xmlns:a16="http://schemas.microsoft.com/office/drawing/2014/main" id="{B49CF18D-7BE6-83F1-36EF-6BBD384753D8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3826848" y="5484950"/>
            <a:ext cx="1153959" cy="1180621"/>
          </a:xfrm>
          <a:prstGeom prst="rect">
            <a:avLst/>
          </a:prstGeom>
        </p:spPr>
      </p:pic>
      <p:pic>
        <p:nvPicPr>
          <p:cNvPr id="19" name="Calcetin 1">
            <a:extLst>
              <a:ext uri="{FF2B5EF4-FFF2-40B4-BE49-F238E27FC236}">
                <a16:creationId xmlns:a16="http://schemas.microsoft.com/office/drawing/2014/main" id="{FD57D3A2-F04F-1194-3164-1B7A99C52E64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 rot="1178153">
            <a:off x="489826" y="2974896"/>
            <a:ext cx="918573" cy="939795"/>
          </a:xfrm>
          <a:prstGeom prst="rect">
            <a:avLst/>
          </a:prstGeom>
        </p:spPr>
      </p:pic>
      <p:pic>
        <p:nvPicPr>
          <p:cNvPr id="20" name="Estrella 1">
            <a:extLst>
              <a:ext uri="{FF2B5EF4-FFF2-40B4-BE49-F238E27FC236}">
                <a16:creationId xmlns:a16="http://schemas.microsoft.com/office/drawing/2014/main" id="{6A555C41-C675-91AA-174E-4BE869562252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 rot="17281488">
            <a:off x="1938224" y="518827"/>
            <a:ext cx="1476933" cy="1443580"/>
          </a:xfrm>
          <a:prstGeom prst="rect">
            <a:avLst/>
          </a:prstGeom>
        </p:spPr>
      </p:pic>
      <p:pic>
        <p:nvPicPr>
          <p:cNvPr id="21" name="Palo caramelo 1">
            <a:extLst>
              <a:ext uri="{FF2B5EF4-FFF2-40B4-BE49-F238E27FC236}">
                <a16:creationId xmlns:a16="http://schemas.microsoft.com/office/drawing/2014/main" id="{2D006673-3513-09BE-5803-029436C5655A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 rot="17454208">
            <a:off x="4108353" y="2901283"/>
            <a:ext cx="849783" cy="830592"/>
          </a:xfrm>
          <a:prstGeom prst="rect">
            <a:avLst/>
          </a:prstGeom>
        </p:spPr>
      </p:pic>
      <p:pic>
        <p:nvPicPr>
          <p:cNvPr id="22" name="Regalo 1.1">
            <a:extLst>
              <a:ext uri="{FF2B5EF4-FFF2-40B4-BE49-F238E27FC236}">
                <a16:creationId xmlns:a16="http://schemas.microsoft.com/office/drawing/2014/main" id="{1E8B80DD-62ED-6DFA-D054-37D8FE6ADAE8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217479" y="5455521"/>
            <a:ext cx="1150609" cy="1177193"/>
          </a:xfrm>
          <a:prstGeom prst="rect">
            <a:avLst/>
          </a:prstGeom>
        </p:spPr>
      </p:pic>
      <p:pic>
        <p:nvPicPr>
          <p:cNvPr id="24" name="Árbol " descr="Ornaments">
            <a:extLst>
              <a:ext uri="{FF2B5EF4-FFF2-40B4-BE49-F238E27FC236}">
                <a16:creationId xmlns:a16="http://schemas.microsoft.com/office/drawing/2014/main" id="{C3218D9E-0B87-A806-97AD-D9AA44CF62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1" r="3745"/>
          <a:stretch/>
        </p:blipFill>
        <p:spPr bwMode="auto">
          <a:xfrm>
            <a:off x="7194074" y="461522"/>
            <a:ext cx="5223642" cy="579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Bola dere bajo 1">
            <a:extLst>
              <a:ext uri="{FF2B5EF4-FFF2-40B4-BE49-F238E27FC236}">
                <a16:creationId xmlns:a16="http://schemas.microsoft.com/office/drawing/2014/main" id="{1207463A-26D1-1A40-8E33-6589CF2D6FC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106686" y="4032185"/>
            <a:ext cx="939950" cy="961667"/>
          </a:xfrm>
          <a:prstGeom prst="rect">
            <a:avLst/>
          </a:prstGeom>
        </p:spPr>
      </p:pic>
      <p:pic>
        <p:nvPicPr>
          <p:cNvPr id="26" name="Bola iz bajo 1">
            <a:extLst>
              <a:ext uri="{FF2B5EF4-FFF2-40B4-BE49-F238E27FC236}">
                <a16:creationId xmlns:a16="http://schemas.microsoft.com/office/drawing/2014/main" id="{65B801BC-DFBB-B273-FB21-7A9E04D25AD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528624" y="4006801"/>
            <a:ext cx="939950" cy="961667"/>
          </a:xfrm>
          <a:prstGeom prst="rect">
            <a:avLst/>
          </a:prstGeom>
        </p:spPr>
      </p:pic>
      <p:pic>
        <p:nvPicPr>
          <p:cNvPr id="27" name="Bola izq alto 1">
            <a:extLst>
              <a:ext uri="{FF2B5EF4-FFF2-40B4-BE49-F238E27FC236}">
                <a16:creationId xmlns:a16="http://schemas.microsoft.com/office/drawing/2014/main" id="{AFD76C9F-4F56-6314-2F32-CCC11B4E594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161036" y="2082213"/>
            <a:ext cx="943984" cy="965794"/>
          </a:xfrm>
          <a:prstGeom prst="rect">
            <a:avLst/>
          </a:prstGeom>
        </p:spPr>
      </p:pic>
      <p:pic>
        <p:nvPicPr>
          <p:cNvPr id="28" name="Bola centro alto 1">
            <a:extLst>
              <a:ext uri="{FF2B5EF4-FFF2-40B4-BE49-F238E27FC236}">
                <a16:creationId xmlns:a16="http://schemas.microsoft.com/office/drawing/2014/main" id="{3E4F54B0-1540-E85D-C116-9CF7BE72710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9333902" y="2713331"/>
            <a:ext cx="943984" cy="965794"/>
          </a:xfrm>
          <a:prstGeom prst="rect">
            <a:avLst/>
          </a:prstGeom>
        </p:spPr>
      </p:pic>
      <p:pic>
        <p:nvPicPr>
          <p:cNvPr id="29" name="Regalo 1.3">
            <a:extLst>
              <a:ext uri="{FF2B5EF4-FFF2-40B4-BE49-F238E27FC236}">
                <a16:creationId xmlns:a16="http://schemas.microsoft.com/office/drawing/2014/main" id="{F1F41B5C-B41A-6DDD-66C0-880E9DB9A15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886695" y="5712597"/>
            <a:ext cx="943984" cy="965794"/>
          </a:xfrm>
          <a:prstGeom prst="rect">
            <a:avLst/>
          </a:prstGeom>
        </p:spPr>
      </p:pic>
      <p:pic>
        <p:nvPicPr>
          <p:cNvPr id="30" name="Regalo 1.2">
            <a:extLst>
              <a:ext uri="{FF2B5EF4-FFF2-40B4-BE49-F238E27FC236}">
                <a16:creationId xmlns:a16="http://schemas.microsoft.com/office/drawing/2014/main" id="{49AED2E8-5717-B334-D470-E60308588EAA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393898" y="5712597"/>
            <a:ext cx="859207" cy="879058"/>
          </a:xfrm>
          <a:prstGeom prst="rect">
            <a:avLst/>
          </a:prstGeom>
        </p:spPr>
      </p:pic>
      <p:pic>
        <p:nvPicPr>
          <p:cNvPr id="31" name="Espumillon centro 1">
            <a:extLst>
              <a:ext uri="{FF2B5EF4-FFF2-40B4-BE49-F238E27FC236}">
                <a16:creationId xmlns:a16="http://schemas.microsoft.com/office/drawing/2014/main" id="{CF6E94C6-FF7E-945F-A6B9-9EC66C26F43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2143" t="1143" r="22888"/>
          <a:stretch/>
        </p:blipFill>
        <p:spPr>
          <a:xfrm rot="5400000">
            <a:off x="10263780" y="3059637"/>
            <a:ext cx="763150" cy="1843471"/>
          </a:xfrm>
          <a:prstGeom prst="rect">
            <a:avLst/>
          </a:prstGeom>
        </p:spPr>
      </p:pic>
      <p:pic>
        <p:nvPicPr>
          <p:cNvPr id="32" name="Espumillon alto 1">
            <a:extLst>
              <a:ext uri="{FF2B5EF4-FFF2-40B4-BE49-F238E27FC236}">
                <a16:creationId xmlns:a16="http://schemas.microsoft.com/office/drawing/2014/main" id="{42387D6C-8112-5587-EF73-BACB2ECF66AF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2143" t="1143" r="22888"/>
          <a:stretch/>
        </p:blipFill>
        <p:spPr>
          <a:xfrm rot="15816680">
            <a:off x="9399439" y="1389841"/>
            <a:ext cx="763150" cy="1843471"/>
          </a:xfrm>
          <a:prstGeom prst="rect">
            <a:avLst/>
          </a:prstGeom>
        </p:spPr>
      </p:pic>
      <p:pic>
        <p:nvPicPr>
          <p:cNvPr id="33" name="Bola derecha alto 1">
            <a:extLst>
              <a:ext uri="{FF2B5EF4-FFF2-40B4-BE49-F238E27FC236}">
                <a16:creationId xmlns:a16="http://schemas.microsoft.com/office/drawing/2014/main" id="{9F6244F8-FFDA-BDB4-84D9-3B4A7254ACB2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10510805" y="2107597"/>
            <a:ext cx="939950" cy="961667"/>
          </a:xfrm>
          <a:prstGeom prst="rect">
            <a:avLst/>
          </a:prstGeom>
        </p:spPr>
      </p:pic>
      <p:pic>
        <p:nvPicPr>
          <p:cNvPr id="34" name="Epumillon iz 1">
            <a:extLst>
              <a:ext uri="{FF2B5EF4-FFF2-40B4-BE49-F238E27FC236}">
                <a16:creationId xmlns:a16="http://schemas.microsoft.com/office/drawing/2014/main" id="{F1C2320B-DD44-35BE-E8C1-707AA0CFFDC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2143" t="1143" r="22888"/>
          <a:stretch/>
        </p:blipFill>
        <p:spPr>
          <a:xfrm rot="5400000">
            <a:off x="8281989" y="4378596"/>
            <a:ext cx="763150" cy="1843471"/>
          </a:xfrm>
          <a:prstGeom prst="rect">
            <a:avLst/>
          </a:prstGeom>
        </p:spPr>
      </p:pic>
      <p:pic>
        <p:nvPicPr>
          <p:cNvPr id="35" name="Bola centro bajo 1">
            <a:extLst>
              <a:ext uri="{FF2B5EF4-FFF2-40B4-BE49-F238E27FC236}">
                <a16:creationId xmlns:a16="http://schemas.microsoft.com/office/drawing/2014/main" id="{08E4C5C1-CFE3-BDE4-B497-DEB5784A582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9350090" y="4462445"/>
            <a:ext cx="943984" cy="965794"/>
          </a:xfrm>
          <a:prstGeom prst="rect">
            <a:avLst/>
          </a:prstGeom>
        </p:spPr>
      </p:pic>
      <p:pic>
        <p:nvPicPr>
          <p:cNvPr id="36" name="Luces alto 1">
            <a:extLst>
              <a:ext uri="{FF2B5EF4-FFF2-40B4-BE49-F238E27FC236}">
                <a16:creationId xmlns:a16="http://schemas.microsoft.com/office/drawing/2014/main" id="{3FF72D77-ED45-342E-21DA-040E12DF6A86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 rot="14275190">
            <a:off x="8414896" y="3369438"/>
            <a:ext cx="1382815" cy="1351588"/>
          </a:xfrm>
          <a:prstGeom prst="rect">
            <a:avLst/>
          </a:prstGeom>
        </p:spPr>
      </p:pic>
      <p:pic>
        <p:nvPicPr>
          <p:cNvPr id="37" name="Luces bajo 1">
            <a:extLst>
              <a:ext uri="{FF2B5EF4-FFF2-40B4-BE49-F238E27FC236}">
                <a16:creationId xmlns:a16="http://schemas.microsoft.com/office/drawing/2014/main" id="{3F9958DE-0087-577A-9386-EBFAD48CF016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 rot="14275190">
            <a:off x="10450227" y="4520260"/>
            <a:ext cx="1512514" cy="1478357"/>
          </a:xfrm>
          <a:prstGeom prst="rect">
            <a:avLst/>
          </a:prstGeom>
        </p:spPr>
      </p:pic>
      <p:pic>
        <p:nvPicPr>
          <p:cNvPr id="38" name="Regalo 1.4">
            <a:extLst>
              <a:ext uri="{FF2B5EF4-FFF2-40B4-BE49-F238E27FC236}">
                <a16:creationId xmlns:a16="http://schemas.microsoft.com/office/drawing/2014/main" id="{06041A84-FF70-83E4-3C4B-A8BA08B48BB2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0873776" y="5484017"/>
            <a:ext cx="1153959" cy="1180621"/>
          </a:xfrm>
          <a:prstGeom prst="rect">
            <a:avLst/>
          </a:prstGeom>
        </p:spPr>
      </p:pic>
      <p:pic>
        <p:nvPicPr>
          <p:cNvPr id="39" name="Calcetin 1">
            <a:extLst>
              <a:ext uri="{FF2B5EF4-FFF2-40B4-BE49-F238E27FC236}">
                <a16:creationId xmlns:a16="http://schemas.microsoft.com/office/drawing/2014/main" id="{82BFF0F2-5EFE-AE23-E880-F753221B2F3C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 rot="1178153">
            <a:off x="7536754" y="2973963"/>
            <a:ext cx="918573" cy="939795"/>
          </a:xfrm>
          <a:prstGeom prst="rect">
            <a:avLst/>
          </a:prstGeom>
        </p:spPr>
      </p:pic>
      <p:pic>
        <p:nvPicPr>
          <p:cNvPr id="40" name="Estrella 1">
            <a:extLst>
              <a:ext uri="{FF2B5EF4-FFF2-40B4-BE49-F238E27FC236}">
                <a16:creationId xmlns:a16="http://schemas.microsoft.com/office/drawing/2014/main" id="{4ADD9B53-048E-CD91-5C79-1F934DF08422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 rot="17281488">
            <a:off x="8985152" y="517894"/>
            <a:ext cx="1476933" cy="1443580"/>
          </a:xfrm>
          <a:prstGeom prst="rect">
            <a:avLst/>
          </a:prstGeom>
        </p:spPr>
      </p:pic>
      <p:pic>
        <p:nvPicPr>
          <p:cNvPr id="41" name="Palo caramelo 1">
            <a:extLst>
              <a:ext uri="{FF2B5EF4-FFF2-40B4-BE49-F238E27FC236}">
                <a16:creationId xmlns:a16="http://schemas.microsoft.com/office/drawing/2014/main" id="{0124AB8A-62C0-8C6A-725D-7AF60A0C1B74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 rot="17454208">
            <a:off x="11155281" y="2900350"/>
            <a:ext cx="849783" cy="830592"/>
          </a:xfrm>
          <a:prstGeom prst="rect">
            <a:avLst/>
          </a:prstGeom>
        </p:spPr>
      </p:pic>
      <p:pic>
        <p:nvPicPr>
          <p:cNvPr id="42" name="Regalo 1.1">
            <a:extLst>
              <a:ext uri="{FF2B5EF4-FFF2-40B4-BE49-F238E27FC236}">
                <a16:creationId xmlns:a16="http://schemas.microsoft.com/office/drawing/2014/main" id="{880E4EEB-B6E5-6308-C9A0-23C77791C95A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7264407" y="5454588"/>
            <a:ext cx="1150609" cy="1177193"/>
          </a:xfrm>
          <a:prstGeom prst="rect">
            <a:avLst/>
          </a:prstGeom>
        </p:spPr>
      </p:pic>
      <p:pic>
        <p:nvPicPr>
          <p:cNvPr id="1026" name="GRINCH">
            <a:extLst>
              <a:ext uri="{FF2B5EF4-FFF2-40B4-BE49-F238E27FC236}">
                <a16:creationId xmlns:a16="http://schemas.microsoft.com/office/drawing/2014/main" id="{B0445C78-DDDE-B632-A11D-CFF423AF6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659" y="265350"/>
            <a:ext cx="988266" cy="98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ELFO">
            <a:extLst>
              <a:ext uri="{FF2B5EF4-FFF2-40B4-BE49-F238E27FC236}">
                <a16:creationId xmlns:a16="http://schemas.microsoft.com/office/drawing/2014/main" id="{F5DB0109-358C-9530-7C3C-A8DE5E9B2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986" y="280513"/>
            <a:ext cx="983520" cy="98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ángulo redondeado 43">
            <a:extLst>
              <a:ext uri="{FF2B5EF4-FFF2-40B4-BE49-F238E27FC236}">
                <a16:creationId xmlns:a16="http://schemas.microsoft.com/office/drawing/2014/main" id="{55942C6C-2256-D221-F57D-1B118915A9C6}"/>
              </a:ext>
            </a:extLst>
          </p:cNvPr>
          <p:cNvSpPr/>
          <p:nvPr/>
        </p:nvSpPr>
        <p:spPr>
          <a:xfrm>
            <a:off x="4711834" y="1224556"/>
            <a:ext cx="1115193" cy="1019824"/>
          </a:xfrm>
          <a:prstGeom prst="roundRect">
            <a:avLst/>
          </a:prstGeom>
          <a:solidFill>
            <a:srgbClr val="E1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10</a:t>
            </a:r>
          </a:p>
        </p:txBody>
      </p:sp>
      <p:sp>
        <p:nvSpPr>
          <p:cNvPr id="47" name="Rectángulo redondeado 46">
            <a:extLst>
              <a:ext uri="{FF2B5EF4-FFF2-40B4-BE49-F238E27FC236}">
                <a16:creationId xmlns:a16="http://schemas.microsoft.com/office/drawing/2014/main" id="{1173A433-9183-4E85-253C-D119DD34A842}"/>
              </a:ext>
            </a:extLst>
          </p:cNvPr>
          <p:cNvSpPr/>
          <p:nvPr/>
        </p:nvSpPr>
        <p:spPr>
          <a:xfrm>
            <a:off x="4718295" y="1233244"/>
            <a:ext cx="1115193" cy="1019824"/>
          </a:xfrm>
          <a:prstGeom prst="roundRect">
            <a:avLst/>
          </a:prstGeom>
          <a:solidFill>
            <a:srgbClr val="E1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9</a:t>
            </a:r>
          </a:p>
        </p:txBody>
      </p:sp>
      <p:sp>
        <p:nvSpPr>
          <p:cNvPr id="48" name="Rectángulo redondeado 47">
            <a:extLst>
              <a:ext uri="{FF2B5EF4-FFF2-40B4-BE49-F238E27FC236}">
                <a16:creationId xmlns:a16="http://schemas.microsoft.com/office/drawing/2014/main" id="{1EA923E1-998D-1A52-B70D-D268E78120CF}"/>
              </a:ext>
            </a:extLst>
          </p:cNvPr>
          <p:cNvSpPr/>
          <p:nvPr/>
        </p:nvSpPr>
        <p:spPr>
          <a:xfrm>
            <a:off x="4697028" y="1227214"/>
            <a:ext cx="1115193" cy="1019824"/>
          </a:xfrm>
          <a:prstGeom prst="roundRect">
            <a:avLst/>
          </a:prstGeom>
          <a:solidFill>
            <a:srgbClr val="E1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8</a:t>
            </a:r>
          </a:p>
        </p:txBody>
      </p:sp>
      <p:sp>
        <p:nvSpPr>
          <p:cNvPr id="49" name="Rectángulo redondeado 48">
            <a:extLst>
              <a:ext uri="{FF2B5EF4-FFF2-40B4-BE49-F238E27FC236}">
                <a16:creationId xmlns:a16="http://schemas.microsoft.com/office/drawing/2014/main" id="{52A3B46E-2F75-0175-8B0F-1190DC242DB9}"/>
              </a:ext>
            </a:extLst>
          </p:cNvPr>
          <p:cNvSpPr/>
          <p:nvPr/>
        </p:nvSpPr>
        <p:spPr>
          <a:xfrm>
            <a:off x="4735096" y="1251385"/>
            <a:ext cx="1115193" cy="1019824"/>
          </a:xfrm>
          <a:prstGeom prst="roundRect">
            <a:avLst/>
          </a:prstGeom>
          <a:solidFill>
            <a:srgbClr val="E1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7</a:t>
            </a:r>
          </a:p>
        </p:txBody>
      </p:sp>
      <p:sp>
        <p:nvSpPr>
          <p:cNvPr id="50" name="Rectángulo redondeado 49">
            <a:extLst>
              <a:ext uri="{FF2B5EF4-FFF2-40B4-BE49-F238E27FC236}">
                <a16:creationId xmlns:a16="http://schemas.microsoft.com/office/drawing/2014/main" id="{2A7E46F5-55C9-2FA3-FB89-8B8A8B504A99}"/>
              </a:ext>
            </a:extLst>
          </p:cNvPr>
          <p:cNvSpPr/>
          <p:nvPr/>
        </p:nvSpPr>
        <p:spPr>
          <a:xfrm>
            <a:off x="4756540" y="1233244"/>
            <a:ext cx="1115193" cy="1019824"/>
          </a:xfrm>
          <a:prstGeom prst="roundRect">
            <a:avLst/>
          </a:prstGeom>
          <a:solidFill>
            <a:srgbClr val="E1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6</a:t>
            </a:r>
          </a:p>
        </p:txBody>
      </p:sp>
      <p:sp>
        <p:nvSpPr>
          <p:cNvPr id="51" name="Rectángulo redondeado 50">
            <a:extLst>
              <a:ext uri="{FF2B5EF4-FFF2-40B4-BE49-F238E27FC236}">
                <a16:creationId xmlns:a16="http://schemas.microsoft.com/office/drawing/2014/main" id="{619589E0-0FA6-E842-46F0-3F3378690DBB}"/>
              </a:ext>
            </a:extLst>
          </p:cNvPr>
          <p:cNvSpPr/>
          <p:nvPr/>
        </p:nvSpPr>
        <p:spPr>
          <a:xfrm>
            <a:off x="4708925" y="1242315"/>
            <a:ext cx="1115193" cy="1019824"/>
          </a:xfrm>
          <a:prstGeom prst="roundRect">
            <a:avLst/>
          </a:prstGeom>
          <a:solidFill>
            <a:srgbClr val="E1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5</a:t>
            </a:r>
          </a:p>
        </p:txBody>
      </p:sp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CE5D73EE-5F2B-CDB2-1865-3D9F33697B02}"/>
              </a:ext>
            </a:extLst>
          </p:cNvPr>
          <p:cNvSpPr/>
          <p:nvPr/>
        </p:nvSpPr>
        <p:spPr>
          <a:xfrm>
            <a:off x="4718295" y="1239657"/>
            <a:ext cx="1115193" cy="1019824"/>
          </a:xfrm>
          <a:prstGeom prst="roundRect">
            <a:avLst/>
          </a:prstGeom>
          <a:solidFill>
            <a:srgbClr val="E1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4</a:t>
            </a:r>
          </a:p>
        </p:txBody>
      </p:sp>
      <p:sp>
        <p:nvSpPr>
          <p:cNvPr id="53" name="Rectángulo redondeado 52">
            <a:extLst>
              <a:ext uri="{FF2B5EF4-FFF2-40B4-BE49-F238E27FC236}">
                <a16:creationId xmlns:a16="http://schemas.microsoft.com/office/drawing/2014/main" id="{37DC3CC4-E81D-998C-30B3-E84B70498345}"/>
              </a:ext>
            </a:extLst>
          </p:cNvPr>
          <p:cNvSpPr/>
          <p:nvPr/>
        </p:nvSpPr>
        <p:spPr>
          <a:xfrm>
            <a:off x="4742014" y="1249273"/>
            <a:ext cx="1115193" cy="1019824"/>
          </a:xfrm>
          <a:prstGeom prst="roundRect">
            <a:avLst/>
          </a:prstGeom>
          <a:solidFill>
            <a:srgbClr val="E1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3</a:t>
            </a:r>
          </a:p>
        </p:txBody>
      </p:sp>
      <p:sp>
        <p:nvSpPr>
          <p:cNvPr id="54" name="Rectángulo redondeado 53">
            <a:extLst>
              <a:ext uri="{FF2B5EF4-FFF2-40B4-BE49-F238E27FC236}">
                <a16:creationId xmlns:a16="http://schemas.microsoft.com/office/drawing/2014/main" id="{69243DB9-EB11-5855-05F9-D320AEB9535B}"/>
              </a:ext>
            </a:extLst>
          </p:cNvPr>
          <p:cNvSpPr/>
          <p:nvPr/>
        </p:nvSpPr>
        <p:spPr>
          <a:xfrm>
            <a:off x="4727774" y="1246879"/>
            <a:ext cx="1115193" cy="1019824"/>
          </a:xfrm>
          <a:prstGeom prst="roundRect">
            <a:avLst/>
          </a:prstGeom>
          <a:solidFill>
            <a:srgbClr val="E1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2</a:t>
            </a:r>
          </a:p>
        </p:txBody>
      </p:sp>
      <p:sp>
        <p:nvSpPr>
          <p:cNvPr id="55" name="Rectángulo redondeado 54">
            <a:extLst>
              <a:ext uri="{FF2B5EF4-FFF2-40B4-BE49-F238E27FC236}">
                <a16:creationId xmlns:a16="http://schemas.microsoft.com/office/drawing/2014/main" id="{6C4B76F9-4A52-4293-1812-5A722013410A}"/>
              </a:ext>
            </a:extLst>
          </p:cNvPr>
          <p:cNvSpPr/>
          <p:nvPr/>
        </p:nvSpPr>
        <p:spPr>
          <a:xfrm>
            <a:off x="4751302" y="1212695"/>
            <a:ext cx="1115193" cy="1019824"/>
          </a:xfrm>
          <a:prstGeom prst="roundRect">
            <a:avLst/>
          </a:prstGeom>
          <a:solidFill>
            <a:srgbClr val="E1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1</a:t>
            </a:r>
          </a:p>
        </p:txBody>
      </p:sp>
      <p:sp>
        <p:nvSpPr>
          <p:cNvPr id="57" name="Rectángulo redondeado 56">
            <a:extLst>
              <a:ext uri="{FF2B5EF4-FFF2-40B4-BE49-F238E27FC236}">
                <a16:creationId xmlns:a16="http://schemas.microsoft.com/office/drawing/2014/main" id="{05BD6BC8-322A-DC34-C64D-09D2434711E5}"/>
              </a:ext>
            </a:extLst>
          </p:cNvPr>
          <p:cNvSpPr/>
          <p:nvPr/>
        </p:nvSpPr>
        <p:spPr>
          <a:xfrm>
            <a:off x="6975862" y="1232824"/>
            <a:ext cx="1115193" cy="10198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10</a:t>
            </a:r>
          </a:p>
        </p:txBody>
      </p:sp>
      <p:sp>
        <p:nvSpPr>
          <p:cNvPr id="58" name="Rectángulo redondeado 57">
            <a:extLst>
              <a:ext uri="{FF2B5EF4-FFF2-40B4-BE49-F238E27FC236}">
                <a16:creationId xmlns:a16="http://schemas.microsoft.com/office/drawing/2014/main" id="{C6ACCFFF-98D6-FD42-38D9-39DABAE755F3}"/>
              </a:ext>
            </a:extLst>
          </p:cNvPr>
          <p:cNvSpPr/>
          <p:nvPr/>
        </p:nvSpPr>
        <p:spPr>
          <a:xfrm>
            <a:off x="6982323" y="1241512"/>
            <a:ext cx="1115193" cy="10198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9</a:t>
            </a:r>
          </a:p>
        </p:txBody>
      </p:sp>
      <p:sp>
        <p:nvSpPr>
          <p:cNvPr id="59" name="Rectángulo redondeado 58">
            <a:extLst>
              <a:ext uri="{FF2B5EF4-FFF2-40B4-BE49-F238E27FC236}">
                <a16:creationId xmlns:a16="http://schemas.microsoft.com/office/drawing/2014/main" id="{E174C9FE-4C46-8774-C55A-B1FC0C9476FB}"/>
              </a:ext>
            </a:extLst>
          </p:cNvPr>
          <p:cNvSpPr/>
          <p:nvPr/>
        </p:nvSpPr>
        <p:spPr>
          <a:xfrm>
            <a:off x="6961056" y="1235482"/>
            <a:ext cx="1115193" cy="10198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8</a:t>
            </a:r>
          </a:p>
        </p:txBody>
      </p:sp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616DB47A-3858-589F-CA89-11525A460C36}"/>
              </a:ext>
            </a:extLst>
          </p:cNvPr>
          <p:cNvSpPr/>
          <p:nvPr/>
        </p:nvSpPr>
        <p:spPr>
          <a:xfrm>
            <a:off x="6999124" y="1259653"/>
            <a:ext cx="1115193" cy="10198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7</a:t>
            </a:r>
          </a:p>
        </p:txBody>
      </p:sp>
      <p:sp>
        <p:nvSpPr>
          <p:cNvPr id="61" name="Rectángulo redondeado 60">
            <a:extLst>
              <a:ext uri="{FF2B5EF4-FFF2-40B4-BE49-F238E27FC236}">
                <a16:creationId xmlns:a16="http://schemas.microsoft.com/office/drawing/2014/main" id="{B52C7072-1996-0DBB-5AB3-4D3117D22965}"/>
              </a:ext>
            </a:extLst>
          </p:cNvPr>
          <p:cNvSpPr/>
          <p:nvPr/>
        </p:nvSpPr>
        <p:spPr>
          <a:xfrm>
            <a:off x="7020568" y="1241512"/>
            <a:ext cx="1115193" cy="10198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6</a:t>
            </a:r>
          </a:p>
        </p:txBody>
      </p:sp>
      <p:sp>
        <p:nvSpPr>
          <p:cNvPr id="62" name="Rectángulo redondeado 61">
            <a:extLst>
              <a:ext uri="{FF2B5EF4-FFF2-40B4-BE49-F238E27FC236}">
                <a16:creationId xmlns:a16="http://schemas.microsoft.com/office/drawing/2014/main" id="{4F3E49F1-FB19-7407-942A-93C45E891B53}"/>
              </a:ext>
            </a:extLst>
          </p:cNvPr>
          <p:cNvSpPr/>
          <p:nvPr/>
        </p:nvSpPr>
        <p:spPr>
          <a:xfrm>
            <a:off x="6972953" y="1250583"/>
            <a:ext cx="1115193" cy="10198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5</a:t>
            </a:r>
          </a:p>
        </p:txBody>
      </p:sp>
      <p:sp>
        <p:nvSpPr>
          <p:cNvPr id="63" name="Rectángulo redondeado 62">
            <a:extLst>
              <a:ext uri="{FF2B5EF4-FFF2-40B4-BE49-F238E27FC236}">
                <a16:creationId xmlns:a16="http://schemas.microsoft.com/office/drawing/2014/main" id="{54B6AF58-F964-A972-0C04-971D04815EC0}"/>
              </a:ext>
            </a:extLst>
          </p:cNvPr>
          <p:cNvSpPr/>
          <p:nvPr/>
        </p:nvSpPr>
        <p:spPr>
          <a:xfrm>
            <a:off x="6982323" y="1247925"/>
            <a:ext cx="1115193" cy="10198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4</a:t>
            </a:r>
          </a:p>
        </p:txBody>
      </p:sp>
      <p:sp>
        <p:nvSpPr>
          <p:cNvPr id="1024" name="Rectángulo redondeado 1023">
            <a:extLst>
              <a:ext uri="{FF2B5EF4-FFF2-40B4-BE49-F238E27FC236}">
                <a16:creationId xmlns:a16="http://schemas.microsoft.com/office/drawing/2014/main" id="{7EB32478-7F37-7C4C-EE1A-E344506843A4}"/>
              </a:ext>
            </a:extLst>
          </p:cNvPr>
          <p:cNvSpPr/>
          <p:nvPr/>
        </p:nvSpPr>
        <p:spPr>
          <a:xfrm>
            <a:off x="7006042" y="1257541"/>
            <a:ext cx="1115193" cy="10198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3</a:t>
            </a:r>
          </a:p>
        </p:txBody>
      </p:sp>
      <p:sp>
        <p:nvSpPr>
          <p:cNvPr id="1025" name="Rectángulo redondeado 1024">
            <a:extLst>
              <a:ext uri="{FF2B5EF4-FFF2-40B4-BE49-F238E27FC236}">
                <a16:creationId xmlns:a16="http://schemas.microsoft.com/office/drawing/2014/main" id="{27B36BB1-EF4C-C076-D6A6-E8DE58EAEF5A}"/>
              </a:ext>
            </a:extLst>
          </p:cNvPr>
          <p:cNvSpPr/>
          <p:nvPr/>
        </p:nvSpPr>
        <p:spPr>
          <a:xfrm>
            <a:off x="6991802" y="1255147"/>
            <a:ext cx="1115193" cy="10198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2</a:t>
            </a:r>
          </a:p>
        </p:txBody>
      </p:sp>
      <p:sp>
        <p:nvSpPr>
          <p:cNvPr id="1027" name="Rectángulo redondeado 1026">
            <a:extLst>
              <a:ext uri="{FF2B5EF4-FFF2-40B4-BE49-F238E27FC236}">
                <a16:creationId xmlns:a16="http://schemas.microsoft.com/office/drawing/2014/main" id="{86DE231A-0CFB-AEB8-158E-2B016642101C}"/>
              </a:ext>
            </a:extLst>
          </p:cNvPr>
          <p:cNvSpPr/>
          <p:nvPr/>
        </p:nvSpPr>
        <p:spPr>
          <a:xfrm>
            <a:off x="7015330" y="1220963"/>
            <a:ext cx="1115193" cy="10198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1</a:t>
            </a:r>
          </a:p>
        </p:txBody>
      </p:sp>
      <p:pic>
        <p:nvPicPr>
          <p:cNvPr id="1030" name="MÁS ROJO">
            <a:extLst>
              <a:ext uri="{FF2B5EF4-FFF2-40B4-BE49-F238E27FC236}">
                <a16:creationId xmlns:a16="http://schemas.microsoft.com/office/drawing/2014/main" id="{E2E9ECB1-5E16-1A42-C0F9-DD3B8E8E7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489" y="2387005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MÁS VERDE">
            <a:extLst>
              <a:ext uri="{FF2B5EF4-FFF2-40B4-BE49-F238E27FC236}">
                <a16:creationId xmlns:a16="http://schemas.microsoft.com/office/drawing/2014/main" id="{7CD0AE18-646E-1480-2E60-2FF4B53B3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206" y="2382151"/>
            <a:ext cx="7334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ángulo redondeado 1030">
            <a:extLst>
              <a:ext uri="{FF2B5EF4-FFF2-40B4-BE49-F238E27FC236}">
                <a16:creationId xmlns:a16="http://schemas.microsoft.com/office/drawing/2014/main" id="{38BAA6EC-B91B-1C2B-2140-D0845D1B6C15}"/>
              </a:ext>
            </a:extLst>
          </p:cNvPr>
          <p:cNvSpPr/>
          <p:nvPr/>
        </p:nvSpPr>
        <p:spPr>
          <a:xfrm>
            <a:off x="7052279" y="1245267"/>
            <a:ext cx="1115193" cy="10198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0</a:t>
            </a:r>
          </a:p>
        </p:txBody>
      </p:sp>
      <p:sp>
        <p:nvSpPr>
          <p:cNvPr id="1032" name="Rectángulo redondeado 1031">
            <a:extLst>
              <a:ext uri="{FF2B5EF4-FFF2-40B4-BE49-F238E27FC236}">
                <a16:creationId xmlns:a16="http://schemas.microsoft.com/office/drawing/2014/main" id="{9ADDF1E7-ADA3-5BA6-D3B5-5E47A270B10D}"/>
              </a:ext>
            </a:extLst>
          </p:cNvPr>
          <p:cNvSpPr/>
          <p:nvPr/>
        </p:nvSpPr>
        <p:spPr>
          <a:xfrm>
            <a:off x="4737715" y="1210037"/>
            <a:ext cx="1115193" cy="1019824"/>
          </a:xfrm>
          <a:prstGeom prst="roundRect">
            <a:avLst/>
          </a:prstGeom>
          <a:solidFill>
            <a:srgbClr val="E1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>
                <a:solidFill>
                  <a:schemeClr val="tx1"/>
                </a:solidFill>
                <a:latin typeface="KG Inimitable Original" panose="02000000000000000000" pitchFamily="2" charset="77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938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1024" grpId="0" animBg="1"/>
      <p:bldP spid="1025" grpId="0" animBg="1"/>
      <p:bldP spid="1027" grpId="0" animBg="1"/>
      <p:bldP spid="1031" grpId="0" animBg="1"/>
      <p:bldP spid="10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746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5609</TotalTime>
  <Words>22</Words>
  <Application>Microsoft Macintosh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KG Inimitable Original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2</cp:revision>
  <dcterms:created xsi:type="dcterms:W3CDTF">2022-11-29T14:50:37Z</dcterms:created>
  <dcterms:modified xsi:type="dcterms:W3CDTF">2022-12-13T18:29:10Z</dcterms:modified>
</cp:coreProperties>
</file>