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6858000" cy="9906000" type="A4"/>
  <p:notesSz cx="6858000" cy="9144000"/>
  <p:defaultTextStyle>
    <a:defPPr>
      <a:defRPr lang="es-ES"/>
    </a:defPPr>
    <a:lvl1pPr marL="0" algn="l" defTabSz="839852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1pPr>
    <a:lvl2pPr marL="419926" algn="l" defTabSz="839852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2pPr>
    <a:lvl3pPr marL="839852" algn="l" defTabSz="839852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3pPr>
    <a:lvl4pPr marL="1259779" algn="l" defTabSz="839852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4pPr>
    <a:lvl5pPr marL="1679704" algn="l" defTabSz="839852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5pPr>
    <a:lvl6pPr marL="2099630" algn="l" defTabSz="839852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6pPr>
    <a:lvl7pPr marL="2519556" algn="l" defTabSz="839852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7pPr>
    <a:lvl8pPr marL="2939482" algn="l" defTabSz="839852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8pPr>
    <a:lvl9pPr marL="3359408" algn="l" defTabSz="839852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DFE1"/>
    <a:srgbClr val="A48B95"/>
    <a:srgbClr val="F0ECED"/>
    <a:srgbClr val="4B5C65"/>
    <a:srgbClr val="A8E0EB"/>
    <a:srgbClr val="DFF4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0000"/>
    <p:restoredTop sz="86442"/>
  </p:normalViewPr>
  <p:slideViewPr>
    <p:cSldViewPr snapToGrid="0" snapToObjects="1">
      <p:cViewPr varScale="1">
        <p:scale>
          <a:sx n="76" d="100"/>
          <a:sy n="76" d="100"/>
        </p:scale>
        <p:origin x="3480" y="2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7151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4540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1436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8986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1866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4969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0273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278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7607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1702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6145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325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ángulo 33">
            <a:extLst>
              <a:ext uri="{FF2B5EF4-FFF2-40B4-BE49-F238E27FC236}">
                <a16:creationId xmlns:a16="http://schemas.microsoft.com/office/drawing/2014/main" id="{1A182240-A3D9-FA45-A479-0B716F932FCF}"/>
              </a:ext>
            </a:extLst>
          </p:cNvPr>
          <p:cNvSpPr/>
          <p:nvPr/>
        </p:nvSpPr>
        <p:spPr>
          <a:xfrm>
            <a:off x="1017373" y="1530527"/>
            <a:ext cx="1001421" cy="2579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0E68FB94-19BF-7742-92E1-6728F763BB96}"/>
              </a:ext>
            </a:extLst>
          </p:cNvPr>
          <p:cNvSpPr/>
          <p:nvPr/>
        </p:nvSpPr>
        <p:spPr>
          <a:xfrm>
            <a:off x="374088" y="3132869"/>
            <a:ext cx="1306342" cy="3072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FF0A435A-FB36-7E46-9776-1879AE10B68E}"/>
              </a:ext>
            </a:extLst>
          </p:cNvPr>
          <p:cNvSpPr/>
          <p:nvPr/>
        </p:nvSpPr>
        <p:spPr>
          <a:xfrm>
            <a:off x="795169" y="153753"/>
            <a:ext cx="1046748" cy="34490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066ECC5C-15F8-2640-9C74-0D433DF04521}"/>
              </a:ext>
            </a:extLst>
          </p:cNvPr>
          <p:cNvSpPr/>
          <p:nvPr/>
        </p:nvSpPr>
        <p:spPr>
          <a:xfrm>
            <a:off x="5409333" y="486534"/>
            <a:ext cx="1306342" cy="30056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1FCADA98-F7EF-1A41-A782-EE198DA18D22}"/>
              </a:ext>
            </a:extLst>
          </p:cNvPr>
          <p:cNvSpPr/>
          <p:nvPr/>
        </p:nvSpPr>
        <p:spPr>
          <a:xfrm>
            <a:off x="3683245" y="2945846"/>
            <a:ext cx="1306342" cy="32377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52" name="Rectángulo 51">
            <a:extLst>
              <a:ext uri="{FF2B5EF4-FFF2-40B4-BE49-F238E27FC236}">
                <a16:creationId xmlns:a16="http://schemas.microsoft.com/office/drawing/2014/main" id="{325697C6-AEE6-A24A-91E6-17F35014B191}"/>
              </a:ext>
            </a:extLst>
          </p:cNvPr>
          <p:cNvSpPr/>
          <p:nvPr/>
        </p:nvSpPr>
        <p:spPr>
          <a:xfrm>
            <a:off x="5546302" y="3163691"/>
            <a:ext cx="1175708" cy="27641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55" name="Rectángulo 54">
            <a:extLst>
              <a:ext uri="{FF2B5EF4-FFF2-40B4-BE49-F238E27FC236}">
                <a16:creationId xmlns:a16="http://schemas.microsoft.com/office/drawing/2014/main" id="{33686DC5-5C03-084B-AA2C-855888275194}"/>
              </a:ext>
            </a:extLst>
          </p:cNvPr>
          <p:cNvSpPr/>
          <p:nvPr/>
        </p:nvSpPr>
        <p:spPr>
          <a:xfrm>
            <a:off x="4989587" y="6146158"/>
            <a:ext cx="1306342" cy="2831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56" name="Rectángulo 55">
            <a:extLst>
              <a:ext uri="{FF2B5EF4-FFF2-40B4-BE49-F238E27FC236}">
                <a16:creationId xmlns:a16="http://schemas.microsoft.com/office/drawing/2014/main" id="{8A547BA6-46BF-1048-BE71-567127235EDC}"/>
              </a:ext>
            </a:extLst>
          </p:cNvPr>
          <p:cNvSpPr/>
          <p:nvPr/>
        </p:nvSpPr>
        <p:spPr>
          <a:xfrm>
            <a:off x="5475398" y="1788477"/>
            <a:ext cx="1168334" cy="3094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00" dirty="0"/>
              <a:t>TEXTO AQUÍ</a:t>
            </a:r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D7214CD9-B669-C54D-A213-2ECFA436D06F}"/>
              </a:ext>
            </a:extLst>
          </p:cNvPr>
          <p:cNvSpPr/>
          <p:nvPr/>
        </p:nvSpPr>
        <p:spPr>
          <a:xfrm>
            <a:off x="2260450" y="1208857"/>
            <a:ext cx="1046748" cy="27298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FBCE250D-961B-3946-AEBC-2B8F3A0D28AD}"/>
              </a:ext>
            </a:extLst>
          </p:cNvPr>
          <p:cNvSpPr/>
          <p:nvPr/>
        </p:nvSpPr>
        <p:spPr>
          <a:xfrm>
            <a:off x="3564390" y="1114517"/>
            <a:ext cx="1010123" cy="3225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727CBEB4-35A4-CA4E-B2FD-388550203CE2}"/>
              </a:ext>
            </a:extLst>
          </p:cNvPr>
          <p:cNvSpPr txBox="1"/>
          <p:nvPr/>
        </p:nvSpPr>
        <p:spPr>
          <a:xfrm>
            <a:off x="3488267" y="6722533"/>
            <a:ext cx="325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50" dirty="0"/>
              <a:t>ELTARRODELOSIDIOMAS.COM</a:t>
            </a:r>
          </a:p>
        </p:txBody>
      </p:sp>
    </p:spTree>
    <p:extLst>
      <p:ext uri="{BB962C8B-B14F-4D97-AF65-F5344CB8AC3E}">
        <p14:creationId xmlns:p14="http://schemas.microsoft.com/office/powerpoint/2010/main" val="541391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ángulo 62">
            <a:extLst>
              <a:ext uri="{FF2B5EF4-FFF2-40B4-BE49-F238E27FC236}">
                <a16:creationId xmlns:a16="http://schemas.microsoft.com/office/drawing/2014/main" id="{6958CF51-81B9-2942-A670-301F20E97D57}"/>
              </a:ext>
            </a:extLst>
          </p:cNvPr>
          <p:cNvSpPr/>
          <p:nvPr/>
        </p:nvSpPr>
        <p:spPr>
          <a:xfrm>
            <a:off x="181009" y="3018834"/>
            <a:ext cx="1496807" cy="31004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65" name="Rectángulo 64">
            <a:extLst>
              <a:ext uri="{FF2B5EF4-FFF2-40B4-BE49-F238E27FC236}">
                <a16:creationId xmlns:a16="http://schemas.microsoft.com/office/drawing/2014/main" id="{E3CD2CE9-FDF1-3F48-9D06-D3B6A9CA34E8}"/>
              </a:ext>
            </a:extLst>
          </p:cNvPr>
          <p:cNvSpPr/>
          <p:nvPr/>
        </p:nvSpPr>
        <p:spPr>
          <a:xfrm>
            <a:off x="1364143" y="202510"/>
            <a:ext cx="1496807" cy="29489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68" name="Rectángulo 67">
            <a:extLst>
              <a:ext uri="{FF2B5EF4-FFF2-40B4-BE49-F238E27FC236}">
                <a16:creationId xmlns:a16="http://schemas.microsoft.com/office/drawing/2014/main" id="{054081D1-9519-EB4E-B61B-5248EF0A5D3C}"/>
              </a:ext>
            </a:extLst>
          </p:cNvPr>
          <p:cNvSpPr/>
          <p:nvPr/>
        </p:nvSpPr>
        <p:spPr>
          <a:xfrm>
            <a:off x="3978867" y="2440393"/>
            <a:ext cx="1152928" cy="2493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69" name="Rectángulo 68">
            <a:extLst>
              <a:ext uri="{FF2B5EF4-FFF2-40B4-BE49-F238E27FC236}">
                <a16:creationId xmlns:a16="http://schemas.microsoft.com/office/drawing/2014/main" id="{29A466CB-4778-D144-8429-A5E8D0A5B370}"/>
              </a:ext>
            </a:extLst>
          </p:cNvPr>
          <p:cNvSpPr/>
          <p:nvPr/>
        </p:nvSpPr>
        <p:spPr>
          <a:xfrm>
            <a:off x="5201909" y="3113039"/>
            <a:ext cx="1599697" cy="29393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70" name="Rectángulo 69">
            <a:extLst>
              <a:ext uri="{FF2B5EF4-FFF2-40B4-BE49-F238E27FC236}">
                <a16:creationId xmlns:a16="http://schemas.microsoft.com/office/drawing/2014/main" id="{68237CD3-B7E1-984A-AC47-40A451C9B32E}"/>
              </a:ext>
            </a:extLst>
          </p:cNvPr>
          <p:cNvSpPr/>
          <p:nvPr/>
        </p:nvSpPr>
        <p:spPr>
          <a:xfrm>
            <a:off x="5527294" y="1181281"/>
            <a:ext cx="1178298" cy="3203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71" name="Rectángulo 70">
            <a:extLst>
              <a:ext uri="{FF2B5EF4-FFF2-40B4-BE49-F238E27FC236}">
                <a16:creationId xmlns:a16="http://schemas.microsoft.com/office/drawing/2014/main" id="{CF2368A1-338A-3B43-8853-E28634AC6E4D}"/>
              </a:ext>
            </a:extLst>
          </p:cNvPr>
          <p:cNvSpPr/>
          <p:nvPr/>
        </p:nvSpPr>
        <p:spPr>
          <a:xfrm>
            <a:off x="4261912" y="211705"/>
            <a:ext cx="1371660" cy="2857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72" name="Rectángulo 71">
            <a:extLst>
              <a:ext uri="{FF2B5EF4-FFF2-40B4-BE49-F238E27FC236}">
                <a16:creationId xmlns:a16="http://schemas.microsoft.com/office/drawing/2014/main" id="{4D46384B-89D4-F24E-BBBC-D6111F43981F}"/>
              </a:ext>
            </a:extLst>
          </p:cNvPr>
          <p:cNvSpPr/>
          <p:nvPr/>
        </p:nvSpPr>
        <p:spPr>
          <a:xfrm>
            <a:off x="1943251" y="3113039"/>
            <a:ext cx="878718" cy="34663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id="{929D6C4D-EAC5-4A42-88DA-2ED45F24FD4D}"/>
              </a:ext>
            </a:extLst>
          </p:cNvPr>
          <p:cNvSpPr/>
          <p:nvPr/>
        </p:nvSpPr>
        <p:spPr>
          <a:xfrm>
            <a:off x="2269885" y="2656091"/>
            <a:ext cx="891677" cy="24695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74" name="Rectángulo 73">
            <a:extLst>
              <a:ext uri="{FF2B5EF4-FFF2-40B4-BE49-F238E27FC236}">
                <a16:creationId xmlns:a16="http://schemas.microsoft.com/office/drawing/2014/main" id="{2A89A6D9-46F0-0440-994E-D715F458EE36}"/>
              </a:ext>
            </a:extLst>
          </p:cNvPr>
          <p:cNvSpPr/>
          <p:nvPr/>
        </p:nvSpPr>
        <p:spPr>
          <a:xfrm>
            <a:off x="1810466" y="1495238"/>
            <a:ext cx="815910" cy="3303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00" dirty="0"/>
              <a:t>TEXTO AQUÍ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C989A58-0E3B-E342-A552-FA044F97FBDE}"/>
              </a:ext>
            </a:extLst>
          </p:cNvPr>
          <p:cNvSpPr txBox="1"/>
          <p:nvPr/>
        </p:nvSpPr>
        <p:spPr>
          <a:xfrm>
            <a:off x="3488267" y="6722533"/>
            <a:ext cx="325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50" dirty="0"/>
              <a:t>ELTARRODELOSIDIOMAS.COM</a:t>
            </a:r>
          </a:p>
        </p:txBody>
      </p:sp>
    </p:spTree>
    <p:extLst>
      <p:ext uri="{BB962C8B-B14F-4D97-AF65-F5344CB8AC3E}">
        <p14:creationId xmlns:p14="http://schemas.microsoft.com/office/powerpoint/2010/main" val="3460879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ángulo 35">
            <a:extLst>
              <a:ext uri="{FF2B5EF4-FFF2-40B4-BE49-F238E27FC236}">
                <a16:creationId xmlns:a16="http://schemas.microsoft.com/office/drawing/2014/main" id="{BD7BCA81-FD8E-8145-8E09-4E865900C983}"/>
              </a:ext>
            </a:extLst>
          </p:cNvPr>
          <p:cNvSpPr/>
          <p:nvPr/>
        </p:nvSpPr>
        <p:spPr>
          <a:xfrm>
            <a:off x="4827399" y="3149477"/>
            <a:ext cx="1178298" cy="1895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100" dirty="0"/>
              <a:t>TEXTO AQUÍ</a:t>
            </a:r>
          </a:p>
        </p:txBody>
      </p:sp>
      <p:sp>
        <p:nvSpPr>
          <p:cNvPr id="37" name="Rectángulo 36">
            <a:extLst>
              <a:ext uri="{FF2B5EF4-FFF2-40B4-BE49-F238E27FC236}">
                <a16:creationId xmlns:a16="http://schemas.microsoft.com/office/drawing/2014/main" id="{54221755-F828-294F-B6E1-BEF9CD058C96}"/>
              </a:ext>
            </a:extLst>
          </p:cNvPr>
          <p:cNvSpPr/>
          <p:nvPr/>
        </p:nvSpPr>
        <p:spPr>
          <a:xfrm>
            <a:off x="5232869" y="1463713"/>
            <a:ext cx="1545656" cy="2864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38" name="Rectángulo 37">
            <a:extLst>
              <a:ext uri="{FF2B5EF4-FFF2-40B4-BE49-F238E27FC236}">
                <a16:creationId xmlns:a16="http://schemas.microsoft.com/office/drawing/2014/main" id="{08C8881C-5670-4243-B6C0-79CB9C8B17F7}"/>
              </a:ext>
            </a:extLst>
          </p:cNvPr>
          <p:cNvSpPr/>
          <p:nvPr/>
        </p:nvSpPr>
        <p:spPr>
          <a:xfrm>
            <a:off x="2106278" y="3175797"/>
            <a:ext cx="883940" cy="3051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E1763B3B-0C18-5A4A-BE87-F60F98E48231}"/>
              </a:ext>
            </a:extLst>
          </p:cNvPr>
          <p:cNvSpPr/>
          <p:nvPr/>
        </p:nvSpPr>
        <p:spPr>
          <a:xfrm>
            <a:off x="965515" y="2672288"/>
            <a:ext cx="883940" cy="28427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2A2B031E-F20F-E04C-AE6F-C321F626C96F}"/>
              </a:ext>
            </a:extLst>
          </p:cNvPr>
          <p:cNvSpPr/>
          <p:nvPr/>
        </p:nvSpPr>
        <p:spPr>
          <a:xfrm>
            <a:off x="606039" y="1885493"/>
            <a:ext cx="961009" cy="2762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26376261-D405-9A4F-A5F1-EE8BFEB0FA2B}"/>
              </a:ext>
            </a:extLst>
          </p:cNvPr>
          <p:cNvSpPr/>
          <p:nvPr/>
        </p:nvSpPr>
        <p:spPr>
          <a:xfrm>
            <a:off x="4196915" y="2374413"/>
            <a:ext cx="943717" cy="2028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100" dirty="0"/>
              <a:t>TEXTO AQUÍ</a:t>
            </a: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9C4ABB0D-A5CE-8C43-89AE-15A60CCA6B8C}"/>
              </a:ext>
            </a:extLst>
          </p:cNvPr>
          <p:cNvSpPr/>
          <p:nvPr/>
        </p:nvSpPr>
        <p:spPr>
          <a:xfrm>
            <a:off x="2294103" y="1463713"/>
            <a:ext cx="961009" cy="2864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2B50B689-2BBA-A54D-B1F6-E9763E50E27E}"/>
              </a:ext>
            </a:extLst>
          </p:cNvPr>
          <p:cNvSpPr/>
          <p:nvPr/>
        </p:nvSpPr>
        <p:spPr>
          <a:xfrm>
            <a:off x="3599970" y="1495647"/>
            <a:ext cx="760530" cy="30980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6E73FC2-ED67-2D44-9E42-CBE7BBD1DEE0}"/>
              </a:ext>
            </a:extLst>
          </p:cNvPr>
          <p:cNvSpPr txBox="1"/>
          <p:nvPr/>
        </p:nvSpPr>
        <p:spPr>
          <a:xfrm>
            <a:off x="3488267" y="6722533"/>
            <a:ext cx="325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50" dirty="0"/>
              <a:t>ELTARRODELOSIDIOMAS.COM</a:t>
            </a:r>
          </a:p>
        </p:txBody>
      </p:sp>
    </p:spTree>
    <p:extLst>
      <p:ext uri="{BB962C8B-B14F-4D97-AF65-F5344CB8AC3E}">
        <p14:creationId xmlns:p14="http://schemas.microsoft.com/office/powerpoint/2010/main" val="2826245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ángulo 37">
            <a:extLst>
              <a:ext uri="{FF2B5EF4-FFF2-40B4-BE49-F238E27FC236}">
                <a16:creationId xmlns:a16="http://schemas.microsoft.com/office/drawing/2014/main" id="{793B843E-3CC5-1E4D-9073-68288DD5574D}"/>
              </a:ext>
            </a:extLst>
          </p:cNvPr>
          <p:cNvSpPr/>
          <p:nvPr/>
        </p:nvSpPr>
        <p:spPr>
          <a:xfrm>
            <a:off x="1826156" y="703734"/>
            <a:ext cx="961009" cy="232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39" name="Rectángulo 38">
            <a:extLst>
              <a:ext uri="{FF2B5EF4-FFF2-40B4-BE49-F238E27FC236}">
                <a16:creationId xmlns:a16="http://schemas.microsoft.com/office/drawing/2014/main" id="{3371D219-4E92-5241-8DB5-E4E179DA0EF4}"/>
              </a:ext>
            </a:extLst>
          </p:cNvPr>
          <p:cNvSpPr/>
          <p:nvPr/>
        </p:nvSpPr>
        <p:spPr>
          <a:xfrm>
            <a:off x="394252" y="1153782"/>
            <a:ext cx="961009" cy="3119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1A6B49F3-23F2-7F46-8AC8-D24E382F9915}"/>
              </a:ext>
            </a:extLst>
          </p:cNvPr>
          <p:cNvSpPr/>
          <p:nvPr/>
        </p:nvSpPr>
        <p:spPr>
          <a:xfrm>
            <a:off x="1601859" y="2549501"/>
            <a:ext cx="961009" cy="3411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42" name="Rectángulo 41">
            <a:extLst>
              <a:ext uri="{FF2B5EF4-FFF2-40B4-BE49-F238E27FC236}">
                <a16:creationId xmlns:a16="http://schemas.microsoft.com/office/drawing/2014/main" id="{866ED0DF-7643-B243-B70A-9F98382FAFF5}"/>
              </a:ext>
            </a:extLst>
          </p:cNvPr>
          <p:cNvSpPr/>
          <p:nvPr/>
        </p:nvSpPr>
        <p:spPr>
          <a:xfrm>
            <a:off x="317300" y="3150754"/>
            <a:ext cx="961009" cy="2763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9F754AF9-2984-CB42-968E-EF4EFC73C4F2}"/>
              </a:ext>
            </a:extLst>
          </p:cNvPr>
          <p:cNvSpPr/>
          <p:nvPr/>
        </p:nvSpPr>
        <p:spPr>
          <a:xfrm>
            <a:off x="4938851" y="2937650"/>
            <a:ext cx="961009" cy="3277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5206C147-9C29-4941-84E5-D9AA6A3F9181}"/>
              </a:ext>
            </a:extLst>
          </p:cNvPr>
          <p:cNvSpPr/>
          <p:nvPr/>
        </p:nvSpPr>
        <p:spPr>
          <a:xfrm>
            <a:off x="3502638" y="2549502"/>
            <a:ext cx="961009" cy="2361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75DB1120-1089-384E-A77D-D27C160E6036}"/>
              </a:ext>
            </a:extLst>
          </p:cNvPr>
          <p:cNvSpPr/>
          <p:nvPr/>
        </p:nvSpPr>
        <p:spPr>
          <a:xfrm>
            <a:off x="5754267" y="2472315"/>
            <a:ext cx="961009" cy="26184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467A3CD1-621A-C04F-B8A9-2F1FE4A76C5A}"/>
              </a:ext>
            </a:extLst>
          </p:cNvPr>
          <p:cNvSpPr/>
          <p:nvPr/>
        </p:nvSpPr>
        <p:spPr>
          <a:xfrm>
            <a:off x="5754267" y="665131"/>
            <a:ext cx="961009" cy="24046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C4D40346-7FCF-AA4B-B004-C530BB460404}"/>
              </a:ext>
            </a:extLst>
          </p:cNvPr>
          <p:cNvSpPr/>
          <p:nvPr/>
        </p:nvSpPr>
        <p:spPr>
          <a:xfrm>
            <a:off x="3599715" y="1127012"/>
            <a:ext cx="1473860" cy="2460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7AB6E03-F7CA-E642-8DE3-7BD95D53D03F}"/>
              </a:ext>
            </a:extLst>
          </p:cNvPr>
          <p:cNvSpPr txBox="1"/>
          <p:nvPr/>
        </p:nvSpPr>
        <p:spPr>
          <a:xfrm>
            <a:off x="3488267" y="6722533"/>
            <a:ext cx="325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50" dirty="0"/>
              <a:t>ELTARRODELOSIDIOMAS.COM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809A655-D295-7240-B608-D61D0820055E}"/>
              </a:ext>
            </a:extLst>
          </p:cNvPr>
          <p:cNvSpPr txBox="1"/>
          <p:nvPr/>
        </p:nvSpPr>
        <p:spPr>
          <a:xfrm>
            <a:off x="3488267" y="3285067"/>
            <a:ext cx="325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50" dirty="0"/>
              <a:t>ELTARRODELOSIDIOMAS.COM</a:t>
            </a:r>
          </a:p>
        </p:txBody>
      </p:sp>
    </p:spTree>
    <p:extLst>
      <p:ext uri="{BB962C8B-B14F-4D97-AF65-F5344CB8AC3E}">
        <p14:creationId xmlns:p14="http://schemas.microsoft.com/office/powerpoint/2010/main" val="2119858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Agrupar 1">
            <a:extLst>
              <a:ext uri="{FF2B5EF4-FFF2-40B4-BE49-F238E27FC236}">
                <a16:creationId xmlns:a16="http://schemas.microsoft.com/office/drawing/2014/main" id="{169E3D7C-64E9-1C42-A59A-CBF3BEEFFA86}"/>
              </a:ext>
            </a:extLst>
          </p:cNvPr>
          <p:cNvGrpSpPr/>
          <p:nvPr/>
        </p:nvGrpSpPr>
        <p:grpSpPr>
          <a:xfrm>
            <a:off x="113858" y="265945"/>
            <a:ext cx="5942803" cy="5557076"/>
            <a:chOff x="-325" y="0"/>
            <a:chExt cx="7411777" cy="7560000"/>
          </a:xfrm>
        </p:grpSpPr>
        <p:sp>
          <p:nvSpPr>
            <p:cNvPr id="5" name="Triángulo 4">
              <a:extLst>
                <a:ext uri="{FF2B5EF4-FFF2-40B4-BE49-F238E27FC236}">
                  <a16:creationId xmlns:a16="http://schemas.microsoft.com/office/drawing/2014/main" id="{869709ED-D341-F54D-ADF8-31F96817F678}"/>
                </a:ext>
              </a:extLst>
            </p:cNvPr>
            <p:cNvSpPr/>
            <p:nvPr/>
          </p:nvSpPr>
          <p:spPr>
            <a:xfrm>
              <a:off x="-325" y="0"/>
              <a:ext cx="7411777" cy="7560000"/>
            </a:xfrm>
            <a:prstGeom prst="triangle">
              <a:avLst>
                <a:gd name="adj" fmla="val 0"/>
              </a:avLst>
            </a:prstGeom>
            <a:pattFill prst="horzBrick">
              <a:fgClr>
                <a:srgbClr val="C00000"/>
              </a:fgClr>
              <a:bgClr>
                <a:schemeClr val="bg1"/>
              </a:bgClr>
            </a:pattFill>
            <a:ln w="508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_tradnl" sz="1500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C30FC54C-7FE0-3F4D-97EF-2B4E824F23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32658">
              <a:off x="4171916" y="5758223"/>
              <a:ext cx="1293905" cy="1293905"/>
            </a:xfrm>
            <a:prstGeom prst="rect">
              <a:avLst/>
            </a:prstGeom>
          </p:spPr>
        </p:pic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8BB96370-2509-4A42-A6B1-F342C8160B0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532658">
              <a:off x="570464" y="2012391"/>
              <a:ext cx="1293905" cy="12939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254525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4097</TotalTime>
  <Words>87</Words>
  <Application>Microsoft Macintosh PowerPoint</Application>
  <PresentationFormat>A4 (210 x 297 mm)</PresentationFormat>
  <Paragraphs>41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Caldas</dc:creator>
  <cp:lastModifiedBy>Laura Caldas</cp:lastModifiedBy>
  <cp:revision>30</cp:revision>
  <cp:lastPrinted>2018-12-15T14:34:21Z</cp:lastPrinted>
  <dcterms:created xsi:type="dcterms:W3CDTF">2018-12-12T18:31:46Z</dcterms:created>
  <dcterms:modified xsi:type="dcterms:W3CDTF">2018-12-15T17:42:44Z</dcterms:modified>
</cp:coreProperties>
</file>