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6858000" cy="9906000" type="A4"/>
  <p:notesSz cx="6858000" cy="9144000"/>
  <p:defaultTextStyle>
    <a:defPPr>
      <a:defRPr lang="es-ES"/>
    </a:defPPr>
    <a:lvl1pPr marL="0" algn="l" defTabSz="839852" rtl="0" eaLnBrk="1" latinLnBrk="0" hangingPunct="1">
      <a:defRPr sz="1653" kern="1200">
        <a:solidFill>
          <a:schemeClr val="tx1"/>
        </a:solidFill>
        <a:latin typeface="+mn-lt"/>
        <a:ea typeface="+mn-ea"/>
        <a:cs typeface="+mn-cs"/>
      </a:defRPr>
    </a:lvl1pPr>
    <a:lvl2pPr marL="419926" algn="l" defTabSz="839852" rtl="0" eaLnBrk="1" latinLnBrk="0" hangingPunct="1">
      <a:defRPr sz="1653" kern="1200">
        <a:solidFill>
          <a:schemeClr val="tx1"/>
        </a:solidFill>
        <a:latin typeface="+mn-lt"/>
        <a:ea typeface="+mn-ea"/>
        <a:cs typeface="+mn-cs"/>
      </a:defRPr>
    </a:lvl2pPr>
    <a:lvl3pPr marL="839852" algn="l" defTabSz="839852" rtl="0" eaLnBrk="1" latinLnBrk="0" hangingPunct="1">
      <a:defRPr sz="1653" kern="1200">
        <a:solidFill>
          <a:schemeClr val="tx1"/>
        </a:solidFill>
        <a:latin typeface="+mn-lt"/>
        <a:ea typeface="+mn-ea"/>
        <a:cs typeface="+mn-cs"/>
      </a:defRPr>
    </a:lvl3pPr>
    <a:lvl4pPr marL="1259779" algn="l" defTabSz="839852" rtl="0" eaLnBrk="1" latinLnBrk="0" hangingPunct="1">
      <a:defRPr sz="1653" kern="1200">
        <a:solidFill>
          <a:schemeClr val="tx1"/>
        </a:solidFill>
        <a:latin typeface="+mn-lt"/>
        <a:ea typeface="+mn-ea"/>
        <a:cs typeface="+mn-cs"/>
      </a:defRPr>
    </a:lvl4pPr>
    <a:lvl5pPr marL="1679704" algn="l" defTabSz="839852" rtl="0" eaLnBrk="1" latinLnBrk="0" hangingPunct="1">
      <a:defRPr sz="1653" kern="1200">
        <a:solidFill>
          <a:schemeClr val="tx1"/>
        </a:solidFill>
        <a:latin typeface="+mn-lt"/>
        <a:ea typeface="+mn-ea"/>
        <a:cs typeface="+mn-cs"/>
      </a:defRPr>
    </a:lvl5pPr>
    <a:lvl6pPr marL="2099630" algn="l" defTabSz="839852" rtl="0" eaLnBrk="1" latinLnBrk="0" hangingPunct="1">
      <a:defRPr sz="1653" kern="1200">
        <a:solidFill>
          <a:schemeClr val="tx1"/>
        </a:solidFill>
        <a:latin typeface="+mn-lt"/>
        <a:ea typeface="+mn-ea"/>
        <a:cs typeface="+mn-cs"/>
      </a:defRPr>
    </a:lvl6pPr>
    <a:lvl7pPr marL="2519556" algn="l" defTabSz="839852" rtl="0" eaLnBrk="1" latinLnBrk="0" hangingPunct="1">
      <a:defRPr sz="1653" kern="1200">
        <a:solidFill>
          <a:schemeClr val="tx1"/>
        </a:solidFill>
        <a:latin typeface="+mn-lt"/>
        <a:ea typeface="+mn-ea"/>
        <a:cs typeface="+mn-cs"/>
      </a:defRPr>
    </a:lvl7pPr>
    <a:lvl8pPr marL="2939482" algn="l" defTabSz="839852" rtl="0" eaLnBrk="1" latinLnBrk="0" hangingPunct="1">
      <a:defRPr sz="1653" kern="1200">
        <a:solidFill>
          <a:schemeClr val="tx1"/>
        </a:solidFill>
        <a:latin typeface="+mn-lt"/>
        <a:ea typeface="+mn-ea"/>
        <a:cs typeface="+mn-cs"/>
      </a:defRPr>
    </a:lvl8pPr>
    <a:lvl9pPr marL="3359408" algn="l" defTabSz="839852" rtl="0" eaLnBrk="1" latinLnBrk="0" hangingPunct="1">
      <a:defRPr sz="165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48B95"/>
    <a:srgbClr val="E2DFE1"/>
    <a:srgbClr val="F0ECED"/>
    <a:srgbClr val="4B5C65"/>
    <a:srgbClr val="A8E0EB"/>
    <a:srgbClr val="DFF4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50000"/>
    <p:restoredTop sz="94624"/>
  </p:normalViewPr>
  <p:slideViewPr>
    <p:cSldViewPr snapToGrid="0" snapToObjects="1">
      <p:cViewPr varScale="1">
        <p:scale>
          <a:sx n="76" d="100"/>
          <a:sy n="76" d="100"/>
        </p:scale>
        <p:origin x="3480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D3691-6FF8-6D47-9394-AA1BA88FE82F}" type="datetimeFigureOut">
              <a:rPr lang="es-ES" smtClean="0"/>
              <a:t>15/12/18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F8332-E0C5-0146-AB2B-157FB0BDF28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67151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D3691-6FF8-6D47-9394-AA1BA88FE82F}" type="datetimeFigureOut">
              <a:rPr lang="es-ES" smtClean="0"/>
              <a:t>15/12/18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F8332-E0C5-0146-AB2B-157FB0BDF28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14540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D3691-6FF8-6D47-9394-AA1BA88FE82F}" type="datetimeFigureOut">
              <a:rPr lang="es-ES" smtClean="0"/>
              <a:t>15/12/18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F8332-E0C5-0146-AB2B-157FB0BDF28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714367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D3691-6FF8-6D47-9394-AA1BA88FE82F}" type="datetimeFigureOut">
              <a:rPr lang="es-ES" smtClean="0"/>
              <a:t>15/12/18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F8332-E0C5-0146-AB2B-157FB0BDF28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489868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D3691-6FF8-6D47-9394-AA1BA88FE82F}" type="datetimeFigureOut">
              <a:rPr lang="es-ES" smtClean="0"/>
              <a:t>15/12/18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F8332-E0C5-0146-AB2B-157FB0BDF28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41866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D3691-6FF8-6D47-9394-AA1BA88FE82F}" type="datetimeFigureOut">
              <a:rPr lang="es-ES" smtClean="0"/>
              <a:t>15/12/18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F8332-E0C5-0146-AB2B-157FB0BDF28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249695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D3691-6FF8-6D47-9394-AA1BA88FE82F}" type="datetimeFigureOut">
              <a:rPr lang="es-ES" smtClean="0"/>
              <a:t>15/12/18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F8332-E0C5-0146-AB2B-157FB0BDF28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202730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D3691-6FF8-6D47-9394-AA1BA88FE82F}" type="datetimeFigureOut">
              <a:rPr lang="es-ES" smtClean="0"/>
              <a:t>15/12/18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F8332-E0C5-0146-AB2B-157FB0BDF28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4278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D3691-6FF8-6D47-9394-AA1BA88FE82F}" type="datetimeFigureOut">
              <a:rPr lang="es-ES" smtClean="0"/>
              <a:t>15/12/18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F8332-E0C5-0146-AB2B-157FB0BDF28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37607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D3691-6FF8-6D47-9394-AA1BA88FE82F}" type="datetimeFigureOut">
              <a:rPr lang="es-ES" smtClean="0"/>
              <a:t>15/12/18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F8332-E0C5-0146-AB2B-157FB0BDF28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917022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D3691-6FF8-6D47-9394-AA1BA88FE82F}" type="datetimeFigureOut">
              <a:rPr lang="es-ES" smtClean="0"/>
              <a:t>15/12/18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F8332-E0C5-0146-AB2B-157FB0BDF28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36145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4D3691-6FF8-6D47-9394-AA1BA88FE82F}" type="datetimeFigureOut">
              <a:rPr lang="es-ES" smtClean="0"/>
              <a:t>15/12/18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AF8332-E0C5-0146-AB2B-157FB0BDF28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53256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ángulo 43">
            <a:extLst>
              <a:ext uri="{FF2B5EF4-FFF2-40B4-BE49-F238E27FC236}">
                <a16:creationId xmlns:a16="http://schemas.microsoft.com/office/drawing/2014/main" id="{61FA3AB8-82C5-8749-9E3B-57E107EE2AEE}"/>
              </a:ext>
            </a:extLst>
          </p:cNvPr>
          <p:cNvSpPr/>
          <p:nvPr/>
        </p:nvSpPr>
        <p:spPr>
          <a:xfrm>
            <a:off x="1017373" y="1530527"/>
            <a:ext cx="1001421" cy="25795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2953" tIns="41476" rIns="82953" bIns="414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sz="1089" dirty="0"/>
              <a:t>TEXTO AQUÍ</a:t>
            </a:r>
          </a:p>
        </p:txBody>
      </p:sp>
      <p:sp>
        <p:nvSpPr>
          <p:cNvPr id="45" name="Rectángulo 44">
            <a:extLst>
              <a:ext uri="{FF2B5EF4-FFF2-40B4-BE49-F238E27FC236}">
                <a16:creationId xmlns:a16="http://schemas.microsoft.com/office/drawing/2014/main" id="{2C107B5B-B67B-5F4F-B3D6-1E970818A309}"/>
              </a:ext>
            </a:extLst>
          </p:cNvPr>
          <p:cNvSpPr/>
          <p:nvPr/>
        </p:nvSpPr>
        <p:spPr>
          <a:xfrm>
            <a:off x="374088" y="3132869"/>
            <a:ext cx="1306342" cy="307236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2953" tIns="41476" rIns="82953" bIns="414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sz="1089" dirty="0"/>
              <a:t>TEXTO AQUÍ</a:t>
            </a:r>
          </a:p>
        </p:txBody>
      </p:sp>
      <p:sp>
        <p:nvSpPr>
          <p:cNvPr id="47" name="Rectángulo 46">
            <a:extLst>
              <a:ext uri="{FF2B5EF4-FFF2-40B4-BE49-F238E27FC236}">
                <a16:creationId xmlns:a16="http://schemas.microsoft.com/office/drawing/2014/main" id="{1565D9EF-5F64-584C-801E-030A338759F1}"/>
              </a:ext>
            </a:extLst>
          </p:cNvPr>
          <p:cNvSpPr/>
          <p:nvPr/>
        </p:nvSpPr>
        <p:spPr>
          <a:xfrm>
            <a:off x="795169" y="153753"/>
            <a:ext cx="1046748" cy="344901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2953" tIns="41476" rIns="82953" bIns="414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sz="1089" dirty="0"/>
              <a:t>TEXTO AQUÍ</a:t>
            </a:r>
          </a:p>
        </p:txBody>
      </p:sp>
      <p:sp>
        <p:nvSpPr>
          <p:cNvPr id="60" name="Rectángulo 59">
            <a:extLst>
              <a:ext uri="{FF2B5EF4-FFF2-40B4-BE49-F238E27FC236}">
                <a16:creationId xmlns:a16="http://schemas.microsoft.com/office/drawing/2014/main" id="{7BE5B9A2-1402-7D43-A1E9-85074ECCF5C3}"/>
              </a:ext>
            </a:extLst>
          </p:cNvPr>
          <p:cNvSpPr/>
          <p:nvPr/>
        </p:nvSpPr>
        <p:spPr>
          <a:xfrm>
            <a:off x="5409333" y="486534"/>
            <a:ext cx="1306342" cy="30056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2953" tIns="41476" rIns="82953" bIns="414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sz="1089" dirty="0"/>
              <a:t>TEXTO AQUÍ</a:t>
            </a:r>
          </a:p>
        </p:txBody>
      </p:sp>
      <p:sp>
        <p:nvSpPr>
          <p:cNvPr id="61" name="Rectángulo 60">
            <a:extLst>
              <a:ext uri="{FF2B5EF4-FFF2-40B4-BE49-F238E27FC236}">
                <a16:creationId xmlns:a16="http://schemas.microsoft.com/office/drawing/2014/main" id="{F15677F2-0115-964A-AFD1-0612DD417C82}"/>
              </a:ext>
            </a:extLst>
          </p:cNvPr>
          <p:cNvSpPr/>
          <p:nvPr/>
        </p:nvSpPr>
        <p:spPr>
          <a:xfrm>
            <a:off x="3683245" y="2945846"/>
            <a:ext cx="1306342" cy="323771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2953" tIns="41476" rIns="82953" bIns="414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sz="1089" dirty="0"/>
              <a:t>TEXTO AQUÍ</a:t>
            </a:r>
          </a:p>
        </p:txBody>
      </p:sp>
      <p:sp>
        <p:nvSpPr>
          <p:cNvPr id="62" name="Rectángulo 61">
            <a:extLst>
              <a:ext uri="{FF2B5EF4-FFF2-40B4-BE49-F238E27FC236}">
                <a16:creationId xmlns:a16="http://schemas.microsoft.com/office/drawing/2014/main" id="{A7688B05-D2BC-D244-BB4B-511B5A22A0D3}"/>
              </a:ext>
            </a:extLst>
          </p:cNvPr>
          <p:cNvSpPr/>
          <p:nvPr/>
        </p:nvSpPr>
        <p:spPr>
          <a:xfrm>
            <a:off x="5546302" y="3163691"/>
            <a:ext cx="1175708" cy="27641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2953" tIns="41476" rIns="82953" bIns="414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sz="1089" dirty="0"/>
              <a:t>TEXTO AQUÍ</a:t>
            </a:r>
          </a:p>
        </p:txBody>
      </p:sp>
      <p:sp>
        <p:nvSpPr>
          <p:cNvPr id="63" name="Rectángulo 62">
            <a:extLst>
              <a:ext uri="{FF2B5EF4-FFF2-40B4-BE49-F238E27FC236}">
                <a16:creationId xmlns:a16="http://schemas.microsoft.com/office/drawing/2014/main" id="{BE499508-B8C0-924D-92B9-32FD92AEDF7E}"/>
              </a:ext>
            </a:extLst>
          </p:cNvPr>
          <p:cNvSpPr/>
          <p:nvPr/>
        </p:nvSpPr>
        <p:spPr>
          <a:xfrm>
            <a:off x="4989587" y="6146158"/>
            <a:ext cx="1306342" cy="28318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2953" tIns="41476" rIns="82953" bIns="414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sz="1089" dirty="0"/>
              <a:t>TEXTO AQUÍ</a:t>
            </a:r>
          </a:p>
        </p:txBody>
      </p:sp>
      <p:sp>
        <p:nvSpPr>
          <p:cNvPr id="64" name="Rectángulo 63">
            <a:extLst>
              <a:ext uri="{FF2B5EF4-FFF2-40B4-BE49-F238E27FC236}">
                <a16:creationId xmlns:a16="http://schemas.microsoft.com/office/drawing/2014/main" id="{531DE1FD-8DFB-B347-B1B2-4B9AF0610E8B}"/>
              </a:ext>
            </a:extLst>
          </p:cNvPr>
          <p:cNvSpPr/>
          <p:nvPr/>
        </p:nvSpPr>
        <p:spPr>
          <a:xfrm>
            <a:off x="5475398" y="1788477"/>
            <a:ext cx="1168334" cy="30945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2953" tIns="41476" rIns="82953" bIns="414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sz="1000" dirty="0"/>
              <a:t>TEXTO AQUÍ</a:t>
            </a:r>
          </a:p>
        </p:txBody>
      </p:sp>
      <p:sp>
        <p:nvSpPr>
          <p:cNvPr id="65" name="Rectángulo 64">
            <a:extLst>
              <a:ext uri="{FF2B5EF4-FFF2-40B4-BE49-F238E27FC236}">
                <a16:creationId xmlns:a16="http://schemas.microsoft.com/office/drawing/2014/main" id="{C03FC634-F0E5-F041-AEEF-5EAFB06DD373}"/>
              </a:ext>
            </a:extLst>
          </p:cNvPr>
          <p:cNvSpPr/>
          <p:nvPr/>
        </p:nvSpPr>
        <p:spPr>
          <a:xfrm>
            <a:off x="2260450" y="1208857"/>
            <a:ext cx="1046748" cy="27298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2953" tIns="41476" rIns="82953" bIns="414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sz="1089" dirty="0"/>
              <a:t>TEXTO AQUÍ</a:t>
            </a:r>
          </a:p>
        </p:txBody>
      </p:sp>
      <p:sp>
        <p:nvSpPr>
          <p:cNvPr id="66" name="Rectángulo 65">
            <a:extLst>
              <a:ext uri="{FF2B5EF4-FFF2-40B4-BE49-F238E27FC236}">
                <a16:creationId xmlns:a16="http://schemas.microsoft.com/office/drawing/2014/main" id="{9C3627EB-3AD5-2848-9BBF-BA229ABFD50A}"/>
              </a:ext>
            </a:extLst>
          </p:cNvPr>
          <p:cNvSpPr/>
          <p:nvPr/>
        </p:nvSpPr>
        <p:spPr>
          <a:xfrm>
            <a:off x="3564390" y="1114517"/>
            <a:ext cx="1010123" cy="32252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2953" tIns="41476" rIns="82953" bIns="414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sz="1089" dirty="0"/>
              <a:t>TEXTO AQUÍ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45B766F5-128E-8E46-8DE1-8148E0BE03FC}"/>
              </a:ext>
            </a:extLst>
          </p:cNvPr>
          <p:cNvSpPr txBox="1"/>
          <p:nvPr/>
        </p:nvSpPr>
        <p:spPr>
          <a:xfrm>
            <a:off x="3488267" y="6722533"/>
            <a:ext cx="3251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50" dirty="0"/>
              <a:t>ELTARRODELOSIDIOMAS.COM</a:t>
            </a:r>
          </a:p>
        </p:txBody>
      </p:sp>
    </p:spTree>
    <p:extLst>
      <p:ext uri="{BB962C8B-B14F-4D97-AF65-F5344CB8AC3E}">
        <p14:creationId xmlns:p14="http://schemas.microsoft.com/office/powerpoint/2010/main" val="541391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ángulo 45">
            <a:extLst>
              <a:ext uri="{FF2B5EF4-FFF2-40B4-BE49-F238E27FC236}">
                <a16:creationId xmlns:a16="http://schemas.microsoft.com/office/drawing/2014/main" id="{2286EB8A-8F8E-5B49-8505-048671C42D19}"/>
              </a:ext>
            </a:extLst>
          </p:cNvPr>
          <p:cNvSpPr/>
          <p:nvPr/>
        </p:nvSpPr>
        <p:spPr>
          <a:xfrm>
            <a:off x="181009" y="3018834"/>
            <a:ext cx="1496807" cy="310049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2953" tIns="41476" rIns="82953" bIns="414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sz="1089" dirty="0"/>
              <a:t>TEXTO AQUÍ</a:t>
            </a:r>
          </a:p>
        </p:txBody>
      </p:sp>
      <p:sp>
        <p:nvSpPr>
          <p:cNvPr id="48" name="Rectángulo 47">
            <a:extLst>
              <a:ext uri="{FF2B5EF4-FFF2-40B4-BE49-F238E27FC236}">
                <a16:creationId xmlns:a16="http://schemas.microsoft.com/office/drawing/2014/main" id="{DED106FE-C07A-694D-A9BC-2BC53B190AAE}"/>
              </a:ext>
            </a:extLst>
          </p:cNvPr>
          <p:cNvSpPr/>
          <p:nvPr/>
        </p:nvSpPr>
        <p:spPr>
          <a:xfrm>
            <a:off x="1364143" y="202510"/>
            <a:ext cx="1496807" cy="294895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2953" tIns="41476" rIns="82953" bIns="414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sz="1089" dirty="0"/>
              <a:t>TEXTO AQUÍ</a:t>
            </a:r>
          </a:p>
        </p:txBody>
      </p:sp>
      <p:sp>
        <p:nvSpPr>
          <p:cNvPr id="53" name="Rectángulo 52">
            <a:extLst>
              <a:ext uri="{FF2B5EF4-FFF2-40B4-BE49-F238E27FC236}">
                <a16:creationId xmlns:a16="http://schemas.microsoft.com/office/drawing/2014/main" id="{C95C5D31-53B1-F94C-8A5D-38A7EC43FC2F}"/>
              </a:ext>
            </a:extLst>
          </p:cNvPr>
          <p:cNvSpPr/>
          <p:nvPr/>
        </p:nvSpPr>
        <p:spPr>
          <a:xfrm>
            <a:off x="3978867" y="2440393"/>
            <a:ext cx="1152928" cy="24937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2953" tIns="41476" rIns="82953" bIns="414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sz="1089" dirty="0"/>
              <a:t>TEXTO AQUÍ</a:t>
            </a:r>
          </a:p>
        </p:txBody>
      </p:sp>
      <p:sp>
        <p:nvSpPr>
          <p:cNvPr id="56" name="Rectángulo 55">
            <a:extLst>
              <a:ext uri="{FF2B5EF4-FFF2-40B4-BE49-F238E27FC236}">
                <a16:creationId xmlns:a16="http://schemas.microsoft.com/office/drawing/2014/main" id="{FF535C52-AABD-8F46-B25D-F663040216EF}"/>
              </a:ext>
            </a:extLst>
          </p:cNvPr>
          <p:cNvSpPr/>
          <p:nvPr/>
        </p:nvSpPr>
        <p:spPr>
          <a:xfrm>
            <a:off x="5201909" y="3113039"/>
            <a:ext cx="1599697" cy="293935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2953" tIns="41476" rIns="82953" bIns="414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sz="1089" dirty="0"/>
              <a:t>TEXTO AQUÍ</a:t>
            </a:r>
          </a:p>
        </p:txBody>
      </p:sp>
      <p:sp>
        <p:nvSpPr>
          <p:cNvPr id="65" name="Rectángulo 64">
            <a:extLst>
              <a:ext uri="{FF2B5EF4-FFF2-40B4-BE49-F238E27FC236}">
                <a16:creationId xmlns:a16="http://schemas.microsoft.com/office/drawing/2014/main" id="{04ED1CD5-5753-D544-8636-ABA9DCE79EB1}"/>
              </a:ext>
            </a:extLst>
          </p:cNvPr>
          <p:cNvSpPr/>
          <p:nvPr/>
        </p:nvSpPr>
        <p:spPr>
          <a:xfrm>
            <a:off x="5527294" y="1181281"/>
            <a:ext cx="1178298" cy="320311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2953" tIns="41476" rIns="82953" bIns="414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sz="1089" dirty="0"/>
              <a:t>TEXTO AQUÍ</a:t>
            </a:r>
          </a:p>
        </p:txBody>
      </p:sp>
      <p:sp>
        <p:nvSpPr>
          <p:cNvPr id="71" name="Rectángulo 70">
            <a:extLst>
              <a:ext uri="{FF2B5EF4-FFF2-40B4-BE49-F238E27FC236}">
                <a16:creationId xmlns:a16="http://schemas.microsoft.com/office/drawing/2014/main" id="{D9E14B97-85DD-A04E-A76A-0AADDFA83C8E}"/>
              </a:ext>
            </a:extLst>
          </p:cNvPr>
          <p:cNvSpPr/>
          <p:nvPr/>
        </p:nvSpPr>
        <p:spPr>
          <a:xfrm>
            <a:off x="4261912" y="211705"/>
            <a:ext cx="1371660" cy="2857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2953" tIns="41476" rIns="82953" bIns="414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sz="1089" dirty="0"/>
              <a:t>TEXTO AQUÍ</a:t>
            </a:r>
          </a:p>
        </p:txBody>
      </p:sp>
      <p:sp>
        <p:nvSpPr>
          <p:cNvPr id="74" name="Rectángulo 73">
            <a:extLst>
              <a:ext uri="{FF2B5EF4-FFF2-40B4-BE49-F238E27FC236}">
                <a16:creationId xmlns:a16="http://schemas.microsoft.com/office/drawing/2014/main" id="{8B9FC5DB-1574-5D4D-95C8-6C9AA599F20F}"/>
              </a:ext>
            </a:extLst>
          </p:cNvPr>
          <p:cNvSpPr/>
          <p:nvPr/>
        </p:nvSpPr>
        <p:spPr>
          <a:xfrm>
            <a:off x="1943251" y="3113039"/>
            <a:ext cx="878718" cy="34663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2953" tIns="41476" rIns="82953" bIns="414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sz="1089" dirty="0"/>
              <a:t>TEXTO AQUÍ</a:t>
            </a:r>
          </a:p>
        </p:txBody>
      </p:sp>
      <p:sp>
        <p:nvSpPr>
          <p:cNvPr id="76" name="Rectángulo 75">
            <a:extLst>
              <a:ext uri="{FF2B5EF4-FFF2-40B4-BE49-F238E27FC236}">
                <a16:creationId xmlns:a16="http://schemas.microsoft.com/office/drawing/2014/main" id="{BD7049A5-A401-954B-9B62-4159F58FF0DA}"/>
              </a:ext>
            </a:extLst>
          </p:cNvPr>
          <p:cNvSpPr/>
          <p:nvPr/>
        </p:nvSpPr>
        <p:spPr>
          <a:xfrm>
            <a:off x="2269885" y="2656091"/>
            <a:ext cx="891677" cy="24695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2953" tIns="41476" rIns="82953" bIns="414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sz="1089" dirty="0"/>
              <a:t>TEXTO AQUÍ</a:t>
            </a:r>
          </a:p>
        </p:txBody>
      </p:sp>
      <p:sp>
        <p:nvSpPr>
          <p:cNvPr id="77" name="Rectángulo 76">
            <a:extLst>
              <a:ext uri="{FF2B5EF4-FFF2-40B4-BE49-F238E27FC236}">
                <a16:creationId xmlns:a16="http://schemas.microsoft.com/office/drawing/2014/main" id="{9686700B-0382-9245-8131-9CF83207D366}"/>
              </a:ext>
            </a:extLst>
          </p:cNvPr>
          <p:cNvSpPr/>
          <p:nvPr/>
        </p:nvSpPr>
        <p:spPr>
          <a:xfrm>
            <a:off x="1810466" y="1495238"/>
            <a:ext cx="815910" cy="330386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2953" tIns="41476" rIns="82953" bIns="414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sz="1000" dirty="0"/>
              <a:t>TEXTO AQUÍ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34C8C221-68A0-A440-8187-8FC287BEAEBD}"/>
              </a:ext>
            </a:extLst>
          </p:cNvPr>
          <p:cNvSpPr txBox="1"/>
          <p:nvPr/>
        </p:nvSpPr>
        <p:spPr>
          <a:xfrm>
            <a:off x="3488267" y="6722533"/>
            <a:ext cx="3251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50" dirty="0"/>
              <a:t>ELTARRODELOSIDIOMAS.COM</a:t>
            </a:r>
          </a:p>
        </p:txBody>
      </p:sp>
    </p:spTree>
    <p:extLst>
      <p:ext uri="{BB962C8B-B14F-4D97-AF65-F5344CB8AC3E}">
        <p14:creationId xmlns:p14="http://schemas.microsoft.com/office/powerpoint/2010/main" val="34608797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ángulo 50">
            <a:extLst>
              <a:ext uri="{FF2B5EF4-FFF2-40B4-BE49-F238E27FC236}">
                <a16:creationId xmlns:a16="http://schemas.microsoft.com/office/drawing/2014/main" id="{D93B8613-A415-7241-BE74-82124B071973}"/>
              </a:ext>
            </a:extLst>
          </p:cNvPr>
          <p:cNvSpPr/>
          <p:nvPr/>
        </p:nvSpPr>
        <p:spPr>
          <a:xfrm>
            <a:off x="4827399" y="3149477"/>
            <a:ext cx="1178298" cy="189539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2953" tIns="41476" rIns="82953" bIns="414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sz="1100" dirty="0"/>
              <a:t>TEXTO AQUÍ</a:t>
            </a:r>
          </a:p>
        </p:txBody>
      </p:sp>
      <p:sp>
        <p:nvSpPr>
          <p:cNvPr id="52" name="Rectángulo 51">
            <a:extLst>
              <a:ext uri="{FF2B5EF4-FFF2-40B4-BE49-F238E27FC236}">
                <a16:creationId xmlns:a16="http://schemas.microsoft.com/office/drawing/2014/main" id="{50254409-D693-EC42-9F32-6BC6F56C1A60}"/>
              </a:ext>
            </a:extLst>
          </p:cNvPr>
          <p:cNvSpPr/>
          <p:nvPr/>
        </p:nvSpPr>
        <p:spPr>
          <a:xfrm>
            <a:off x="5232869" y="1463713"/>
            <a:ext cx="1545656" cy="286455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2953" tIns="41476" rIns="82953" bIns="414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sz="953" dirty="0"/>
              <a:t>TEXTO AQUÍ</a:t>
            </a:r>
          </a:p>
        </p:txBody>
      </p:sp>
      <p:sp>
        <p:nvSpPr>
          <p:cNvPr id="53" name="Rectángulo 52">
            <a:extLst>
              <a:ext uri="{FF2B5EF4-FFF2-40B4-BE49-F238E27FC236}">
                <a16:creationId xmlns:a16="http://schemas.microsoft.com/office/drawing/2014/main" id="{AC8FD2E5-67FE-7C4D-BD28-6E5D0E0AD40B}"/>
              </a:ext>
            </a:extLst>
          </p:cNvPr>
          <p:cNvSpPr/>
          <p:nvPr/>
        </p:nvSpPr>
        <p:spPr>
          <a:xfrm>
            <a:off x="2106278" y="3175797"/>
            <a:ext cx="883940" cy="30514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2953" tIns="41476" rIns="82953" bIns="414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sz="953" dirty="0"/>
              <a:t>TEXTO AQUÍ</a:t>
            </a:r>
          </a:p>
        </p:txBody>
      </p:sp>
      <p:sp>
        <p:nvSpPr>
          <p:cNvPr id="54" name="Rectángulo 53">
            <a:extLst>
              <a:ext uri="{FF2B5EF4-FFF2-40B4-BE49-F238E27FC236}">
                <a16:creationId xmlns:a16="http://schemas.microsoft.com/office/drawing/2014/main" id="{E58D3275-BE7F-2B4F-BE59-68029636F223}"/>
              </a:ext>
            </a:extLst>
          </p:cNvPr>
          <p:cNvSpPr/>
          <p:nvPr/>
        </p:nvSpPr>
        <p:spPr>
          <a:xfrm>
            <a:off x="965515" y="2672288"/>
            <a:ext cx="883940" cy="284271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2953" tIns="41476" rIns="82953" bIns="414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sz="953" dirty="0"/>
              <a:t>TEXTO AQUÍ</a:t>
            </a:r>
          </a:p>
        </p:txBody>
      </p:sp>
      <p:sp>
        <p:nvSpPr>
          <p:cNvPr id="55" name="Rectángulo 54">
            <a:extLst>
              <a:ext uri="{FF2B5EF4-FFF2-40B4-BE49-F238E27FC236}">
                <a16:creationId xmlns:a16="http://schemas.microsoft.com/office/drawing/2014/main" id="{22AF21B3-F443-464A-9116-7D2157E4EC34}"/>
              </a:ext>
            </a:extLst>
          </p:cNvPr>
          <p:cNvSpPr/>
          <p:nvPr/>
        </p:nvSpPr>
        <p:spPr>
          <a:xfrm>
            <a:off x="606039" y="1885493"/>
            <a:ext cx="961009" cy="276239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2953" tIns="41476" rIns="82953" bIns="414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sz="953" dirty="0"/>
              <a:t>TEXTO AQUÍ</a:t>
            </a:r>
          </a:p>
        </p:txBody>
      </p:sp>
      <p:sp>
        <p:nvSpPr>
          <p:cNvPr id="56" name="Rectángulo 55">
            <a:extLst>
              <a:ext uri="{FF2B5EF4-FFF2-40B4-BE49-F238E27FC236}">
                <a16:creationId xmlns:a16="http://schemas.microsoft.com/office/drawing/2014/main" id="{66080B75-4CFE-3345-BD9F-FEFC07685E48}"/>
              </a:ext>
            </a:extLst>
          </p:cNvPr>
          <p:cNvSpPr/>
          <p:nvPr/>
        </p:nvSpPr>
        <p:spPr>
          <a:xfrm>
            <a:off x="4196915" y="2374413"/>
            <a:ext cx="943717" cy="202899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2953" tIns="41476" rIns="82953" bIns="414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sz="1100" dirty="0"/>
              <a:t>TEXTO AQUÍ</a:t>
            </a:r>
          </a:p>
        </p:txBody>
      </p:sp>
      <p:sp>
        <p:nvSpPr>
          <p:cNvPr id="57" name="Rectángulo 56">
            <a:extLst>
              <a:ext uri="{FF2B5EF4-FFF2-40B4-BE49-F238E27FC236}">
                <a16:creationId xmlns:a16="http://schemas.microsoft.com/office/drawing/2014/main" id="{E74E22A5-8C6C-F245-813A-3564B9A270E7}"/>
              </a:ext>
            </a:extLst>
          </p:cNvPr>
          <p:cNvSpPr/>
          <p:nvPr/>
        </p:nvSpPr>
        <p:spPr>
          <a:xfrm>
            <a:off x="2294103" y="1463713"/>
            <a:ext cx="961009" cy="286455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2953" tIns="41476" rIns="82953" bIns="414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sz="953" dirty="0"/>
              <a:t>TEXTO AQUÍ</a:t>
            </a:r>
          </a:p>
        </p:txBody>
      </p:sp>
      <p:sp>
        <p:nvSpPr>
          <p:cNvPr id="58" name="Rectángulo 57">
            <a:extLst>
              <a:ext uri="{FF2B5EF4-FFF2-40B4-BE49-F238E27FC236}">
                <a16:creationId xmlns:a16="http://schemas.microsoft.com/office/drawing/2014/main" id="{D6DFFABD-6322-3C4B-B04E-4D7573A1E894}"/>
              </a:ext>
            </a:extLst>
          </p:cNvPr>
          <p:cNvSpPr/>
          <p:nvPr/>
        </p:nvSpPr>
        <p:spPr>
          <a:xfrm>
            <a:off x="3599970" y="1495647"/>
            <a:ext cx="760530" cy="309806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2953" tIns="41476" rIns="82953" bIns="414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sz="953" dirty="0"/>
              <a:t>TEXTO AQUÍ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3921B473-CC54-4C48-BC17-85F63A9366DD}"/>
              </a:ext>
            </a:extLst>
          </p:cNvPr>
          <p:cNvSpPr txBox="1"/>
          <p:nvPr/>
        </p:nvSpPr>
        <p:spPr>
          <a:xfrm>
            <a:off x="3488267" y="6722533"/>
            <a:ext cx="3251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50" dirty="0"/>
              <a:t>ELTARRODELOSIDIOMAS.COM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0469F5AF-7555-B744-AEF2-0B86202179E6}"/>
              </a:ext>
            </a:extLst>
          </p:cNvPr>
          <p:cNvSpPr txBox="1"/>
          <p:nvPr/>
        </p:nvSpPr>
        <p:spPr>
          <a:xfrm>
            <a:off x="3488267" y="3285067"/>
            <a:ext cx="3251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50" dirty="0"/>
              <a:t>ELTARRODELOSIDIOMAS.COM</a:t>
            </a:r>
          </a:p>
        </p:txBody>
      </p:sp>
    </p:spTree>
    <p:extLst>
      <p:ext uri="{BB962C8B-B14F-4D97-AF65-F5344CB8AC3E}">
        <p14:creationId xmlns:p14="http://schemas.microsoft.com/office/powerpoint/2010/main" val="28262454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ángulo 49">
            <a:extLst>
              <a:ext uri="{FF2B5EF4-FFF2-40B4-BE49-F238E27FC236}">
                <a16:creationId xmlns:a16="http://schemas.microsoft.com/office/drawing/2014/main" id="{82FC85DD-514C-4C46-97F1-3A9BFBC28265}"/>
              </a:ext>
            </a:extLst>
          </p:cNvPr>
          <p:cNvSpPr/>
          <p:nvPr/>
        </p:nvSpPr>
        <p:spPr>
          <a:xfrm>
            <a:off x="1826156" y="703734"/>
            <a:ext cx="961009" cy="23275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2953" tIns="41476" rIns="82953" bIns="414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sz="953" dirty="0"/>
              <a:t>TEXTO AQUÍ</a:t>
            </a:r>
          </a:p>
        </p:txBody>
      </p:sp>
      <p:sp>
        <p:nvSpPr>
          <p:cNvPr id="59" name="Rectángulo 58">
            <a:extLst>
              <a:ext uri="{FF2B5EF4-FFF2-40B4-BE49-F238E27FC236}">
                <a16:creationId xmlns:a16="http://schemas.microsoft.com/office/drawing/2014/main" id="{7A67440B-6855-8A4E-B375-1A7565E4F5AA}"/>
              </a:ext>
            </a:extLst>
          </p:cNvPr>
          <p:cNvSpPr/>
          <p:nvPr/>
        </p:nvSpPr>
        <p:spPr>
          <a:xfrm>
            <a:off x="394252" y="1153782"/>
            <a:ext cx="961009" cy="31191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2953" tIns="41476" rIns="82953" bIns="414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sz="953" dirty="0"/>
              <a:t>TEXTO AQUÍ</a:t>
            </a:r>
          </a:p>
        </p:txBody>
      </p:sp>
      <p:sp>
        <p:nvSpPr>
          <p:cNvPr id="64" name="Rectángulo 63">
            <a:extLst>
              <a:ext uri="{FF2B5EF4-FFF2-40B4-BE49-F238E27FC236}">
                <a16:creationId xmlns:a16="http://schemas.microsoft.com/office/drawing/2014/main" id="{1086F07A-27C9-2D42-999F-AF7C0436C6CF}"/>
              </a:ext>
            </a:extLst>
          </p:cNvPr>
          <p:cNvSpPr/>
          <p:nvPr/>
        </p:nvSpPr>
        <p:spPr>
          <a:xfrm>
            <a:off x="1601859" y="2549501"/>
            <a:ext cx="961009" cy="34117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2953" tIns="41476" rIns="82953" bIns="414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sz="953" dirty="0"/>
              <a:t>TEXTO AQUÍ</a:t>
            </a:r>
          </a:p>
        </p:txBody>
      </p:sp>
      <p:sp>
        <p:nvSpPr>
          <p:cNvPr id="65" name="Rectángulo 64">
            <a:extLst>
              <a:ext uri="{FF2B5EF4-FFF2-40B4-BE49-F238E27FC236}">
                <a16:creationId xmlns:a16="http://schemas.microsoft.com/office/drawing/2014/main" id="{E721FF2A-0B28-0C42-A8BC-7A9AC2A9480C}"/>
              </a:ext>
            </a:extLst>
          </p:cNvPr>
          <p:cNvSpPr/>
          <p:nvPr/>
        </p:nvSpPr>
        <p:spPr>
          <a:xfrm>
            <a:off x="317300" y="3150754"/>
            <a:ext cx="961009" cy="27638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2953" tIns="41476" rIns="82953" bIns="414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sz="953" dirty="0"/>
              <a:t>TEXTO AQUÍ</a:t>
            </a:r>
          </a:p>
        </p:txBody>
      </p:sp>
      <p:sp>
        <p:nvSpPr>
          <p:cNvPr id="67" name="Rectángulo 66">
            <a:extLst>
              <a:ext uri="{FF2B5EF4-FFF2-40B4-BE49-F238E27FC236}">
                <a16:creationId xmlns:a16="http://schemas.microsoft.com/office/drawing/2014/main" id="{4B0A51EB-E469-A24F-9F69-2E3289C0C24F}"/>
              </a:ext>
            </a:extLst>
          </p:cNvPr>
          <p:cNvSpPr/>
          <p:nvPr/>
        </p:nvSpPr>
        <p:spPr>
          <a:xfrm>
            <a:off x="4938851" y="2937650"/>
            <a:ext cx="961009" cy="32776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2953" tIns="41476" rIns="82953" bIns="414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sz="953" dirty="0"/>
              <a:t>TEXTO AQUÍ</a:t>
            </a:r>
          </a:p>
        </p:txBody>
      </p:sp>
      <p:sp>
        <p:nvSpPr>
          <p:cNvPr id="68" name="Rectángulo 67">
            <a:extLst>
              <a:ext uri="{FF2B5EF4-FFF2-40B4-BE49-F238E27FC236}">
                <a16:creationId xmlns:a16="http://schemas.microsoft.com/office/drawing/2014/main" id="{7D261692-BFAF-D543-8652-9E6FBCC3F636}"/>
              </a:ext>
            </a:extLst>
          </p:cNvPr>
          <p:cNvSpPr/>
          <p:nvPr/>
        </p:nvSpPr>
        <p:spPr>
          <a:xfrm>
            <a:off x="3502638" y="2549502"/>
            <a:ext cx="961009" cy="23618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2953" tIns="41476" rIns="82953" bIns="414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sz="953" dirty="0"/>
              <a:t>TEXTO AQUÍ</a:t>
            </a:r>
          </a:p>
        </p:txBody>
      </p:sp>
      <p:sp>
        <p:nvSpPr>
          <p:cNvPr id="69" name="Rectángulo 68">
            <a:extLst>
              <a:ext uri="{FF2B5EF4-FFF2-40B4-BE49-F238E27FC236}">
                <a16:creationId xmlns:a16="http://schemas.microsoft.com/office/drawing/2014/main" id="{01A0F566-EF56-7E4B-85CF-C8F6C54250EE}"/>
              </a:ext>
            </a:extLst>
          </p:cNvPr>
          <p:cNvSpPr/>
          <p:nvPr/>
        </p:nvSpPr>
        <p:spPr>
          <a:xfrm>
            <a:off x="5754267" y="2472315"/>
            <a:ext cx="961009" cy="26184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2953" tIns="41476" rIns="82953" bIns="414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sz="953" dirty="0"/>
              <a:t>TEXTO AQUÍ</a:t>
            </a:r>
          </a:p>
        </p:txBody>
      </p:sp>
      <p:sp>
        <p:nvSpPr>
          <p:cNvPr id="70" name="Rectángulo 69">
            <a:extLst>
              <a:ext uri="{FF2B5EF4-FFF2-40B4-BE49-F238E27FC236}">
                <a16:creationId xmlns:a16="http://schemas.microsoft.com/office/drawing/2014/main" id="{E504844A-6E48-274E-9CAA-DF290D7E9253}"/>
              </a:ext>
            </a:extLst>
          </p:cNvPr>
          <p:cNvSpPr/>
          <p:nvPr/>
        </p:nvSpPr>
        <p:spPr>
          <a:xfrm>
            <a:off x="5754267" y="665131"/>
            <a:ext cx="961009" cy="24046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2953" tIns="41476" rIns="82953" bIns="414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sz="953" dirty="0"/>
              <a:t>TEXTO AQUÍ</a:t>
            </a:r>
          </a:p>
        </p:txBody>
      </p:sp>
      <p:sp>
        <p:nvSpPr>
          <p:cNvPr id="75" name="Rectángulo 74">
            <a:extLst>
              <a:ext uri="{FF2B5EF4-FFF2-40B4-BE49-F238E27FC236}">
                <a16:creationId xmlns:a16="http://schemas.microsoft.com/office/drawing/2014/main" id="{67BF6BAA-4158-994E-BD8A-34C8062353C1}"/>
              </a:ext>
            </a:extLst>
          </p:cNvPr>
          <p:cNvSpPr/>
          <p:nvPr/>
        </p:nvSpPr>
        <p:spPr>
          <a:xfrm>
            <a:off x="3599715" y="1127012"/>
            <a:ext cx="1473860" cy="24607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82953" tIns="41476" rIns="82953" bIns="4147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s-ES" sz="953" dirty="0"/>
              <a:t>TEXTO AQUÍ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BB4FD0A0-2AF8-E349-9C05-37322693FC7A}"/>
              </a:ext>
            </a:extLst>
          </p:cNvPr>
          <p:cNvSpPr txBox="1"/>
          <p:nvPr/>
        </p:nvSpPr>
        <p:spPr>
          <a:xfrm>
            <a:off x="3488267" y="6722533"/>
            <a:ext cx="3251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50" dirty="0"/>
              <a:t>ELTARRODELOSIDIOMAS.COM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8C445E14-383F-B146-9430-3250770E3CA6}"/>
              </a:ext>
            </a:extLst>
          </p:cNvPr>
          <p:cNvSpPr txBox="1"/>
          <p:nvPr/>
        </p:nvSpPr>
        <p:spPr>
          <a:xfrm>
            <a:off x="3488267" y="3285067"/>
            <a:ext cx="3251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050" dirty="0"/>
              <a:t>ELTARRODELOSIDIOMAS.COM</a:t>
            </a:r>
          </a:p>
        </p:txBody>
      </p:sp>
    </p:spTree>
    <p:extLst>
      <p:ext uri="{BB962C8B-B14F-4D97-AF65-F5344CB8AC3E}">
        <p14:creationId xmlns:p14="http://schemas.microsoft.com/office/powerpoint/2010/main" val="21198586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rma libre 9">
            <a:extLst>
              <a:ext uri="{FF2B5EF4-FFF2-40B4-BE49-F238E27FC236}">
                <a16:creationId xmlns:a16="http://schemas.microsoft.com/office/drawing/2014/main" id="{122C367A-2794-C04E-9437-0A314900F0BD}"/>
              </a:ext>
            </a:extLst>
          </p:cNvPr>
          <p:cNvSpPr/>
          <p:nvPr/>
        </p:nvSpPr>
        <p:spPr>
          <a:xfrm>
            <a:off x="4587030" y="2306430"/>
            <a:ext cx="1233150" cy="1221488"/>
          </a:xfrm>
          <a:custGeom>
            <a:avLst/>
            <a:gdLst>
              <a:gd name="connsiteX0" fmla="*/ 742523 w 1233150"/>
              <a:gd name="connsiteY0" fmla="*/ 14875 h 1221488"/>
              <a:gd name="connsiteX1" fmla="*/ 634239 w 1233150"/>
              <a:gd name="connsiteY1" fmla="*/ 26907 h 1221488"/>
              <a:gd name="connsiteX2" fmla="*/ 622207 w 1233150"/>
              <a:gd name="connsiteY2" fmla="*/ 159254 h 1221488"/>
              <a:gd name="connsiteX3" fmla="*/ 273292 w 1233150"/>
              <a:gd name="connsiteY3" fmla="*/ 423949 h 1221488"/>
              <a:gd name="connsiteX4" fmla="*/ 20629 w 1233150"/>
              <a:gd name="connsiteY4" fmla="*/ 688644 h 1221488"/>
              <a:gd name="connsiteX5" fmla="*/ 20629 w 1233150"/>
              <a:gd name="connsiteY5" fmla="*/ 977402 h 1221488"/>
              <a:gd name="connsiteX6" fmla="*/ 68755 w 1233150"/>
              <a:gd name="connsiteY6" fmla="*/ 1109749 h 1221488"/>
              <a:gd name="connsiteX7" fmla="*/ 177039 w 1233150"/>
              <a:gd name="connsiteY7" fmla="*/ 1181939 h 1221488"/>
              <a:gd name="connsiteX8" fmla="*/ 417671 w 1233150"/>
              <a:gd name="connsiteY8" fmla="*/ 1218033 h 1221488"/>
              <a:gd name="connsiteX9" fmla="*/ 670334 w 1233150"/>
              <a:gd name="connsiteY9" fmla="*/ 1097717 h 1221488"/>
              <a:gd name="connsiteX10" fmla="*/ 1103471 w 1233150"/>
              <a:gd name="connsiteY10" fmla="*/ 664581 h 1221488"/>
              <a:gd name="connsiteX11" fmla="*/ 1199723 w 1233150"/>
              <a:gd name="connsiteY11" fmla="*/ 604423 h 1221488"/>
              <a:gd name="connsiteX12" fmla="*/ 1211755 w 1233150"/>
              <a:gd name="connsiteY12" fmla="*/ 508170 h 1221488"/>
              <a:gd name="connsiteX13" fmla="*/ 922997 w 1233150"/>
              <a:gd name="connsiteY13" fmla="*/ 195349 h 1221488"/>
              <a:gd name="connsiteX14" fmla="*/ 742523 w 1233150"/>
              <a:gd name="connsiteY14" fmla="*/ 14875 h 122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233150" h="1221488">
                <a:moveTo>
                  <a:pt x="742523" y="14875"/>
                </a:moveTo>
                <a:cubicBezTo>
                  <a:pt x="694397" y="-13199"/>
                  <a:pt x="654292" y="2844"/>
                  <a:pt x="634239" y="26907"/>
                </a:cubicBezTo>
                <a:cubicBezTo>
                  <a:pt x="614186" y="50970"/>
                  <a:pt x="682365" y="93080"/>
                  <a:pt x="622207" y="159254"/>
                </a:cubicBezTo>
                <a:cubicBezTo>
                  <a:pt x="562049" y="225428"/>
                  <a:pt x="373555" y="335717"/>
                  <a:pt x="273292" y="423949"/>
                </a:cubicBezTo>
                <a:cubicBezTo>
                  <a:pt x="173029" y="512181"/>
                  <a:pt x="62739" y="596402"/>
                  <a:pt x="20629" y="688644"/>
                </a:cubicBezTo>
                <a:cubicBezTo>
                  <a:pt x="-21482" y="780886"/>
                  <a:pt x="12608" y="907218"/>
                  <a:pt x="20629" y="977402"/>
                </a:cubicBezTo>
                <a:cubicBezTo>
                  <a:pt x="28650" y="1047586"/>
                  <a:pt x="42687" y="1075660"/>
                  <a:pt x="68755" y="1109749"/>
                </a:cubicBezTo>
                <a:cubicBezTo>
                  <a:pt x="94823" y="1143839"/>
                  <a:pt x="118886" y="1163892"/>
                  <a:pt x="177039" y="1181939"/>
                </a:cubicBezTo>
                <a:cubicBezTo>
                  <a:pt x="235192" y="1199986"/>
                  <a:pt x="335455" y="1232070"/>
                  <a:pt x="417671" y="1218033"/>
                </a:cubicBezTo>
                <a:cubicBezTo>
                  <a:pt x="499887" y="1203996"/>
                  <a:pt x="556034" y="1189959"/>
                  <a:pt x="670334" y="1097717"/>
                </a:cubicBezTo>
                <a:cubicBezTo>
                  <a:pt x="784634" y="1005475"/>
                  <a:pt x="1015240" y="746797"/>
                  <a:pt x="1103471" y="664581"/>
                </a:cubicBezTo>
                <a:cubicBezTo>
                  <a:pt x="1191702" y="582365"/>
                  <a:pt x="1181676" y="630492"/>
                  <a:pt x="1199723" y="604423"/>
                </a:cubicBezTo>
                <a:cubicBezTo>
                  <a:pt x="1217770" y="578355"/>
                  <a:pt x="1257876" y="576349"/>
                  <a:pt x="1211755" y="508170"/>
                </a:cubicBezTo>
                <a:cubicBezTo>
                  <a:pt x="1165634" y="439991"/>
                  <a:pt x="993181" y="279570"/>
                  <a:pt x="922997" y="195349"/>
                </a:cubicBezTo>
                <a:cubicBezTo>
                  <a:pt x="852813" y="111128"/>
                  <a:pt x="790649" y="42949"/>
                  <a:pt x="742523" y="14875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Triángulo 4">
            <a:extLst>
              <a:ext uri="{FF2B5EF4-FFF2-40B4-BE49-F238E27FC236}">
                <a16:creationId xmlns:a16="http://schemas.microsoft.com/office/drawing/2014/main" id="{869709ED-D341-F54D-ADF8-31F96817F678}"/>
              </a:ext>
            </a:extLst>
          </p:cNvPr>
          <p:cNvSpPr/>
          <p:nvPr/>
        </p:nvSpPr>
        <p:spPr>
          <a:xfrm>
            <a:off x="113858" y="590797"/>
            <a:ext cx="5942803" cy="5557076"/>
          </a:xfrm>
          <a:prstGeom prst="triangle">
            <a:avLst>
              <a:gd name="adj" fmla="val 0"/>
            </a:avLst>
          </a:prstGeom>
          <a:pattFill prst="horzBrick">
            <a:fgClr>
              <a:schemeClr val="bg2">
                <a:lumMod val="90000"/>
              </a:schemeClr>
            </a:fgClr>
            <a:bgClr>
              <a:schemeClr val="bg1"/>
            </a:bgClr>
          </a:pattFill>
          <a:ln w="50800">
            <a:solidFill>
              <a:srgbClr val="A48B9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500" dirty="0"/>
          </a:p>
        </p:txBody>
      </p:sp>
      <p:sp>
        <p:nvSpPr>
          <p:cNvPr id="3" name="Forma libre 2">
            <a:extLst>
              <a:ext uri="{FF2B5EF4-FFF2-40B4-BE49-F238E27FC236}">
                <a16:creationId xmlns:a16="http://schemas.microsoft.com/office/drawing/2014/main" id="{BA132D9C-91CC-5248-8A25-5178A67C6432}"/>
              </a:ext>
            </a:extLst>
          </p:cNvPr>
          <p:cNvSpPr/>
          <p:nvPr/>
        </p:nvSpPr>
        <p:spPr>
          <a:xfrm>
            <a:off x="592982" y="1946272"/>
            <a:ext cx="1233150" cy="1221488"/>
          </a:xfrm>
          <a:custGeom>
            <a:avLst/>
            <a:gdLst>
              <a:gd name="connsiteX0" fmla="*/ 742523 w 1233150"/>
              <a:gd name="connsiteY0" fmla="*/ 14875 h 1221488"/>
              <a:gd name="connsiteX1" fmla="*/ 634239 w 1233150"/>
              <a:gd name="connsiteY1" fmla="*/ 26907 h 1221488"/>
              <a:gd name="connsiteX2" fmla="*/ 622207 w 1233150"/>
              <a:gd name="connsiteY2" fmla="*/ 159254 h 1221488"/>
              <a:gd name="connsiteX3" fmla="*/ 273292 w 1233150"/>
              <a:gd name="connsiteY3" fmla="*/ 423949 h 1221488"/>
              <a:gd name="connsiteX4" fmla="*/ 20629 w 1233150"/>
              <a:gd name="connsiteY4" fmla="*/ 688644 h 1221488"/>
              <a:gd name="connsiteX5" fmla="*/ 20629 w 1233150"/>
              <a:gd name="connsiteY5" fmla="*/ 977402 h 1221488"/>
              <a:gd name="connsiteX6" fmla="*/ 68755 w 1233150"/>
              <a:gd name="connsiteY6" fmla="*/ 1109749 h 1221488"/>
              <a:gd name="connsiteX7" fmla="*/ 177039 w 1233150"/>
              <a:gd name="connsiteY7" fmla="*/ 1181939 h 1221488"/>
              <a:gd name="connsiteX8" fmla="*/ 417671 w 1233150"/>
              <a:gd name="connsiteY8" fmla="*/ 1218033 h 1221488"/>
              <a:gd name="connsiteX9" fmla="*/ 670334 w 1233150"/>
              <a:gd name="connsiteY9" fmla="*/ 1097717 h 1221488"/>
              <a:gd name="connsiteX10" fmla="*/ 1103471 w 1233150"/>
              <a:gd name="connsiteY10" fmla="*/ 664581 h 1221488"/>
              <a:gd name="connsiteX11" fmla="*/ 1199723 w 1233150"/>
              <a:gd name="connsiteY11" fmla="*/ 604423 h 1221488"/>
              <a:gd name="connsiteX12" fmla="*/ 1211755 w 1233150"/>
              <a:gd name="connsiteY12" fmla="*/ 508170 h 1221488"/>
              <a:gd name="connsiteX13" fmla="*/ 922997 w 1233150"/>
              <a:gd name="connsiteY13" fmla="*/ 195349 h 1221488"/>
              <a:gd name="connsiteX14" fmla="*/ 742523 w 1233150"/>
              <a:gd name="connsiteY14" fmla="*/ 14875 h 122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233150" h="1221488">
                <a:moveTo>
                  <a:pt x="742523" y="14875"/>
                </a:moveTo>
                <a:cubicBezTo>
                  <a:pt x="694397" y="-13199"/>
                  <a:pt x="654292" y="2844"/>
                  <a:pt x="634239" y="26907"/>
                </a:cubicBezTo>
                <a:cubicBezTo>
                  <a:pt x="614186" y="50970"/>
                  <a:pt x="682365" y="93080"/>
                  <a:pt x="622207" y="159254"/>
                </a:cubicBezTo>
                <a:cubicBezTo>
                  <a:pt x="562049" y="225428"/>
                  <a:pt x="373555" y="335717"/>
                  <a:pt x="273292" y="423949"/>
                </a:cubicBezTo>
                <a:cubicBezTo>
                  <a:pt x="173029" y="512181"/>
                  <a:pt x="62739" y="596402"/>
                  <a:pt x="20629" y="688644"/>
                </a:cubicBezTo>
                <a:cubicBezTo>
                  <a:pt x="-21482" y="780886"/>
                  <a:pt x="12608" y="907218"/>
                  <a:pt x="20629" y="977402"/>
                </a:cubicBezTo>
                <a:cubicBezTo>
                  <a:pt x="28650" y="1047586"/>
                  <a:pt x="42687" y="1075660"/>
                  <a:pt x="68755" y="1109749"/>
                </a:cubicBezTo>
                <a:cubicBezTo>
                  <a:pt x="94823" y="1143839"/>
                  <a:pt x="118886" y="1163892"/>
                  <a:pt x="177039" y="1181939"/>
                </a:cubicBezTo>
                <a:cubicBezTo>
                  <a:pt x="235192" y="1199986"/>
                  <a:pt x="335455" y="1232070"/>
                  <a:pt x="417671" y="1218033"/>
                </a:cubicBezTo>
                <a:cubicBezTo>
                  <a:pt x="499887" y="1203996"/>
                  <a:pt x="556034" y="1189959"/>
                  <a:pt x="670334" y="1097717"/>
                </a:cubicBezTo>
                <a:cubicBezTo>
                  <a:pt x="784634" y="1005475"/>
                  <a:pt x="1015240" y="746797"/>
                  <a:pt x="1103471" y="664581"/>
                </a:cubicBezTo>
                <a:cubicBezTo>
                  <a:pt x="1191702" y="582365"/>
                  <a:pt x="1181676" y="630492"/>
                  <a:pt x="1199723" y="604423"/>
                </a:cubicBezTo>
                <a:cubicBezTo>
                  <a:pt x="1217770" y="578355"/>
                  <a:pt x="1257876" y="576349"/>
                  <a:pt x="1211755" y="508170"/>
                </a:cubicBezTo>
                <a:cubicBezTo>
                  <a:pt x="1165634" y="439991"/>
                  <a:pt x="993181" y="279570"/>
                  <a:pt x="922997" y="195349"/>
                </a:cubicBezTo>
                <a:cubicBezTo>
                  <a:pt x="852813" y="111128"/>
                  <a:pt x="790649" y="42949"/>
                  <a:pt x="742523" y="14875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78EAA63F-ED08-294C-9492-47B4164508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3532658">
            <a:off x="487847" y="1983926"/>
            <a:ext cx="1302130" cy="1302130"/>
          </a:xfrm>
          <a:prstGeom prst="rect">
            <a:avLst/>
          </a:prstGeom>
        </p:spPr>
      </p:pic>
      <p:sp>
        <p:nvSpPr>
          <p:cNvPr id="11" name="Forma libre 10">
            <a:extLst>
              <a:ext uri="{FF2B5EF4-FFF2-40B4-BE49-F238E27FC236}">
                <a16:creationId xmlns:a16="http://schemas.microsoft.com/office/drawing/2014/main" id="{7C126E34-D78D-BF47-AD07-A426AA273C42}"/>
              </a:ext>
            </a:extLst>
          </p:cNvPr>
          <p:cNvSpPr/>
          <p:nvPr/>
        </p:nvSpPr>
        <p:spPr>
          <a:xfrm>
            <a:off x="3066109" y="4360608"/>
            <a:ext cx="1233150" cy="1221488"/>
          </a:xfrm>
          <a:custGeom>
            <a:avLst/>
            <a:gdLst>
              <a:gd name="connsiteX0" fmla="*/ 742523 w 1233150"/>
              <a:gd name="connsiteY0" fmla="*/ 14875 h 1221488"/>
              <a:gd name="connsiteX1" fmla="*/ 634239 w 1233150"/>
              <a:gd name="connsiteY1" fmla="*/ 26907 h 1221488"/>
              <a:gd name="connsiteX2" fmla="*/ 622207 w 1233150"/>
              <a:gd name="connsiteY2" fmla="*/ 159254 h 1221488"/>
              <a:gd name="connsiteX3" fmla="*/ 273292 w 1233150"/>
              <a:gd name="connsiteY3" fmla="*/ 423949 h 1221488"/>
              <a:gd name="connsiteX4" fmla="*/ 20629 w 1233150"/>
              <a:gd name="connsiteY4" fmla="*/ 688644 h 1221488"/>
              <a:gd name="connsiteX5" fmla="*/ 20629 w 1233150"/>
              <a:gd name="connsiteY5" fmla="*/ 977402 h 1221488"/>
              <a:gd name="connsiteX6" fmla="*/ 68755 w 1233150"/>
              <a:gd name="connsiteY6" fmla="*/ 1109749 h 1221488"/>
              <a:gd name="connsiteX7" fmla="*/ 177039 w 1233150"/>
              <a:gd name="connsiteY7" fmla="*/ 1181939 h 1221488"/>
              <a:gd name="connsiteX8" fmla="*/ 417671 w 1233150"/>
              <a:gd name="connsiteY8" fmla="*/ 1218033 h 1221488"/>
              <a:gd name="connsiteX9" fmla="*/ 670334 w 1233150"/>
              <a:gd name="connsiteY9" fmla="*/ 1097717 h 1221488"/>
              <a:gd name="connsiteX10" fmla="*/ 1103471 w 1233150"/>
              <a:gd name="connsiteY10" fmla="*/ 664581 h 1221488"/>
              <a:gd name="connsiteX11" fmla="*/ 1199723 w 1233150"/>
              <a:gd name="connsiteY11" fmla="*/ 604423 h 1221488"/>
              <a:gd name="connsiteX12" fmla="*/ 1211755 w 1233150"/>
              <a:gd name="connsiteY12" fmla="*/ 508170 h 1221488"/>
              <a:gd name="connsiteX13" fmla="*/ 922997 w 1233150"/>
              <a:gd name="connsiteY13" fmla="*/ 195349 h 1221488"/>
              <a:gd name="connsiteX14" fmla="*/ 742523 w 1233150"/>
              <a:gd name="connsiteY14" fmla="*/ 14875 h 122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233150" h="1221488">
                <a:moveTo>
                  <a:pt x="742523" y="14875"/>
                </a:moveTo>
                <a:cubicBezTo>
                  <a:pt x="694397" y="-13199"/>
                  <a:pt x="654292" y="2844"/>
                  <a:pt x="634239" y="26907"/>
                </a:cubicBezTo>
                <a:cubicBezTo>
                  <a:pt x="614186" y="50970"/>
                  <a:pt x="682365" y="93080"/>
                  <a:pt x="622207" y="159254"/>
                </a:cubicBezTo>
                <a:cubicBezTo>
                  <a:pt x="562049" y="225428"/>
                  <a:pt x="373555" y="335717"/>
                  <a:pt x="273292" y="423949"/>
                </a:cubicBezTo>
                <a:cubicBezTo>
                  <a:pt x="173029" y="512181"/>
                  <a:pt x="62739" y="596402"/>
                  <a:pt x="20629" y="688644"/>
                </a:cubicBezTo>
                <a:cubicBezTo>
                  <a:pt x="-21482" y="780886"/>
                  <a:pt x="12608" y="907218"/>
                  <a:pt x="20629" y="977402"/>
                </a:cubicBezTo>
                <a:cubicBezTo>
                  <a:pt x="28650" y="1047586"/>
                  <a:pt x="42687" y="1075660"/>
                  <a:pt x="68755" y="1109749"/>
                </a:cubicBezTo>
                <a:cubicBezTo>
                  <a:pt x="94823" y="1143839"/>
                  <a:pt x="118886" y="1163892"/>
                  <a:pt x="177039" y="1181939"/>
                </a:cubicBezTo>
                <a:cubicBezTo>
                  <a:pt x="235192" y="1199986"/>
                  <a:pt x="335455" y="1232070"/>
                  <a:pt x="417671" y="1218033"/>
                </a:cubicBezTo>
                <a:cubicBezTo>
                  <a:pt x="499887" y="1203996"/>
                  <a:pt x="556034" y="1189959"/>
                  <a:pt x="670334" y="1097717"/>
                </a:cubicBezTo>
                <a:cubicBezTo>
                  <a:pt x="784634" y="1005475"/>
                  <a:pt x="1015240" y="746797"/>
                  <a:pt x="1103471" y="664581"/>
                </a:cubicBezTo>
                <a:cubicBezTo>
                  <a:pt x="1191702" y="582365"/>
                  <a:pt x="1181676" y="630492"/>
                  <a:pt x="1199723" y="604423"/>
                </a:cubicBezTo>
                <a:cubicBezTo>
                  <a:pt x="1217770" y="578355"/>
                  <a:pt x="1257876" y="576349"/>
                  <a:pt x="1211755" y="508170"/>
                </a:cubicBezTo>
                <a:cubicBezTo>
                  <a:pt x="1165634" y="439991"/>
                  <a:pt x="993181" y="279570"/>
                  <a:pt x="922997" y="195349"/>
                </a:cubicBezTo>
                <a:cubicBezTo>
                  <a:pt x="852813" y="111128"/>
                  <a:pt x="790649" y="42949"/>
                  <a:pt x="742523" y="14875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705AAC25-45D3-4F48-8B05-24A57CBB6B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3532658">
            <a:off x="2960974" y="4398262"/>
            <a:ext cx="1302130" cy="1302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545256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4216</TotalTime>
  <Words>90</Words>
  <Application>Microsoft Macintosh PowerPoint</Application>
  <PresentationFormat>A4 (210 x 297 mm)</PresentationFormat>
  <Paragraphs>42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Laura Caldas</dc:creator>
  <cp:lastModifiedBy>Laura Caldas</cp:lastModifiedBy>
  <cp:revision>46</cp:revision>
  <cp:lastPrinted>2018-12-15T16:54:53Z</cp:lastPrinted>
  <dcterms:created xsi:type="dcterms:W3CDTF">2018-12-12T18:31:46Z</dcterms:created>
  <dcterms:modified xsi:type="dcterms:W3CDTF">2018-12-15T17:42:18Z</dcterms:modified>
</cp:coreProperties>
</file>