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73" r:id="rId2"/>
    <p:sldId id="259" r:id="rId3"/>
    <p:sldId id="260" r:id="rId4"/>
    <p:sldId id="261" r:id="rId5"/>
    <p:sldId id="262" r:id="rId6"/>
    <p:sldId id="263" r:id="rId7"/>
    <p:sldId id="265" r:id="rId8"/>
    <p:sldId id="269" r:id="rId9"/>
    <p:sldId id="270" r:id="rId10"/>
    <p:sldId id="264" r:id="rId11"/>
    <p:sldId id="266" r:id="rId12"/>
    <p:sldId id="268" r:id="rId13"/>
    <p:sldId id="267" r:id="rId14"/>
    <p:sldId id="271" r:id="rId15"/>
    <p:sldId id="272" r:id="rId1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75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53"/>
    <p:restoredTop sz="94654"/>
  </p:normalViewPr>
  <p:slideViewPr>
    <p:cSldViewPr snapToGrid="0" snapToObjects="1">
      <p:cViewPr>
        <p:scale>
          <a:sx n="85" d="100"/>
          <a:sy n="85" d="100"/>
        </p:scale>
        <p:origin x="1808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A67A-98DA-F044-8D13-FB3F5D6592AD}" type="datetimeFigureOut">
              <a:rPr lang="es-ES" smtClean="0"/>
              <a:t>15/11/21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7A06-9368-0043-A909-3D6F1CE444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8405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A67A-98DA-F044-8D13-FB3F5D6592AD}" type="datetimeFigureOut">
              <a:rPr lang="es-ES" smtClean="0"/>
              <a:t>15/11/21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7A06-9368-0043-A909-3D6F1CE444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8793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A67A-98DA-F044-8D13-FB3F5D6592AD}" type="datetimeFigureOut">
              <a:rPr lang="es-ES" smtClean="0"/>
              <a:t>15/11/21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7A06-9368-0043-A909-3D6F1CE444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7631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A67A-98DA-F044-8D13-FB3F5D6592AD}" type="datetimeFigureOut">
              <a:rPr lang="es-ES" smtClean="0"/>
              <a:t>15/11/21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7A06-9368-0043-A909-3D6F1CE444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4458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A67A-98DA-F044-8D13-FB3F5D6592AD}" type="datetimeFigureOut">
              <a:rPr lang="es-ES" smtClean="0"/>
              <a:t>15/11/21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7A06-9368-0043-A909-3D6F1CE444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7345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A67A-98DA-F044-8D13-FB3F5D6592AD}" type="datetimeFigureOut">
              <a:rPr lang="es-ES" smtClean="0"/>
              <a:t>15/11/21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7A06-9368-0043-A909-3D6F1CE444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5525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A67A-98DA-F044-8D13-FB3F5D6592AD}" type="datetimeFigureOut">
              <a:rPr lang="es-ES" smtClean="0"/>
              <a:t>15/11/21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7A06-9368-0043-A909-3D6F1CE444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3856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A67A-98DA-F044-8D13-FB3F5D6592AD}" type="datetimeFigureOut">
              <a:rPr lang="es-ES" smtClean="0"/>
              <a:t>15/11/21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7A06-9368-0043-A909-3D6F1CE444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6190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A67A-98DA-F044-8D13-FB3F5D6592AD}" type="datetimeFigureOut">
              <a:rPr lang="es-ES" smtClean="0"/>
              <a:t>15/11/21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7A06-9368-0043-A909-3D6F1CE444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7598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A67A-98DA-F044-8D13-FB3F5D6592AD}" type="datetimeFigureOut">
              <a:rPr lang="es-ES" smtClean="0"/>
              <a:t>15/11/21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7A06-9368-0043-A909-3D6F1CE444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7772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A67A-98DA-F044-8D13-FB3F5D6592AD}" type="datetimeFigureOut">
              <a:rPr lang="es-ES" smtClean="0"/>
              <a:t>15/11/21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E7A06-9368-0043-A909-3D6F1CE444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1723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CA67A-98DA-F044-8D13-FB3F5D6592AD}" type="datetimeFigureOut">
              <a:rPr lang="es-ES" smtClean="0"/>
              <a:t>15/11/21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E7A06-9368-0043-A909-3D6F1CE444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0246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6QO0GXUxObs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33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33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25.png"/><Relationship Id="rId3" Type="http://schemas.openxmlformats.org/officeDocument/2006/relationships/image" Target="../media/image17.png"/><Relationship Id="rId7" Type="http://schemas.openxmlformats.org/officeDocument/2006/relationships/image" Target="../media/image12.png"/><Relationship Id="rId12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3.png"/><Relationship Id="rId5" Type="http://schemas.openxmlformats.org/officeDocument/2006/relationships/image" Target="../media/image19.png"/><Relationship Id="rId10" Type="http://schemas.openxmlformats.org/officeDocument/2006/relationships/image" Target="../media/image22.png"/><Relationship Id="rId4" Type="http://schemas.openxmlformats.org/officeDocument/2006/relationships/image" Target="../media/image18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22.png"/><Relationship Id="rId18" Type="http://schemas.openxmlformats.org/officeDocument/2006/relationships/image" Target="../media/image11.png"/><Relationship Id="rId3" Type="http://schemas.openxmlformats.org/officeDocument/2006/relationships/image" Target="../media/image27.png"/><Relationship Id="rId7" Type="http://schemas.openxmlformats.org/officeDocument/2006/relationships/image" Target="../media/image4.png"/><Relationship Id="rId12" Type="http://schemas.openxmlformats.org/officeDocument/2006/relationships/image" Target="../media/image3.png"/><Relationship Id="rId17" Type="http://schemas.openxmlformats.org/officeDocument/2006/relationships/image" Target="../media/image23.png"/><Relationship Id="rId2" Type="http://schemas.openxmlformats.org/officeDocument/2006/relationships/image" Target="../media/image1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20.png"/><Relationship Id="rId5" Type="http://schemas.openxmlformats.org/officeDocument/2006/relationships/image" Target="../media/image19.png"/><Relationship Id="rId15" Type="http://schemas.openxmlformats.org/officeDocument/2006/relationships/image" Target="../media/image24.png"/><Relationship Id="rId10" Type="http://schemas.openxmlformats.org/officeDocument/2006/relationships/image" Target="../media/image15.png"/><Relationship Id="rId4" Type="http://schemas.openxmlformats.org/officeDocument/2006/relationships/image" Target="../media/image18.png"/><Relationship Id="rId9" Type="http://schemas.openxmlformats.org/officeDocument/2006/relationships/image" Target="../media/image7.png"/><Relationship Id="rId1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7.png"/><Relationship Id="rId12" Type="http://schemas.openxmlformats.org/officeDocument/2006/relationships/image" Target="../media/image9.png"/><Relationship Id="rId2" Type="http://schemas.openxmlformats.org/officeDocument/2006/relationships/image" Target="../media/image18.pn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22.png"/><Relationship Id="rId5" Type="http://schemas.openxmlformats.org/officeDocument/2006/relationships/image" Target="../media/image4.png"/><Relationship Id="rId15" Type="http://schemas.openxmlformats.org/officeDocument/2006/relationships/image" Target="../media/image23.png"/><Relationship Id="rId10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359ED0-2F71-F140-B5AD-585B8277D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Antes de utilizar.	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EB05BC6-DC75-9743-B653-E5419D04D4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s-ES" dirty="0"/>
              <a:t>Prepara todos los elementos.</a:t>
            </a:r>
          </a:p>
          <a:p>
            <a:pPr marL="457200" indent="-457200">
              <a:buAutoNum type="arabicPeriod"/>
            </a:pPr>
            <a:r>
              <a:rPr lang="es-ES" dirty="0"/>
              <a:t>Prepara las preguntas de repaso que quieres que tu alumnado responda para conseguir las piezas del árbol.</a:t>
            </a:r>
          </a:p>
          <a:p>
            <a:pPr marL="457200" indent="-457200">
              <a:buAutoNum type="arabicPeriod"/>
            </a:pPr>
            <a:endParaRPr lang="es-ES" dirty="0"/>
          </a:p>
          <a:p>
            <a:pPr marL="457200" indent="-457200">
              <a:buAutoNum type="arabicPeriod"/>
            </a:pPr>
            <a:r>
              <a:rPr lang="es-ES" dirty="0"/>
              <a:t>Link explicativo:</a:t>
            </a:r>
          </a:p>
          <a:p>
            <a:pPr marL="457200" indent="-457200">
              <a:buAutoNum type="arabicPeriod"/>
            </a:pPr>
            <a:endParaRPr lang="es-ES" dirty="0"/>
          </a:p>
          <a:p>
            <a:pPr marL="0" indent="0">
              <a:buNone/>
            </a:pPr>
            <a:r>
              <a:rPr lang="es-ES" dirty="0">
                <a:hlinkClick r:id="rId2"/>
              </a:rPr>
              <a:t>https://youtu.be/6QO0GXUxObs</a:t>
            </a: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/>
              <a:t>Tipografías </a:t>
            </a:r>
          </a:p>
          <a:p>
            <a:pPr marL="0" indent="0">
              <a:buNone/>
            </a:pPr>
            <a:r>
              <a:rPr lang="es-ES" dirty="0"/>
              <a:t>KG </a:t>
            </a:r>
            <a:r>
              <a:rPr lang="es-ES" dirty="0" err="1"/>
              <a:t>Blank</a:t>
            </a:r>
            <a:r>
              <a:rPr lang="es-ES" dirty="0"/>
              <a:t> </a:t>
            </a:r>
            <a:r>
              <a:rPr lang="es-ES" dirty="0" err="1"/>
              <a:t>Space</a:t>
            </a:r>
            <a:r>
              <a:rPr lang="es-ES" dirty="0"/>
              <a:t> Sketch</a:t>
            </a:r>
          </a:p>
          <a:p>
            <a:pPr marL="0" indent="0">
              <a:buNone/>
            </a:pPr>
            <a:r>
              <a:rPr lang="es-ES" dirty="0"/>
              <a:t>KG </a:t>
            </a:r>
            <a:r>
              <a:rPr lang="es-ES" dirty="0" err="1"/>
              <a:t>Summer</a:t>
            </a:r>
            <a:r>
              <a:rPr lang="es-ES" dirty="0"/>
              <a:t> </a:t>
            </a:r>
            <a:r>
              <a:rPr lang="es-ES" dirty="0" err="1"/>
              <a:t>Sunshine</a:t>
            </a:r>
            <a:r>
              <a:rPr lang="es-ES" dirty="0"/>
              <a:t> </a:t>
            </a:r>
            <a:r>
              <a:rPr lang="es-ES"/>
              <a:t>Blackout</a:t>
            </a:r>
            <a:br>
              <a:rPr lang="es-ES" dirty="0"/>
            </a:b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25422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51A0D1C-5852-0D4E-B4DE-68097D2C0C99}"/>
              </a:ext>
            </a:extLst>
          </p:cNvPr>
          <p:cNvSpPr/>
          <p:nvPr/>
        </p:nvSpPr>
        <p:spPr>
          <a:xfrm>
            <a:off x="0" y="1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AC0D4FA-84AA-004D-B907-F17966FE7E61}"/>
              </a:ext>
            </a:extLst>
          </p:cNvPr>
          <p:cNvSpPr/>
          <p:nvPr/>
        </p:nvSpPr>
        <p:spPr>
          <a:xfrm>
            <a:off x="2275309" y="1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34201FD-D930-5D48-9E75-20FB5C306026}"/>
              </a:ext>
            </a:extLst>
          </p:cNvPr>
          <p:cNvSpPr/>
          <p:nvPr/>
        </p:nvSpPr>
        <p:spPr>
          <a:xfrm>
            <a:off x="4550618" y="0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D6F942C-44B0-4D4F-9CE4-762632C0B2BC}"/>
              </a:ext>
            </a:extLst>
          </p:cNvPr>
          <p:cNvSpPr/>
          <p:nvPr/>
        </p:nvSpPr>
        <p:spPr>
          <a:xfrm>
            <a:off x="0" y="3302024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8CDD88F-9540-0148-AD1C-511AE3D64715}"/>
              </a:ext>
            </a:extLst>
          </p:cNvPr>
          <p:cNvSpPr/>
          <p:nvPr/>
        </p:nvSpPr>
        <p:spPr>
          <a:xfrm>
            <a:off x="2275309" y="3302024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1C6F0A2-B459-4D42-AD58-D99FE1A30F8D}"/>
              </a:ext>
            </a:extLst>
          </p:cNvPr>
          <p:cNvSpPr/>
          <p:nvPr/>
        </p:nvSpPr>
        <p:spPr>
          <a:xfrm>
            <a:off x="4550618" y="3302023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86A1CD8-5B6F-5649-8CB8-853BAC989624}"/>
              </a:ext>
            </a:extLst>
          </p:cNvPr>
          <p:cNvSpPr/>
          <p:nvPr/>
        </p:nvSpPr>
        <p:spPr>
          <a:xfrm>
            <a:off x="0" y="6619038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D016213-3BFE-F14B-90CE-B7A7F43FA80E}"/>
              </a:ext>
            </a:extLst>
          </p:cNvPr>
          <p:cNvSpPr/>
          <p:nvPr/>
        </p:nvSpPr>
        <p:spPr>
          <a:xfrm>
            <a:off x="2275309" y="6619038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650B661-BBD0-6344-9A67-FA0146CED3AD}"/>
              </a:ext>
            </a:extLst>
          </p:cNvPr>
          <p:cNvSpPr/>
          <p:nvPr/>
        </p:nvSpPr>
        <p:spPr>
          <a:xfrm>
            <a:off x="4550618" y="6619037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22" name="Imagen 21" descr="Icono&#10;&#10;Descripción generada automáticamente">
            <a:extLst>
              <a:ext uri="{FF2B5EF4-FFF2-40B4-BE49-F238E27FC236}">
                <a16:creationId xmlns:a16="http://schemas.microsoft.com/office/drawing/2014/main" id="{2E55EF48-1460-0746-9805-28AD48C3E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21" y="2106627"/>
            <a:ext cx="1090466" cy="1090466"/>
          </a:xfrm>
          <a:prstGeom prst="rect">
            <a:avLst/>
          </a:prstGeom>
        </p:spPr>
      </p:pic>
      <p:pic>
        <p:nvPicPr>
          <p:cNvPr id="23" name="Imagen 22" descr="Icono&#10;&#10;Descripción generada automáticamente">
            <a:extLst>
              <a:ext uri="{FF2B5EF4-FFF2-40B4-BE49-F238E27FC236}">
                <a16:creationId xmlns:a16="http://schemas.microsoft.com/office/drawing/2014/main" id="{FF02E10E-D538-7B48-A498-AD01879857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21" y="5423640"/>
            <a:ext cx="1090466" cy="1090466"/>
          </a:xfrm>
          <a:prstGeom prst="rect">
            <a:avLst/>
          </a:prstGeom>
        </p:spPr>
      </p:pic>
      <p:pic>
        <p:nvPicPr>
          <p:cNvPr id="24" name="Imagen 23" descr="Icono&#10;&#10;Descripción generada automáticamente">
            <a:extLst>
              <a:ext uri="{FF2B5EF4-FFF2-40B4-BE49-F238E27FC236}">
                <a16:creationId xmlns:a16="http://schemas.microsoft.com/office/drawing/2014/main" id="{7A5DA05E-233A-6047-B888-54E17C424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21" y="8740654"/>
            <a:ext cx="1090466" cy="1090466"/>
          </a:xfrm>
          <a:prstGeom prst="rect">
            <a:avLst/>
          </a:prstGeom>
        </p:spPr>
      </p:pic>
      <p:pic>
        <p:nvPicPr>
          <p:cNvPr id="25" name="Imagen 24" descr="Icono&#10;&#10;Descripción generada automáticamente">
            <a:extLst>
              <a:ext uri="{FF2B5EF4-FFF2-40B4-BE49-F238E27FC236}">
                <a16:creationId xmlns:a16="http://schemas.microsoft.com/office/drawing/2014/main" id="{DD4B4735-A108-1948-A0F7-AE6D6544C6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730" y="2106627"/>
            <a:ext cx="1090466" cy="1090466"/>
          </a:xfrm>
          <a:prstGeom prst="rect">
            <a:avLst/>
          </a:prstGeom>
        </p:spPr>
      </p:pic>
      <p:pic>
        <p:nvPicPr>
          <p:cNvPr id="26" name="Imagen 25" descr="Icono&#10;&#10;Descripción generada automáticamente">
            <a:extLst>
              <a:ext uri="{FF2B5EF4-FFF2-40B4-BE49-F238E27FC236}">
                <a16:creationId xmlns:a16="http://schemas.microsoft.com/office/drawing/2014/main" id="{E9A35539-B076-5B48-904A-C554FA6375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730" y="5423640"/>
            <a:ext cx="1090466" cy="1090466"/>
          </a:xfrm>
          <a:prstGeom prst="rect">
            <a:avLst/>
          </a:prstGeom>
        </p:spPr>
      </p:pic>
      <p:pic>
        <p:nvPicPr>
          <p:cNvPr id="27" name="Imagen 26" descr="Icono&#10;&#10;Descripción generada automáticamente">
            <a:extLst>
              <a:ext uri="{FF2B5EF4-FFF2-40B4-BE49-F238E27FC236}">
                <a16:creationId xmlns:a16="http://schemas.microsoft.com/office/drawing/2014/main" id="{B52CBEDB-21B5-0340-A6C1-CFDD5A8140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730" y="8740654"/>
            <a:ext cx="1090466" cy="1090466"/>
          </a:xfrm>
          <a:prstGeom prst="rect">
            <a:avLst/>
          </a:prstGeom>
        </p:spPr>
      </p:pic>
      <p:pic>
        <p:nvPicPr>
          <p:cNvPr id="28" name="Imagen 27" descr="Icono&#10;&#10;Descripción generada automáticamente">
            <a:extLst>
              <a:ext uri="{FF2B5EF4-FFF2-40B4-BE49-F238E27FC236}">
                <a16:creationId xmlns:a16="http://schemas.microsoft.com/office/drawing/2014/main" id="{B7B9E2B5-F6E4-1040-A4FB-8160540B3F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672" y="2106627"/>
            <a:ext cx="1090466" cy="1090466"/>
          </a:xfrm>
          <a:prstGeom prst="rect">
            <a:avLst/>
          </a:prstGeom>
        </p:spPr>
      </p:pic>
      <p:pic>
        <p:nvPicPr>
          <p:cNvPr id="29" name="Imagen 28" descr="Icono&#10;&#10;Descripción generada automáticamente">
            <a:extLst>
              <a:ext uri="{FF2B5EF4-FFF2-40B4-BE49-F238E27FC236}">
                <a16:creationId xmlns:a16="http://schemas.microsoft.com/office/drawing/2014/main" id="{0876D292-5DEC-CA48-9676-F8FAB9EFBE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672" y="5423640"/>
            <a:ext cx="1090466" cy="1090466"/>
          </a:xfrm>
          <a:prstGeom prst="rect">
            <a:avLst/>
          </a:prstGeom>
        </p:spPr>
      </p:pic>
      <p:pic>
        <p:nvPicPr>
          <p:cNvPr id="30" name="Imagen 29" descr="Icono&#10;&#10;Descripción generada automáticamente">
            <a:extLst>
              <a:ext uri="{FF2B5EF4-FFF2-40B4-BE49-F238E27FC236}">
                <a16:creationId xmlns:a16="http://schemas.microsoft.com/office/drawing/2014/main" id="{0C038688-6F1C-004E-B837-44E928DEE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672" y="8740654"/>
            <a:ext cx="1090466" cy="109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178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51A0D1C-5852-0D4E-B4DE-68097D2C0C99}"/>
              </a:ext>
            </a:extLst>
          </p:cNvPr>
          <p:cNvSpPr/>
          <p:nvPr/>
        </p:nvSpPr>
        <p:spPr>
          <a:xfrm>
            <a:off x="0" y="1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AC0D4FA-84AA-004D-B907-F17966FE7E61}"/>
              </a:ext>
            </a:extLst>
          </p:cNvPr>
          <p:cNvSpPr/>
          <p:nvPr/>
        </p:nvSpPr>
        <p:spPr>
          <a:xfrm>
            <a:off x="2275309" y="1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34201FD-D930-5D48-9E75-20FB5C306026}"/>
              </a:ext>
            </a:extLst>
          </p:cNvPr>
          <p:cNvSpPr/>
          <p:nvPr/>
        </p:nvSpPr>
        <p:spPr>
          <a:xfrm>
            <a:off x="4550618" y="0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D6F942C-44B0-4D4F-9CE4-762632C0B2BC}"/>
              </a:ext>
            </a:extLst>
          </p:cNvPr>
          <p:cNvSpPr/>
          <p:nvPr/>
        </p:nvSpPr>
        <p:spPr>
          <a:xfrm>
            <a:off x="0" y="3302024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8CDD88F-9540-0148-AD1C-511AE3D64715}"/>
              </a:ext>
            </a:extLst>
          </p:cNvPr>
          <p:cNvSpPr/>
          <p:nvPr/>
        </p:nvSpPr>
        <p:spPr>
          <a:xfrm>
            <a:off x="2275309" y="3302024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1C6F0A2-B459-4D42-AD58-D99FE1A30F8D}"/>
              </a:ext>
            </a:extLst>
          </p:cNvPr>
          <p:cNvSpPr/>
          <p:nvPr/>
        </p:nvSpPr>
        <p:spPr>
          <a:xfrm>
            <a:off x="4550618" y="3302023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86A1CD8-5B6F-5649-8CB8-853BAC989624}"/>
              </a:ext>
            </a:extLst>
          </p:cNvPr>
          <p:cNvSpPr/>
          <p:nvPr/>
        </p:nvSpPr>
        <p:spPr>
          <a:xfrm>
            <a:off x="0" y="6619038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D016213-3BFE-F14B-90CE-B7A7F43FA80E}"/>
              </a:ext>
            </a:extLst>
          </p:cNvPr>
          <p:cNvSpPr/>
          <p:nvPr/>
        </p:nvSpPr>
        <p:spPr>
          <a:xfrm>
            <a:off x="2275309" y="6619038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650B661-BBD0-6344-9A67-FA0146CED3AD}"/>
              </a:ext>
            </a:extLst>
          </p:cNvPr>
          <p:cNvSpPr/>
          <p:nvPr/>
        </p:nvSpPr>
        <p:spPr>
          <a:xfrm>
            <a:off x="4550618" y="6619037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3" name="Imagen 2" descr="Icono&#10;&#10;Descripción generada automáticamente">
            <a:extLst>
              <a:ext uri="{FF2B5EF4-FFF2-40B4-BE49-F238E27FC236}">
                <a16:creationId xmlns:a16="http://schemas.microsoft.com/office/drawing/2014/main" id="{9BC43A19-161E-1643-8AE3-329CDDA38A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256" y="1744296"/>
            <a:ext cx="1452797" cy="1452797"/>
          </a:xfrm>
          <a:prstGeom prst="rect">
            <a:avLst/>
          </a:prstGeom>
        </p:spPr>
      </p:pic>
      <p:pic>
        <p:nvPicPr>
          <p:cNvPr id="13" name="Imagen 12" descr="Icono&#10;&#10;Descripción generada automáticamente">
            <a:extLst>
              <a:ext uri="{FF2B5EF4-FFF2-40B4-BE49-F238E27FC236}">
                <a16:creationId xmlns:a16="http://schemas.microsoft.com/office/drawing/2014/main" id="{D3470D51-D44F-DB44-A851-609637EDC0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2601" y="1744295"/>
            <a:ext cx="1452797" cy="1452797"/>
          </a:xfrm>
          <a:prstGeom prst="rect">
            <a:avLst/>
          </a:prstGeom>
        </p:spPr>
      </p:pic>
      <p:pic>
        <p:nvPicPr>
          <p:cNvPr id="14" name="Imagen 13" descr="Icono&#10;&#10;Descripción generada automáticamente">
            <a:extLst>
              <a:ext uri="{FF2B5EF4-FFF2-40B4-BE49-F238E27FC236}">
                <a16:creationId xmlns:a16="http://schemas.microsoft.com/office/drawing/2014/main" id="{431D92A5-B6BB-F54B-98B1-1CCA9D5CA3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1851" y="1741612"/>
            <a:ext cx="1452797" cy="145279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27230178-A6E3-FB4E-BC94-AEE1C7324AC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702601" y="5012311"/>
            <a:ext cx="1452797" cy="1452797"/>
          </a:xfrm>
          <a:prstGeom prst="rect">
            <a:avLst/>
          </a:prstGeom>
        </p:spPr>
      </p:pic>
      <p:pic>
        <p:nvPicPr>
          <p:cNvPr id="17" name="Imagen 16" descr="Icono&#10;&#10;Descripción generada automáticamente">
            <a:extLst>
              <a:ext uri="{FF2B5EF4-FFF2-40B4-BE49-F238E27FC236}">
                <a16:creationId xmlns:a16="http://schemas.microsoft.com/office/drawing/2014/main" id="{9FBB1620-FF26-2B4D-ACFF-D672AFC627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1851" y="5009628"/>
            <a:ext cx="1452797" cy="1452797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BDF0295C-B5FC-9442-AE0D-F77CD0073161}"/>
              </a:ext>
            </a:extLst>
          </p:cNvPr>
          <p:cNvSpPr txBox="1"/>
          <p:nvPr/>
        </p:nvSpPr>
        <p:spPr>
          <a:xfrm>
            <a:off x="32073" y="445335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Un turno sin jugar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4205FBFE-2606-9445-8586-437130A26450}"/>
              </a:ext>
            </a:extLst>
          </p:cNvPr>
          <p:cNvSpPr txBox="1"/>
          <p:nvPr/>
        </p:nvSpPr>
        <p:spPr>
          <a:xfrm>
            <a:off x="2275308" y="458818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Un turno sin jugar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2E54E8A7-78F6-514B-AF2C-D50DB0966C78}"/>
              </a:ext>
            </a:extLst>
          </p:cNvPr>
          <p:cNvSpPr txBox="1"/>
          <p:nvPr/>
        </p:nvSpPr>
        <p:spPr>
          <a:xfrm>
            <a:off x="4550617" y="458818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Un turno sin jugar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22690024-78D1-E340-AED2-3285195571E4}"/>
              </a:ext>
            </a:extLst>
          </p:cNvPr>
          <p:cNvSpPr txBox="1"/>
          <p:nvPr/>
        </p:nvSpPr>
        <p:spPr>
          <a:xfrm>
            <a:off x="4550617" y="3718823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Un turno si jugar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80008B5D-E7FF-8A48-993E-B2A92C5E49B4}"/>
              </a:ext>
            </a:extLst>
          </p:cNvPr>
          <p:cNvSpPr txBox="1"/>
          <p:nvPr/>
        </p:nvSpPr>
        <p:spPr>
          <a:xfrm>
            <a:off x="2275307" y="3803225"/>
            <a:ext cx="2275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spc="300" dirty="0">
                <a:latin typeface="KG Blank Space Sketch" panose="02000000000000000000" pitchFamily="2" charset="77"/>
              </a:rPr>
              <a:t>Retrocede 2 casillas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5D178EC6-BCEE-D349-B422-27F326DD1DB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27292" y="5053305"/>
            <a:ext cx="1452797" cy="1452797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393EA721-2EA2-674F-AAE4-6E571F9995A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43328" y="8378323"/>
            <a:ext cx="1452797" cy="1452797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C2B1B7AA-1E29-344C-8D9E-50E1F5080D3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686565" y="8353963"/>
            <a:ext cx="1452797" cy="1452797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C1463D41-D165-D14E-B493-38B23876B46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961874" y="8378323"/>
            <a:ext cx="1452797" cy="1452797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6357257F-5659-224B-A40A-6A3134F37F92}"/>
              </a:ext>
            </a:extLst>
          </p:cNvPr>
          <p:cNvSpPr txBox="1"/>
          <p:nvPr/>
        </p:nvSpPr>
        <p:spPr>
          <a:xfrm>
            <a:off x="32073" y="3819275"/>
            <a:ext cx="2275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spc="300" dirty="0">
                <a:latin typeface="KG Blank Space Sketch" panose="02000000000000000000" pitchFamily="2" charset="77"/>
              </a:rPr>
              <a:t>Retrocede 4 casillas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B72B8BFA-79E4-0041-B65D-BB0E40920FDF}"/>
              </a:ext>
            </a:extLst>
          </p:cNvPr>
          <p:cNvSpPr txBox="1"/>
          <p:nvPr/>
        </p:nvSpPr>
        <p:spPr>
          <a:xfrm>
            <a:off x="32073" y="7040382"/>
            <a:ext cx="2275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spc="300" dirty="0">
                <a:latin typeface="KG Blank Space Sketch" panose="02000000000000000000" pitchFamily="2" charset="77"/>
              </a:rPr>
              <a:t>Avanza 2 casillas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06E8ABD1-0095-3044-8A8B-94E7374265DD}"/>
              </a:ext>
            </a:extLst>
          </p:cNvPr>
          <p:cNvSpPr txBox="1"/>
          <p:nvPr/>
        </p:nvSpPr>
        <p:spPr>
          <a:xfrm>
            <a:off x="2259273" y="7040382"/>
            <a:ext cx="2275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spc="300" dirty="0">
                <a:latin typeface="KG Blank Space Sketch" panose="02000000000000000000" pitchFamily="2" charset="77"/>
              </a:rPr>
              <a:t>Avanza 1 casilla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40CB032F-A8AC-CF48-BC36-3DF12BA77CF8}"/>
              </a:ext>
            </a:extLst>
          </p:cNvPr>
          <p:cNvSpPr txBox="1"/>
          <p:nvPr/>
        </p:nvSpPr>
        <p:spPr>
          <a:xfrm>
            <a:off x="4566654" y="7040382"/>
            <a:ext cx="2275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spc="300" dirty="0">
                <a:latin typeface="KG Blank Space Sketch" panose="02000000000000000000" pitchFamily="2" charset="77"/>
              </a:rPr>
              <a:t>Retrocede  1 casilla</a:t>
            </a:r>
          </a:p>
        </p:txBody>
      </p:sp>
    </p:spTree>
    <p:extLst>
      <p:ext uri="{BB962C8B-B14F-4D97-AF65-F5344CB8AC3E}">
        <p14:creationId xmlns:p14="http://schemas.microsoft.com/office/powerpoint/2010/main" val="14455790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51A0D1C-5852-0D4E-B4DE-68097D2C0C99}"/>
              </a:ext>
            </a:extLst>
          </p:cNvPr>
          <p:cNvSpPr/>
          <p:nvPr/>
        </p:nvSpPr>
        <p:spPr>
          <a:xfrm>
            <a:off x="0" y="1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AC0D4FA-84AA-004D-B907-F17966FE7E61}"/>
              </a:ext>
            </a:extLst>
          </p:cNvPr>
          <p:cNvSpPr/>
          <p:nvPr/>
        </p:nvSpPr>
        <p:spPr>
          <a:xfrm>
            <a:off x="2275309" y="1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34201FD-D930-5D48-9E75-20FB5C306026}"/>
              </a:ext>
            </a:extLst>
          </p:cNvPr>
          <p:cNvSpPr/>
          <p:nvPr/>
        </p:nvSpPr>
        <p:spPr>
          <a:xfrm>
            <a:off x="4550618" y="0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D6F942C-44B0-4D4F-9CE4-762632C0B2BC}"/>
              </a:ext>
            </a:extLst>
          </p:cNvPr>
          <p:cNvSpPr/>
          <p:nvPr/>
        </p:nvSpPr>
        <p:spPr>
          <a:xfrm>
            <a:off x="0" y="3302024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8CDD88F-9540-0148-AD1C-511AE3D64715}"/>
              </a:ext>
            </a:extLst>
          </p:cNvPr>
          <p:cNvSpPr/>
          <p:nvPr/>
        </p:nvSpPr>
        <p:spPr>
          <a:xfrm>
            <a:off x="2275309" y="3302024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1C6F0A2-B459-4D42-AD58-D99FE1A30F8D}"/>
              </a:ext>
            </a:extLst>
          </p:cNvPr>
          <p:cNvSpPr/>
          <p:nvPr/>
        </p:nvSpPr>
        <p:spPr>
          <a:xfrm>
            <a:off x="4550618" y="3302023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86A1CD8-5B6F-5649-8CB8-853BAC989624}"/>
              </a:ext>
            </a:extLst>
          </p:cNvPr>
          <p:cNvSpPr/>
          <p:nvPr/>
        </p:nvSpPr>
        <p:spPr>
          <a:xfrm>
            <a:off x="0" y="6619038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D016213-3BFE-F14B-90CE-B7A7F43FA80E}"/>
              </a:ext>
            </a:extLst>
          </p:cNvPr>
          <p:cNvSpPr/>
          <p:nvPr/>
        </p:nvSpPr>
        <p:spPr>
          <a:xfrm>
            <a:off x="2275309" y="6619038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650B661-BBD0-6344-9A67-FA0146CED3AD}"/>
              </a:ext>
            </a:extLst>
          </p:cNvPr>
          <p:cNvSpPr/>
          <p:nvPr/>
        </p:nvSpPr>
        <p:spPr>
          <a:xfrm>
            <a:off x="4550618" y="6619037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22" name="Imagen 21" descr="Icono&#10;&#10;Descripción generada automáticamente">
            <a:extLst>
              <a:ext uri="{FF2B5EF4-FFF2-40B4-BE49-F238E27FC236}">
                <a16:creationId xmlns:a16="http://schemas.microsoft.com/office/drawing/2014/main" id="{2E55EF48-1460-0746-9805-28AD48C3E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21" y="2106627"/>
            <a:ext cx="1090466" cy="1090466"/>
          </a:xfrm>
          <a:prstGeom prst="rect">
            <a:avLst/>
          </a:prstGeom>
        </p:spPr>
      </p:pic>
      <p:pic>
        <p:nvPicPr>
          <p:cNvPr id="23" name="Imagen 22" descr="Icono&#10;&#10;Descripción generada automáticamente">
            <a:extLst>
              <a:ext uri="{FF2B5EF4-FFF2-40B4-BE49-F238E27FC236}">
                <a16:creationId xmlns:a16="http://schemas.microsoft.com/office/drawing/2014/main" id="{FF02E10E-D538-7B48-A498-AD01879857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21" y="5423640"/>
            <a:ext cx="1090466" cy="1090466"/>
          </a:xfrm>
          <a:prstGeom prst="rect">
            <a:avLst/>
          </a:prstGeom>
        </p:spPr>
      </p:pic>
      <p:pic>
        <p:nvPicPr>
          <p:cNvPr id="24" name="Imagen 23" descr="Icono&#10;&#10;Descripción generada automáticamente">
            <a:extLst>
              <a:ext uri="{FF2B5EF4-FFF2-40B4-BE49-F238E27FC236}">
                <a16:creationId xmlns:a16="http://schemas.microsoft.com/office/drawing/2014/main" id="{7A5DA05E-233A-6047-B888-54E17C424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21" y="8740654"/>
            <a:ext cx="1090466" cy="1090466"/>
          </a:xfrm>
          <a:prstGeom prst="rect">
            <a:avLst/>
          </a:prstGeom>
        </p:spPr>
      </p:pic>
      <p:pic>
        <p:nvPicPr>
          <p:cNvPr id="25" name="Imagen 24" descr="Icono&#10;&#10;Descripción generada automáticamente">
            <a:extLst>
              <a:ext uri="{FF2B5EF4-FFF2-40B4-BE49-F238E27FC236}">
                <a16:creationId xmlns:a16="http://schemas.microsoft.com/office/drawing/2014/main" id="{DD4B4735-A108-1948-A0F7-AE6D6544C6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730" y="2106627"/>
            <a:ext cx="1090466" cy="1090466"/>
          </a:xfrm>
          <a:prstGeom prst="rect">
            <a:avLst/>
          </a:prstGeom>
        </p:spPr>
      </p:pic>
      <p:pic>
        <p:nvPicPr>
          <p:cNvPr id="26" name="Imagen 25" descr="Icono&#10;&#10;Descripción generada automáticamente">
            <a:extLst>
              <a:ext uri="{FF2B5EF4-FFF2-40B4-BE49-F238E27FC236}">
                <a16:creationId xmlns:a16="http://schemas.microsoft.com/office/drawing/2014/main" id="{E9A35539-B076-5B48-904A-C554FA6375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730" y="5423640"/>
            <a:ext cx="1090466" cy="1090466"/>
          </a:xfrm>
          <a:prstGeom prst="rect">
            <a:avLst/>
          </a:prstGeom>
        </p:spPr>
      </p:pic>
      <p:pic>
        <p:nvPicPr>
          <p:cNvPr id="27" name="Imagen 26" descr="Icono&#10;&#10;Descripción generada automáticamente">
            <a:extLst>
              <a:ext uri="{FF2B5EF4-FFF2-40B4-BE49-F238E27FC236}">
                <a16:creationId xmlns:a16="http://schemas.microsoft.com/office/drawing/2014/main" id="{B52CBEDB-21B5-0340-A6C1-CFDD5A8140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730" y="8740654"/>
            <a:ext cx="1090466" cy="1090466"/>
          </a:xfrm>
          <a:prstGeom prst="rect">
            <a:avLst/>
          </a:prstGeom>
        </p:spPr>
      </p:pic>
      <p:pic>
        <p:nvPicPr>
          <p:cNvPr id="28" name="Imagen 27" descr="Icono&#10;&#10;Descripción generada automáticamente">
            <a:extLst>
              <a:ext uri="{FF2B5EF4-FFF2-40B4-BE49-F238E27FC236}">
                <a16:creationId xmlns:a16="http://schemas.microsoft.com/office/drawing/2014/main" id="{B7B9E2B5-F6E4-1040-A4FB-8160540B3F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672" y="2106627"/>
            <a:ext cx="1090466" cy="1090466"/>
          </a:xfrm>
          <a:prstGeom prst="rect">
            <a:avLst/>
          </a:prstGeom>
        </p:spPr>
      </p:pic>
      <p:pic>
        <p:nvPicPr>
          <p:cNvPr id="29" name="Imagen 28" descr="Icono&#10;&#10;Descripción generada automáticamente">
            <a:extLst>
              <a:ext uri="{FF2B5EF4-FFF2-40B4-BE49-F238E27FC236}">
                <a16:creationId xmlns:a16="http://schemas.microsoft.com/office/drawing/2014/main" id="{0876D292-5DEC-CA48-9676-F8FAB9EFBE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672" y="5423640"/>
            <a:ext cx="1090466" cy="1090466"/>
          </a:xfrm>
          <a:prstGeom prst="rect">
            <a:avLst/>
          </a:prstGeom>
        </p:spPr>
      </p:pic>
      <p:pic>
        <p:nvPicPr>
          <p:cNvPr id="30" name="Imagen 29" descr="Icono&#10;&#10;Descripción generada automáticamente">
            <a:extLst>
              <a:ext uri="{FF2B5EF4-FFF2-40B4-BE49-F238E27FC236}">
                <a16:creationId xmlns:a16="http://schemas.microsoft.com/office/drawing/2014/main" id="{0C038688-6F1C-004E-B837-44E928DEE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672" y="8740654"/>
            <a:ext cx="1090466" cy="109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9748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51A0D1C-5852-0D4E-B4DE-68097D2C0C99}"/>
              </a:ext>
            </a:extLst>
          </p:cNvPr>
          <p:cNvSpPr/>
          <p:nvPr/>
        </p:nvSpPr>
        <p:spPr>
          <a:xfrm>
            <a:off x="0" y="1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AC0D4FA-84AA-004D-B907-F17966FE7E61}"/>
              </a:ext>
            </a:extLst>
          </p:cNvPr>
          <p:cNvSpPr/>
          <p:nvPr/>
        </p:nvSpPr>
        <p:spPr>
          <a:xfrm>
            <a:off x="2275309" y="1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34201FD-D930-5D48-9E75-20FB5C306026}"/>
              </a:ext>
            </a:extLst>
          </p:cNvPr>
          <p:cNvSpPr/>
          <p:nvPr/>
        </p:nvSpPr>
        <p:spPr>
          <a:xfrm>
            <a:off x="4550618" y="0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D6F942C-44B0-4D4F-9CE4-762632C0B2BC}"/>
              </a:ext>
            </a:extLst>
          </p:cNvPr>
          <p:cNvSpPr/>
          <p:nvPr/>
        </p:nvSpPr>
        <p:spPr>
          <a:xfrm>
            <a:off x="0" y="3302024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8CDD88F-9540-0148-AD1C-511AE3D64715}"/>
              </a:ext>
            </a:extLst>
          </p:cNvPr>
          <p:cNvSpPr/>
          <p:nvPr/>
        </p:nvSpPr>
        <p:spPr>
          <a:xfrm>
            <a:off x="2275309" y="3302024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1C6F0A2-B459-4D42-AD58-D99FE1A30F8D}"/>
              </a:ext>
            </a:extLst>
          </p:cNvPr>
          <p:cNvSpPr/>
          <p:nvPr/>
        </p:nvSpPr>
        <p:spPr>
          <a:xfrm>
            <a:off x="4550618" y="3302023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86A1CD8-5B6F-5649-8CB8-853BAC989624}"/>
              </a:ext>
            </a:extLst>
          </p:cNvPr>
          <p:cNvSpPr/>
          <p:nvPr/>
        </p:nvSpPr>
        <p:spPr>
          <a:xfrm>
            <a:off x="0" y="6619038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D016213-3BFE-F14B-90CE-B7A7F43FA80E}"/>
              </a:ext>
            </a:extLst>
          </p:cNvPr>
          <p:cNvSpPr/>
          <p:nvPr/>
        </p:nvSpPr>
        <p:spPr>
          <a:xfrm>
            <a:off x="2275309" y="6619038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650B661-BBD0-6344-9A67-FA0146CED3AD}"/>
              </a:ext>
            </a:extLst>
          </p:cNvPr>
          <p:cNvSpPr/>
          <p:nvPr/>
        </p:nvSpPr>
        <p:spPr>
          <a:xfrm>
            <a:off x="4550618" y="6619037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BC43A19-161E-1643-8AE3-329CDDA38AD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11256" y="1744296"/>
            <a:ext cx="1452797" cy="1452797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BDF0295C-B5FC-9442-AE0D-F77CD0073161}"/>
              </a:ext>
            </a:extLst>
          </p:cNvPr>
          <p:cNvSpPr txBox="1"/>
          <p:nvPr/>
        </p:nvSpPr>
        <p:spPr>
          <a:xfrm>
            <a:off x="32073" y="151047"/>
            <a:ext cx="22753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¡¡¡Oh no!!!</a:t>
            </a:r>
          </a:p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Te roban un </a:t>
            </a:r>
            <a:r>
              <a:rPr lang="es-ES" sz="2400" spc="300" dirty="0">
                <a:solidFill>
                  <a:schemeClr val="accent6"/>
                </a:solidFill>
                <a:latin typeface="KG Blank Space Sketch" panose="02000000000000000000" pitchFamily="2" charset="77"/>
              </a:rPr>
              <a:t>regalo</a:t>
            </a:r>
            <a:r>
              <a:rPr lang="es-ES" sz="2400" spc="300" dirty="0">
                <a:latin typeface="KG Blank Space Sketch" panose="02000000000000000000" pitchFamily="2" charset="77"/>
              </a:rPr>
              <a:t> del árbol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E9EA9EA8-4018-D14E-A9CA-B2FA64A1DC6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870115">
            <a:off x="1255596" y="1737214"/>
            <a:ext cx="549984" cy="549984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81BF1626-DE78-1442-9250-F345FC0685D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21061423">
            <a:off x="1165629" y="2139347"/>
            <a:ext cx="549984" cy="549984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F88C5E9A-FF6F-6A4A-B139-DDFE342527AC}"/>
              </a:ext>
            </a:extLst>
          </p:cNvPr>
          <p:cNvSpPr txBox="1"/>
          <p:nvPr/>
        </p:nvSpPr>
        <p:spPr>
          <a:xfrm>
            <a:off x="2298954" y="170402"/>
            <a:ext cx="22753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¡¡¡Oh no!!!</a:t>
            </a:r>
          </a:p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Te roban un </a:t>
            </a:r>
            <a:r>
              <a:rPr lang="es-ES" sz="2400" spc="300" dirty="0">
                <a:solidFill>
                  <a:schemeClr val="accent6"/>
                </a:solidFill>
                <a:latin typeface="KG Blank Space Sketch" panose="02000000000000000000" pitchFamily="2" charset="77"/>
              </a:rPr>
              <a:t>regalo</a:t>
            </a:r>
            <a:r>
              <a:rPr lang="es-ES" sz="2400" spc="300" dirty="0">
                <a:latin typeface="KG Blank Space Sketch" panose="02000000000000000000" pitchFamily="2" charset="77"/>
              </a:rPr>
              <a:t> del árbol</a:t>
            </a:r>
          </a:p>
        </p:txBody>
      </p:sp>
      <p:pic>
        <p:nvPicPr>
          <p:cNvPr id="38" name="Imagen 37">
            <a:extLst>
              <a:ext uri="{FF2B5EF4-FFF2-40B4-BE49-F238E27FC236}">
                <a16:creationId xmlns:a16="http://schemas.microsoft.com/office/drawing/2014/main" id="{EBD459CB-E829-B144-A436-0B1D011A41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577663" y="1733721"/>
            <a:ext cx="1452797" cy="1452797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2A616E3A-333E-0140-9218-CCAD839F969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870115">
            <a:off x="3422003" y="1726639"/>
            <a:ext cx="549984" cy="549984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4E8BE2B0-9605-BF44-B4C6-4DA81E700C6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21061423">
            <a:off x="3332036" y="2128772"/>
            <a:ext cx="549984" cy="549984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EB480A53-786E-4F48-9AD9-68782BB7D8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814700" y="1763169"/>
            <a:ext cx="1452797" cy="1452797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A8267D28-7145-5549-A1E1-9FDEE7D8E10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870115">
            <a:off x="5659040" y="1756087"/>
            <a:ext cx="549984" cy="549984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6CB26127-AE40-6D4C-96C0-332EBA801E1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21061423">
            <a:off x="5569073" y="2158220"/>
            <a:ext cx="549984" cy="549984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00D1AC88-8F91-E24B-8794-62CB135C431F}"/>
              </a:ext>
            </a:extLst>
          </p:cNvPr>
          <p:cNvSpPr txBox="1"/>
          <p:nvPr/>
        </p:nvSpPr>
        <p:spPr>
          <a:xfrm>
            <a:off x="4582691" y="159918"/>
            <a:ext cx="22753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¡¡¡Oh no!!!</a:t>
            </a:r>
          </a:p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Te roban un </a:t>
            </a:r>
            <a:r>
              <a:rPr lang="es-ES" sz="2400" spc="300" dirty="0">
                <a:solidFill>
                  <a:schemeClr val="accent6"/>
                </a:solidFill>
                <a:latin typeface="KG Blank Space Sketch" panose="02000000000000000000" pitchFamily="2" charset="77"/>
              </a:rPr>
              <a:t>regalo</a:t>
            </a:r>
            <a:r>
              <a:rPr lang="es-ES" sz="2400" spc="300" dirty="0">
                <a:latin typeface="KG Blank Space Sketch" panose="02000000000000000000" pitchFamily="2" charset="77"/>
              </a:rPr>
              <a:t> del árbol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0D8BAD1D-4F38-424D-8CE2-01E483A7391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11256" y="5015239"/>
            <a:ext cx="1452797" cy="1452797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4BFD2661-C640-5E4E-9971-B2134BC95CD4}"/>
              </a:ext>
            </a:extLst>
          </p:cNvPr>
          <p:cNvSpPr txBox="1"/>
          <p:nvPr/>
        </p:nvSpPr>
        <p:spPr>
          <a:xfrm>
            <a:off x="32073" y="3421990"/>
            <a:ext cx="22753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¡¡¡Oh no!!!</a:t>
            </a:r>
          </a:p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Te roban una </a:t>
            </a:r>
            <a:r>
              <a:rPr lang="es-ES" sz="2400" spc="300" dirty="0">
                <a:solidFill>
                  <a:srgbClr val="C00000"/>
                </a:solidFill>
                <a:latin typeface="KG Blank Space Sketch" panose="02000000000000000000" pitchFamily="2" charset="77"/>
              </a:rPr>
              <a:t>bola</a:t>
            </a:r>
            <a:r>
              <a:rPr lang="es-ES" sz="2400" spc="300" dirty="0">
                <a:latin typeface="KG Blank Space Sketch" panose="02000000000000000000" pitchFamily="2" charset="77"/>
              </a:rPr>
              <a:t> del árbol</a:t>
            </a:r>
          </a:p>
        </p:txBody>
      </p:sp>
      <p:pic>
        <p:nvPicPr>
          <p:cNvPr id="47" name="Imagen 46">
            <a:extLst>
              <a:ext uri="{FF2B5EF4-FFF2-40B4-BE49-F238E27FC236}">
                <a16:creationId xmlns:a16="http://schemas.microsoft.com/office/drawing/2014/main" id="{B0448C84-7F30-B340-8477-67B85A31744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870115">
            <a:off x="1185463" y="4880556"/>
            <a:ext cx="730775" cy="730775"/>
          </a:xfrm>
          <a:prstGeom prst="rect">
            <a:avLst/>
          </a:prstGeom>
        </p:spPr>
      </p:pic>
      <p:pic>
        <p:nvPicPr>
          <p:cNvPr id="48" name="Imagen 47">
            <a:extLst>
              <a:ext uri="{FF2B5EF4-FFF2-40B4-BE49-F238E27FC236}">
                <a16:creationId xmlns:a16="http://schemas.microsoft.com/office/drawing/2014/main" id="{20E8F7A0-17CB-A647-94A2-7BAF02B72EB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 rot="21061423">
            <a:off x="1084804" y="5296838"/>
            <a:ext cx="621655" cy="621655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FA82CA49-E76D-0341-8704-437EEC952ADC}"/>
              </a:ext>
            </a:extLst>
          </p:cNvPr>
          <p:cNvSpPr txBox="1"/>
          <p:nvPr/>
        </p:nvSpPr>
        <p:spPr>
          <a:xfrm>
            <a:off x="2298954" y="3441345"/>
            <a:ext cx="22753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¡¡¡Oh no!!!</a:t>
            </a:r>
          </a:p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Te roban una </a:t>
            </a:r>
            <a:r>
              <a:rPr lang="es-ES" sz="2400" spc="300" dirty="0">
                <a:solidFill>
                  <a:srgbClr val="C00000"/>
                </a:solidFill>
                <a:latin typeface="KG Blank Space Sketch" panose="02000000000000000000" pitchFamily="2" charset="77"/>
              </a:rPr>
              <a:t>bola</a:t>
            </a:r>
            <a:r>
              <a:rPr lang="es-ES" sz="2400" spc="300" dirty="0">
                <a:latin typeface="KG Blank Space Sketch" panose="02000000000000000000" pitchFamily="2" charset="77"/>
              </a:rPr>
              <a:t> del árbol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66AF4168-BB4C-A44E-B169-59F341186FB2}"/>
              </a:ext>
            </a:extLst>
          </p:cNvPr>
          <p:cNvSpPr txBox="1"/>
          <p:nvPr/>
        </p:nvSpPr>
        <p:spPr>
          <a:xfrm>
            <a:off x="4582691" y="3430861"/>
            <a:ext cx="22753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¡¡¡Oh no!!!</a:t>
            </a:r>
          </a:p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Te roban una </a:t>
            </a:r>
            <a:r>
              <a:rPr lang="es-ES" sz="2400" spc="300" dirty="0">
                <a:solidFill>
                  <a:srgbClr val="C00000"/>
                </a:solidFill>
                <a:latin typeface="KG Blank Space Sketch" panose="02000000000000000000" pitchFamily="2" charset="77"/>
              </a:rPr>
              <a:t>bola</a:t>
            </a:r>
            <a:r>
              <a:rPr lang="es-ES" sz="2400" spc="300" dirty="0">
                <a:latin typeface="KG Blank Space Sketch" panose="02000000000000000000" pitchFamily="2" charset="77"/>
              </a:rPr>
              <a:t> del árbol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9FDE9CC5-1245-8044-93E3-3CAAB295EB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688131" y="5080665"/>
            <a:ext cx="1452797" cy="1452797"/>
          </a:xfrm>
          <a:prstGeom prst="rect">
            <a:avLst/>
          </a:prstGeom>
        </p:spPr>
      </p:pic>
      <p:pic>
        <p:nvPicPr>
          <p:cNvPr id="58" name="Imagen 57">
            <a:extLst>
              <a:ext uri="{FF2B5EF4-FFF2-40B4-BE49-F238E27FC236}">
                <a16:creationId xmlns:a16="http://schemas.microsoft.com/office/drawing/2014/main" id="{4FD33646-A3DC-4E40-855B-AC3D7875115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870115">
            <a:off x="3462338" y="4945982"/>
            <a:ext cx="730775" cy="730775"/>
          </a:xfrm>
          <a:prstGeom prst="rect">
            <a:avLst/>
          </a:prstGeom>
        </p:spPr>
      </p:pic>
      <p:pic>
        <p:nvPicPr>
          <p:cNvPr id="59" name="Imagen 58">
            <a:extLst>
              <a:ext uri="{FF2B5EF4-FFF2-40B4-BE49-F238E27FC236}">
                <a16:creationId xmlns:a16="http://schemas.microsoft.com/office/drawing/2014/main" id="{82DDB723-CE78-E14B-BA5C-9960F82AED8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 rot="21061423">
            <a:off x="3361679" y="5362264"/>
            <a:ext cx="621655" cy="621655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4BC9E936-AEF6-B54B-8CD4-7371CCB039C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907746" y="5068729"/>
            <a:ext cx="1452797" cy="1452797"/>
          </a:xfrm>
          <a:prstGeom prst="rect">
            <a:avLst/>
          </a:prstGeom>
        </p:spPr>
      </p:pic>
      <p:pic>
        <p:nvPicPr>
          <p:cNvPr id="61" name="Imagen 60">
            <a:extLst>
              <a:ext uri="{FF2B5EF4-FFF2-40B4-BE49-F238E27FC236}">
                <a16:creationId xmlns:a16="http://schemas.microsoft.com/office/drawing/2014/main" id="{62793E44-0501-5249-9DF7-4904FD47DA5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870115">
            <a:off x="5681953" y="4934046"/>
            <a:ext cx="730775" cy="730775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6F35D92E-1EF1-744D-A420-26E495878B9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 rot="21061423">
            <a:off x="5581294" y="5350328"/>
            <a:ext cx="621655" cy="621655"/>
          </a:xfrm>
          <a:prstGeom prst="rect">
            <a:avLst/>
          </a:prstGeom>
        </p:spPr>
      </p:pic>
      <p:pic>
        <p:nvPicPr>
          <p:cNvPr id="75" name="Imagen 74">
            <a:extLst>
              <a:ext uri="{FF2B5EF4-FFF2-40B4-BE49-F238E27FC236}">
                <a16:creationId xmlns:a16="http://schemas.microsoft.com/office/drawing/2014/main" id="{BFDF1B6E-2E54-B54C-BFF1-C659C7E797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22468" y="8379050"/>
            <a:ext cx="1452797" cy="1452797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DD0ABCB7-4EAB-1D40-AB08-18C9284E7409}"/>
              </a:ext>
            </a:extLst>
          </p:cNvPr>
          <p:cNvSpPr txBox="1"/>
          <p:nvPr/>
        </p:nvSpPr>
        <p:spPr>
          <a:xfrm>
            <a:off x="43285" y="6785801"/>
            <a:ext cx="22753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¡¡¡Oh no!!!</a:t>
            </a:r>
          </a:p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Te roban la </a:t>
            </a:r>
            <a:r>
              <a:rPr lang="es-ES" sz="2400" spc="300" dirty="0">
                <a:solidFill>
                  <a:schemeClr val="accent2"/>
                </a:solidFill>
                <a:latin typeface="KG Blank Space Sketch" panose="02000000000000000000" pitchFamily="2" charset="77"/>
              </a:rPr>
              <a:t>estrella</a:t>
            </a:r>
            <a:r>
              <a:rPr lang="es-ES" sz="2400" spc="300" dirty="0">
                <a:latin typeface="KG Blank Space Sketch" panose="02000000000000000000" pitchFamily="2" charset="77"/>
              </a:rPr>
              <a:t> del árbol</a:t>
            </a: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6B8AE1D7-C826-3049-AA3C-4D8199B6F085}"/>
              </a:ext>
            </a:extLst>
          </p:cNvPr>
          <p:cNvSpPr txBox="1"/>
          <p:nvPr/>
        </p:nvSpPr>
        <p:spPr>
          <a:xfrm>
            <a:off x="2310166" y="6805156"/>
            <a:ext cx="22753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¡¡¡Oh no!!!</a:t>
            </a:r>
          </a:p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Te roban la </a:t>
            </a:r>
            <a:r>
              <a:rPr lang="es-ES" sz="2400" spc="300" dirty="0">
                <a:solidFill>
                  <a:schemeClr val="accent2"/>
                </a:solidFill>
                <a:latin typeface="KG Blank Space Sketch" panose="02000000000000000000" pitchFamily="2" charset="77"/>
              </a:rPr>
              <a:t>estrella</a:t>
            </a:r>
            <a:r>
              <a:rPr lang="es-ES" sz="2400" spc="300" dirty="0">
                <a:latin typeface="KG Blank Space Sketch" panose="02000000000000000000" pitchFamily="2" charset="77"/>
              </a:rPr>
              <a:t> del árbol</a:t>
            </a:r>
          </a:p>
        </p:txBody>
      </p:sp>
      <p:pic>
        <p:nvPicPr>
          <p:cNvPr id="83" name="Imagen 82">
            <a:extLst>
              <a:ext uri="{FF2B5EF4-FFF2-40B4-BE49-F238E27FC236}">
                <a16:creationId xmlns:a16="http://schemas.microsoft.com/office/drawing/2014/main" id="{645059C7-C75F-5245-BD34-73E717673C9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825912" y="8397923"/>
            <a:ext cx="1452797" cy="1452797"/>
          </a:xfrm>
          <a:prstGeom prst="rect">
            <a:avLst/>
          </a:prstGeom>
        </p:spPr>
      </p:pic>
      <p:pic>
        <p:nvPicPr>
          <p:cNvPr id="84" name="Imagen 83">
            <a:extLst>
              <a:ext uri="{FF2B5EF4-FFF2-40B4-BE49-F238E27FC236}">
                <a16:creationId xmlns:a16="http://schemas.microsoft.com/office/drawing/2014/main" id="{8636B4F7-16F7-BD4D-A560-E52DB984D4B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870115">
            <a:off x="5670252" y="8390841"/>
            <a:ext cx="549984" cy="549984"/>
          </a:xfrm>
          <a:prstGeom prst="rect">
            <a:avLst/>
          </a:prstGeom>
        </p:spPr>
      </p:pic>
      <p:pic>
        <p:nvPicPr>
          <p:cNvPr id="85" name="Imagen 84">
            <a:extLst>
              <a:ext uri="{FF2B5EF4-FFF2-40B4-BE49-F238E27FC236}">
                <a16:creationId xmlns:a16="http://schemas.microsoft.com/office/drawing/2014/main" id="{A6139054-1C1C-2047-8D19-6D738D72DAD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21061423">
            <a:off x="5580285" y="8792974"/>
            <a:ext cx="549984" cy="549984"/>
          </a:xfrm>
          <a:prstGeom prst="rect">
            <a:avLst/>
          </a:prstGeom>
        </p:spPr>
      </p:pic>
      <p:sp>
        <p:nvSpPr>
          <p:cNvPr id="86" name="CuadroTexto 85">
            <a:extLst>
              <a:ext uri="{FF2B5EF4-FFF2-40B4-BE49-F238E27FC236}">
                <a16:creationId xmlns:a16="http://schemas.microsoft.com/office/drawing/2014/main" id="{9EF6AD3F-A298-DB47-B4A9-4DA4FDB2885C}"/>
              </a:ext>
            </a:extLst>
          </p:cNvPr>
          <p:cNvSpPr txBox="1"/>
          <p:nvPr/>
        </p:nvSpPr>
        <p:spPr>
          <a:xfrm>
            <a:off x="4593903" y="6794672"/>
            <a:ext cx="22753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¡¡¡Oh no!!!</a:t>
            </a:r>
          </a:p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Te roban la </a:t>
            </a:r>
            <a:r>
              <a:rPr lang="es-ES" sz="2400" spc="300" dirty="0">
                <a:solidFill>
                  <a:schemeClr val="accent2"/>
                </a:solidFill>
                <a:latin typeface="KG Blank Space Sketch" panose="02000000000000000000" pitchFamily="2" charset="77"/>
              </a:rPr>
              <a:t>estrella</a:t>
            </a:r>
            <a:r>
              <a:rPr lang="es-ES" sz="2400" spc="300" dirty="0">
                <a:latin typeface="KG Blank Space Sketch" panose="02000000000000000000" pitchFamily="2" charset="77"/>
              </a:rPr>
              <a:t> del árbol</a:t>
            </a:r>
          </a:p>
        </p:txBody>
      </p:sp>
      <p:pic>
        <p:nvPicPr>
          <p:cNvPr id="87" name="Imagen 86">
            <a:extLst>
              <a:ext uri="{FF2B5EF4-FFF2-40B4-BE49-F238E27FC236}">
                <a16:creationId xmlns:a16="http://schemas.microsoft.com/office/drawing/2014/main" id="{BDD1AE9F-44FA-6B45-A550-0E825B0D630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 rot="17281488">
            <a:off x="938114" y="8353421"/>
            <a:ext cx="915034" cy="915034"/>
          </a:xfrm>
          <a:prstGeom prst="rect">
            <a:avLst/>
          </a:prstGeom>
        </p:spPr>
      </p:pic>
      <p:pic>
        <p:nvPicPr>
          <p:cNvPr id="88" name="Imagen 87">
            <a:extLst>
              <a:ext uri="{FF2B5EF4-FFF2-40B4-BE49-F238E27FC236}">
                <a16:creationId xmlns:a16="http://schemas.microsoft.com/office/drawing/2014/main" id="{383B23AC-C424-4148-8677-972DB3B3450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638066" y="8364332"/>
            <a:ext cx="1452797" cy="1452797"/>
          </a:xfrm>
          <a:prstGeom prst="rect">
            <a:avLst/>
          </a:prstGeom>
        </p:spPr>
      </p:pic>
      <p:pic>
        <p:nvPicPr>
          <p:cNvPr id="89" name="Imagen 88">
            <a:extLst>
              <a:ext uri="{FF2B5EF4-FFF2-40B4-BE49-F238E27FC236}">
                <a16:creationId xmlns:a16="http://schemas.microsoft.com/office/drawing/2014/main" id="{6DBD4A2F-FCC1-6F4C-B550-922CE04626D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 rot="17281488">
            <a:off x="3153712" y="8338703"/>
            <a:ext cx="915034" cy="915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5606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51A0D1C-5852-0D4E-B4DE-68097D2C0C99}"/>
              </a:ext>
            </a:extLst>
          </p:cNvPr>
          <p:cNvSpPr/>
          <p:nvPr/>
        </p:nvSpPr>
        <p:spPr>
          <a:xfrm>
            <a:off x="0" y="1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AC0D4FA-84AA-004D-B907-F17966FE7E61}"/>
              </a:ext>
            </a:extLst>
          </p:cNvPr>
          <p:cNvSpPr/>
          <p:nvPr/>
        </p:nvSpPr>
        <p:spPr>
          <a:xfrm>
            <a:off x="2275309" y="1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34201FD-D930-5D48-9E75-20FB5C306026}"/>
              </a:ext>
            </a:extLst>
          </p:cNvPr>
          <p:cNvSpPr/>
          <p:nvPr/>
        </p:nvSpPr>
        <p:spPr>
          <a:xfrm>
            <a:off x="4550618" y="0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D6F942C-44B0-4D4F-9CE4-762632C0B2BC}"/>
              </a:ext>
            </a:extLst>
          </p:cNvPr>
          <p:cNvSpPr/>
          <p:nvPr/>
        </p:nvSpPr>
        <p:spPr>
          <a:xfrm>
            <a:off x="0" y="3302024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8CDD88F-9540-0148-AD1C-511AE3D64715}"/>
              </a:ext>
            </a:extLst>
          </p:cNvPr>
          <p:cNvSpPr/>
          <p:nvPr/>
        </p:nvSpPr>
        <p:spPr>
          <a:xfrm>
            <a:off x="2275309" y="3302024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1C6F0A2-B459-4D42-AD58-D99FE1A30F8D}"/>
              </a:ext>
            </a:extLst>
          </p:cNvPr>
          <p:cNvSpPr/>
          <p:nvPr/>
        </p:nvSpPr>
        <p:spPr>
          <a:xfrm>
            <a:off x="4550618" y="3302023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86A1CD8-5B6F-5649-8CB8-853BAC989624}"/>
              </a:ext>
            </a:extLst>
          </p:cNvPr>
          <p:cNvSpPr/>
          <p:nvPr/>
        </p:nvSpPr>
        <p:spPr>
          <a:xfrm>
            <a:off x="0" y="6619038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D016213-3BFE-F14B-90CE-B7A7F43FA80E}"/>
              </a:ext>
            </a:extLst>
          </p:cNvPr>
          <p:cNvSpPr/>
          <p:nvPr/>
        </p:nvSpPr>
        <p:spPr>
          <a:xfrm>
            <a:off x="2275309" y="6619038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650B661-BBD0-6344-9A67-FA0146CED3AD}"/>
              </a:ext>
            </a:extLst>
          </p:cNvPr>
          <p:cNvSpPr/>
          <p:nvPr/>
        </p:nvSpPr>
        <p:spPr>
          <a:xfrm>
            <a:off x="4550618" y="6619037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22" name="Imagen 21" descr="Icono&#10;&#10;Descripción generada automáticamente">
            <a:extLst>
              <a:ext uri="{FF2B5EF4-FFF2-40B4-BE49-F238E27FC236}">
                <a16:creationId xmlns:a16="http://schemas.microsoft.com/office/drawing/2014/main" id="{2E55EF48-1460-0746-9805-28AD48C3E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21" y="2106627"/>
            <a:ext cx="1090466" cy="1090466"/>
          </a:xfrm>
          <a:prstGeom prst="rect">
            <a:avLst/>
          </a:prstGeom>
        </p:spPr>
      </p:pic>
      <p:pic>
        <p:nvPicPr>
          <p:cNvPr id="23" name="Imagen 22" descr="Icono&#10;&#10;Descripción generada automáticamente">
            <a:extLst>
              <a:ext uri="{FF2B5EF4-FFF2-40B4-BE49-F238E27FC236}">
                <a16:creationId xmlns:a16="http://schemas.microsoft.com/office/drawing/2014/main" id="{FF02E10E-D538-7B48-A498-AD01879857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21" y="5423640"/>
            <a:ext cx="1090466" cy="1090466"/>
          </a:xfrm>
          <a:prstGeom prst="rect">
            <a:avLst/>
          </a:prstGeom>
        </p:spPr>
      </p:pic>
      <p:pic>
        <p:nvPicPr>
          <p:cNvPr id="24" name="Imagen 23" descr="Icono&#10;&#10;Descripción generada automáticamente">
            <a:extLst>
              <a:ext uri="{FF2B5EF4-FFF2-40B4-BE49-F238E27FC236}">
                <a16:creationId xmlns:a16="http://schemas.microsoft.com/office/drawing/2014/main" id="{7A5DA05E-233A-6047-B888-54E17C424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21" y="8740654"/>
            <a:ext cx="1090466" cy="1090466"/>
          </a:xfrm>
          <a:prstGeom prst="rect">
            <a:avLst/>
          </a:prstGeom>
        </p:spPr>
      </p:pic>
      <p:pic>
        <p:nvPicPr>
          <p:cNvPr id="25" name="Imagen 24" descr="Icono&#10;&#10;Descripción generada automáticamente">
            <a:extLst>
              <a:ext uri="{FF2B5EF4-FFF2-40B4-BE49-F238E27FC236}">
                <a16:creationId xmlns:a16="http://schemas.microsoft.com/office/drawing/2014/main" id="{DD4B4735-A108-1948-A0F7-AE6D6544C6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730" y="2106627"/>
            <a:ext cx="1090466" cy="1090466"/>
          </a:xfrm>
          <a:prstGeom prst="rect">
            <a:avLst/>
          </a:prstGeom>
        </p:spPr>
      </p:pic>
      <p:pic>
        <p:nvPicPr>
          <p:cNvPr id="26" name="Imagen 25" descr="Icono&#10;&#10;Descripción generada automáticamente">
            <a:extLst>
              <a:ext uri="{FF2B5EF4-FFF2-40B4-BE49-F238E27FC236}">
                <a16:creationId xmlns:a16="http://schemas.microsoft.com/office/drawing/2014/main" id="{E9A35539-B076-5B48-904A-C554FA6375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730" y="5423640"/>
            <a:ext cx="1090466" cy="1090466"/>
          </a:xfrm>
          <a:prstGeom prst="rect">
            <a:avLst/>
          </a:prstGeom>
        </p:spPr>
      </p:pic>
      <p:pic>
        <p:nvPicPr>
          <p:cNvPr id="27" name="Imagen 26" descr="Icono&#10;&#10;Descripción generada automáticamente">
            <a:extLst>
              <a:ext uri="{FF2B5EF4-FFF2-40B4-BE49-F238E27FC236}">
                <a16:creationId xmlns:a16="http://schemas.microsoft.com/office/drawing/2014/main" id="{B52CBEDB-21B5-0340-A6C1-CFDD5A8140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730" y="8740654"/>
            <a:ext cx="1090466" cy="1090466"/>
          </a:xfrm>
          <a:prstGeom prst="rect">
            <a:avLst/>
          </a:prstGeom>
        </p:spPr>
      </p:pic>
      <p:pic>
        <p:nvPicPr>
          <p:cNvPr id="28" name="Imagen 27" descr="Icono&#10;&#10;Descripción generada automáticamente">
            <a:extLst>
              <a:ext uri="{FF2B5EF4-FFF2-40B4-BE49-F238E27FC236}">
                <a16:creationId xmlns:a16="http://schemas.microsoft.com/office/drawing/2014/main" id="{B7B9E2B5-F6E4-1040-A4FB-8160540B3F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672" y="2106627"/>
            <a:ext cx="1090466" cy="1090466"/>
          </a:xfrm>
          <a:prstGeom prst="rect">
            <a:avLst/>
          </a:prstGeom>
        </p:spPr>
      </p:pic>
      <p:pic>
        <p:nvPicPr>
          <p:cNvPr id="29" name="Imagen 28" descr="Icono&#10;&#10;Descripción generada automáticamente">
            <a:extLst>
              <a:ext uri="{FF2B5EF4-FFF2-40B4-BE49-F238E27FC236}">
                <a16:creationId xmlns:a16="http://schemas.microsoft.com/office/drawing/2014/main" id="{0876D292-5DEC-CA48-9676-F8FAB9EFBE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672" y="5423640"/>
            <a:ext cx="1090466" cy="1090466"/>
          </a:xfrm>
          <a:prstGeom prst="rect">
            <a:avLst/>
          </a:prstGeom>
        </p:spPr>
      </p:pic>
      <p:pic>
        <p:nvPicPr>
          <p:cNvPr id="30" name="Imagen 29" descr="Icono&#10;&#10;Descripción generada automáticamente">
            <a:extLst>
              <a:ext uri="{FF2B5EF4-FFF2-40B4-BE49-F238E27FC236}">
                <a16:creationId xmlns:a16="http://schemas.microsoft.com/office/drawing/2014/main" id="{0C038688-6F1C-004E-B837-44E928DEE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672" y="8740654"/>
            <a:ext cx="1090466" cy="109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7982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51A0D1C-5852-0D4E-B4DE-68097D2C0C99}"/>
              </a:ext>
            </a:extLst>
          </p:cNvPr>
          <p:cNvSpPr/>
          <p:nvPr/>
        </p:nvSpPr>
        <p:spPr>
          <a:xfrm>
            <a:off x="0" y="1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AC0D4FA-84AA-004D-B907-F17966FE7E61}"/>
              </a:ext>
            </a:extLst>
          </p:cNvPr>
          <p:cNvSpPr/>
          <p:nvPr/>
        </p:nvSpPr>
        <p:spPr>
          <a:xfrm>
            <a:off x="2275309" y="1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34201FD-D930-5D48-9E75-20FB5C306026}"/>
              </a:ext>
            </a:extLst>
          </p:cNvPr>
          <p:cNvSpPr/>
          <p:nvPr/>
        </p:nvSpPr>
        <p:spPr>
          <a:xfrm>
            <a:off x="4550618" y="0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D6F942C-44B0-4D4F-9CE4-762632C0B2BC}"/>
              </a:ext>
            </a:extLst>
          </p:cNvPr>
          <p:cNvSpPr/>
          <p:nvPr/>
        </p:nvSpPr>
        <p:spPr>
          <a:xfrm>
            <a:off x="0" y="3302024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8CDD88F-9540-0148-AD1C-511AE3D64715}"/>
              </a:ext>
            </a:extLst>
          </p:cNvPr>
          <p:cNvSpPr/>
          <p:nvPr/>
        </p:nvSpPr>
        <p:spPr>
          <a:xfrm>
            <a:off x="2275309" y="3302024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1C6F0A2-B459-4D42-AD58-D99FE1A30F8D}"/>
              </a:ext>
            </a:extLst>
          </p:cNvPr>
          <p:cNvSpPr/>
          <p:nvPr/>
        </p:nvSpPr>
        <p:spPr>
          <a:xfrm>
            <a:off x="4550618" y="3302023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86A1CD8-5B6F-5649-8CB8-853BAC989624}"/>
              </a:ext>
            </a:extLst>
          </p:cNvPr>
          <p:cNvSpPr/>
          <p:nvPr/>
        </p:nvSpPr>
        <p:spPr>
          <a:xfrm>
            <a:off x="0" y="6619038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D016213-3BFE-F14B-90CE-B7A7F43FA80E}"/>
              </a:ext>
            </a:extLst>
          </p:cNvPr>
          <p:cNvSpPr/>
          <p:nvPr/>
        </p:nvSpPr>
        <p:spPr>
          <a:xfrm>
            <a:off x="2275309" y="6619038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650B661-BBD0-6344-9A67-FA0146CED3AD}"/>
              </a:ext>
            </a:extLst>
          </p:cNvPr>
          <p:cNvSpPr/>
          <p:nvPr/>
        </p:nvSpPr>
        <p:spPr>
          <a:xfrm>
            <a:off x="4550618" y="6619037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BC43A19-161E-1643-8AE3-329CDDA38AD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11256" y="1744296"/>
            <a:ext cx="1452797" cy="1452797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BDF0295C-B5FC-9442-AE0D-F77CD0073161}"/>
              </a:ext>
            </a:extLst>
          </p:cNvPr>
          <p:cNvSpPr txBox="1"/>
          <p:nvPr/>
        </p:nvSpPr>
        <p:spPr>
          <a:xfrm>
            <a:off x="32073" y="151047"/>
            <a:ext cx="22753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¡¡¡Oh no!!!</a:t>
            </a:r>
          </a:p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Te roban un </a:t>
            </a:r>
            <a:r>
              <a:rPr lang="es-ES" sz="2400" spc="300" dirty="0">
                <a:solidFill>
                  <a:schemeClr val="accent6"/>
                </a:solidFill>
                <a:latin typeface="KG Blank Space Sketch" panose="02000000000000000000" pitchFamily="2" charset="77"/>
              </a:rPr>
              <a:t>regalo</a:t>
            </a:r>
            <a:r>
              <a:rPr lang="es-ES" sz="2400" spc="300" dirty="0">
                <a:latin typeface="KG Blank Space Sketch" panose="02000000000000000000" pitchFamily="2" charset="77"/>
              </a:rPr>
              <a:t> del árbol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E9EA9EA8-4018-D14E-A9CA-B2FA64A1DC6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870115">
            <a:off x="1255596" y="1737214"/>
            <a:ext cx="549984" cy="549984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81BF1626-DE78-1442-9250-F345FC0685D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21061423">
            <a:off x="1165629" y="2139347"/>
            <a:ext cx="549984" cy="549984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F88C5E9A-FF6F-6A4A-B139-DDFE342527AC}"/>
              </a:ext>
            </a:extLst>
          </p:cNvPr>
          <p:cNvSpPr txBox="1"/>
          <p:nvPr/>
        </p:nvSpPr>
        <p:spPr>
          <a:xfrm>
            <a:off x="2298954" y="170402"/>
            <a:ext cx="22753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¡¡¡Oh no!!!</a:t>
            </a:r>
          </a:p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Te roban un </a:t>
            </a:r>
            <a:r>
              <a:rPr lang="es-ES" sz="2400" spc="300" dirty="0">
                <a:solidFill>
                  <a:schemeClr val="accent6"/>
                </a:solidFill>
                <a:latin typeface="KG Blank Space Sketch" panose="02000000000000000000" pitchFamily="2" charset="77"/>
              </a:rPr>
              <a:t>regalo</a:t>
            </a:r>
            <a:r>
              <a:rPr lang="es-ES" sz="2400" spc="300" dirty="0">
                <a:latin typeface="KG Blank Space Sketch" panose="02000000000000000000" pitchFamily="2" charset="77"/>
              </a:rPr>
              <a:t> del árbol</a:t>
            </a:r>
          </a:p>
        </p:txBody>
      </p:sp>
      <p:pic>
        <p:nvPicPr>
          <p:cNvPr id="38" name="Imagen 37">
            <a:extLst>
              <a:ext uri="{FF2B5EF4-FFF2-40B4-BE49-F238E27FC236}">
                <a16:creationId xmlns:a16="http://schemas.microsoft.com/office/drawing/2014/main" id="{EBD459CB-E829-B144-A436-0B1D011A41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577663" y="1733721"/>
            <a:ext cx="1452797" cy="1452797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2A616E3A-333E-0140-9218-CCAD839F969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870115">
            <a:off x="3422003" y="1726639"/>
            <a:ext cx="549984" cy="549984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4E8BE2B0-9605-BF44-B4C6-4DA81E700C6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21061423">
            <a:off x="3332036" y="2128772"/>
            <a:ext cx="549984" cy="549984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EB480A53-786E-4F48-9AD9-68782BB7D8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814700" y="1763169"/>
            <a:ext cx="1452797" cy="1452797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A8267D28-7145-5549-A1E1-9FDEE7D8E10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870115">
            <a:off x="5659040" y="1756087"/>
            <a:ext cx="549984" cy="549984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6CB26127-AE40-6D4C-96C0-332EBA801E1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21061423">
            <a:off x="5569073" y="2158220"/>
            <a:ext cx="549984" cy="549984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00D1AC88-8F91-E24B-8794-62CB135C431F}"/>
              </a:ext>
            </a:extLst>
          </p:cNvPr>
          <p:cNvSpPr txBox="1"/>
          <p:nvPr/>
        </p:nvSpPr>
        <p:spPr>
          <a:xfrm>
            <a:off x="4582691" y="159918"/>
            <a:ext cx="22753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¡¡¡Oh no!!!</a:t>
            </a:r>
          </a:p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Te roban un </a:t>
            </a:r>
            <a:r>
              <a:rPr lang="es-ES" sz="2400" spc="300" dirty="0">
                <a:solidFill>
                  <a:schemeClr val="accent6"/>
                </a:solidFill>
                <a:latin typeface="KG Blank Space Sketch" panose="02000000000000000000" pitchFamily="2" charset="77"/>
              </a:rPr>
              <a:t>regalo</a:t>
            </a:r>
            <a:r>
              <a:rPr lang="es-ES" sz="2400" spc="300" dirty="0">
                <a:latin typeface="KG Blank Space Sketch" panose="02000000000000000000" pitchFamily="2" charset="77"/>
              </a:rPr>
              <a:t> del árbol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0D8BAD1D-4F38-424D-8CE2-01E483A7391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11256" y="5015239"/>
            <a:ext cx="1452797" cy="1452797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4BFD2661-C640-5E4E-9971-B2134BC95CD4}"/>
              </a:ext>
            </a:extLst>
          </p:cNvPr>
          <p:cNvSpPr txBox="1"/>
          <p:nvPr/>
        </p:nvSpPr>
        <p:spPr>
          <a:xfrm>
            <a:off x="32073" y="3421990"/>
            <a:ext cx="22753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¡¡¡Oh no!!!</a:t>
            </a:r>
          </a:p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Te roban una </a:t>
            </a:r>
            <a:r>
              <a:rPr lang="es-ES" sz="2400" spc="300" dirty="0">
                <a:solidFill>
                  <a:srgbClr val="C00000"/>
                </a:solidFill>
                <a:latin typeface="KG Blank Space Sketch" panose="02000000000000000000" pitchFamily="2" charset="77"/>
              </a:rPr>
              <a:t>bola</a:t>
            </a:r>
            <a:r>
              <a:rPr lang="es-ES" sz="2400" spc="300" dirty="0">
                <a:latin typeface="KG Blank Space Sketch" panose="02000000000000000000" pitchFamily="2" charset="77"/>
              </a:rPr>
              <a:t> del árbol</a:t>
            </a:r>
          </a:p>
        </p:txBody>
      </p:sp>
      <p:pic>
        <p:nvPicPr>
          <p:cNvPr id="47" name="Imagen 46">
            <a:extLst>
              <a:ext uri="{FF2B5EF4-FFF2-40B4-BE49-F238E27FC236}">
                <a16:creationId xmlns:a16="http://schemas.microsoft.com/office/drawing/2014/main" id="{B0448C84-7F30-B340-8477-67B85A31744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870115">
            <a:off x="1185463" y="4880556"/>
            <a:ext cx="730775" cy="730775"/>
          </a:xfrm>
          <a:prstGeom prst="rect">
            <a:avLst/>
          </a:prstGeom>
        </p:spPr>
      </p:pic>
      <p:pic>
        <p:nvPicPr>
          <p:cNvPr id="48" name="Imagen 47">
            <a:extLst>
              <a:ext uri="{FF2B5EF4-FFF2-40B4-BE49-F238E27FC236}">
                <a16:creationId xmlns:a16="http://schemas.microsoft.com/office/drawing/2014/main" id="{20E8F7A0-17CB-A647-94A2-7BAF02B72EB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 rot="21061423">
            <a:off x="1084804" y="5296838"/>
            <a:ext cx="621655" cy="621655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FA82CA49-E76D-0341-8704-437EEC952ADC}"/>
              </a:ext>
            </a:extLst>
          </p:cNvPr>
          <p:cNvSpPr txBox="1"/>
          <p:nvPr/>
        </p:nvSpPr>
        <p:spPr>
          <a:xfrm>
            <a:off x="2298954" y="3441345"/>
            <a:ext cx="22753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¡¡¡Oh no!!!</a:t>
            </a:r>
          </a:p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Te roban una </a:t>
            </a:r>
            <a:r>
              <a:rPr lang="es-ES" sz="2400" spc="300" dirty="0">
                <a:solidFill>
                  <a:srgbClr val="C00000"/>
                </a:solidFill>
                <a:latin typeface="KG Blank Space Sketch" panose="02000000000000000000" pitchFamily="2" charset="77"/>
              </a:rPr>
              <a:t>bola</a:t>
            </a:r>
            <a:r>
              <a:rPr lang="es-ES" sz="2400" spc="300" dirty="0">
                <a:latin typeface="KG Blank Space Sketch" panose="02000000000000000000" pitchFamily="2" charset="77"/>
              </a:rPr>
              <a:t> del árbol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66AF4168-BB4C-A44E-B169-59F341186FB2}"/>
              </a:ext>
            </a:extLst>
          </p:cNvPr>
          <p:cNvSpPr txBox="1"/>
          <p:nvPr/>
        </p:nvSpPr>
        <p:spPr>
          <a:xfrm>
            <a:off x="4582691" y="3430861"/>
            <a:ext cx="22753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¡¡¡Oh no!!!</a:t>
            </a:r>
          </a:p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Te roban una </a:t>
            </a:r>
            <a:r>
              <a:rPr lang="es-ES" sz="2400" spc="300" dirty="0">
                <a:solidFill>
                  <a:srgbClr val="C00000"/>
                </a:solidFill>
                <a:latin typeface="KG Blank Space Sketch" panose="02000000000000000000" pitchFamily="2" charset="77"/>
              </a:rPr>
              <a:t>bola</a:t>
            </a:r>
            <a:r>
              <a:rPr lang="es-ES" sz="2400" spc="300" dirty="0">
                <a:latin typeface="KG Blank Space Sketch" panose="02000000000000000000" pitchFamily="2" charset="77"/>
              </a:rPr>
              <a:t> del árbol</a:t>
            </a: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9FDE9CC5-1245-8044-93E3-3CAAB295EB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688131" y="5080665"/>
            <a:ext cx="1452797" cy="1452797"/>
          </a:xfrm>
          <a:prstGeom prst="rect">
            <a:avLst/>
          </a:prstGeom>
        </p:spPr>
      </p:pic>
      <p:pic>
        <p:nvPicPr>
          <p:cNvPr id="58" name="Imagen 57">
            <a:extLst>
              <a:ext uri="{FF2B5EF4-FFF2-40B4-BE49-F238E27FC236}">
                <a16:creationId xmlns:a16="http://schemas.microsoft.com/office/drawing/2014/main" id="{4FD33646-A3DC-4E40-855B-AC3D7875115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870115">
            <a:off x="3462338" y="4945982"/>
            <a:ext cx="730775" cy="730775"/>
          </a:xfrm>
          <a:prstGeom prst="rect">
            <a:avLst/>
          </a:prstGeom>
        </p:spPr>
      </p:pic>
      <p:pic>
        <p:nvPicPr>
          <p:cNvPr id="59" name="Imagen 58">
            <a:extLst>
              <a:ext uri="{FF2B5EF4-FFF2-40B4-BE49-F238E27FC236}">
                <a16:creationId xmlns:a16="http://schemas.microsoft.com/office/drawing/2014/main" id="{82DDB723-CE78-E14B-BA5C-9960F82AED8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 rot="21061423">
            <a:off x="3361679" y="5362264"/>
            <a:ext cx="621655" cy="621655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4BC9E936-AEF6-B54B-8CD4-7371CCB039C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907746" y="5068729"/>
            <a:ext cx="1452797" cy="1452797"/>
          </a:xfrm>
          <a:prstGeom prst="rect">
            <a:avLst/>
          </a:prstGeom>
        </p:spPr>
      </p:pic>
      <p:pic>
        <p:nvPicPr>
          <p:cNvPr id="61" name="Imagen 60">
            <a:extLst>
              <a:ext uri="{FF2B5EF4-FFF2-40B4-BE49-F238E27FC236}">
                <a16:creationId xmlns:a16="http://schemas.microsoft.com/office/drawing/2014/main" id="{62793E44-0501-5249-9DF7-4904FD47DA5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870115">
            <a:off x="5681953" y="4934046"/>
            <a:ext cx="730775" cy="730775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6F35D92E-1EF1-744D-A420-26E495878B9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 rot="21061423">
            <a:off x="5581294" y="5350328"/>
            <a:ext cx="621655" cy="621655"/>
          </a:xfrm>
          <a:prstGeom prst="rect">
            <a:avLst/>
          </a:prstGeom>
        </p:spPr>
      </p:pic>
      <p:pic>
        <p:nvPicPr>
          <p:cNvPr id="75" name="Imagen 74">
            <a:extLst>
              <a:ext uri="{FF2B5EF4-FFF2-40B4-BE49-F238E27FC236}">
                <a16:creationId xmlns:a16="http://schemas.microsoft.com/office/drawing/2014/main" id="{BFDF1B6E-2E54-B54C-BFF1-C659C7E797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22468" y="8379050"/>
            <a:ext cx="1452797" cy="1452797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DD0ABCB7-4EAB-1D40-AB08-18C9284E7409}"/>
              </a:ext>
            </a:extLst>
          </p:cNvPr>
          <p:cNvSpPr txBox="1"/>
          <p:nvPr/>
        </p:nvSpPr>
        <p:spPr>
          <a:xfrm>
            <a:off x="43285" y="6785801"/>
            <a:ext cx="22753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¡¡¡Oh no!!!</a:t>
            </a:r>
          </a:p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Te roban la </a:t>
            </a:r>
            <a:r>
              <a:rPr lang="es-ES" sz="2400" spc="300" dirty="0">
                <a:solidFill>
                  <a:schemeClr val="accent2"/>
                </a:solidFill>
                <a:latin typeface="KG Blank Space Sketch" panose="02000000000000000000" pitchFamily="2" charset="77"/>
              </a:rPr>
              <a:t>estrella</a:t>
            </a:r>
            <a:r>
              <a:rPr lang="es-ES" sz="2400" spc="300" dirty="0">
                <a:latin typeface="KG Blank Space Sketch" panose="02000000000000000000" pitchFamily="2" charset="77"/>
              </a:rPr>
              <a:t> del árbol</a:t>
            </a: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6B8AE1D7-C826-3049-AA3C-4D8199B6F085}"/>
              </a:ext>
            </a:extLst>
          </p:cNvPr>
          <p:cNvSpPr txBox="1"/>
          <p:nvPr/>
        </p:nvSpPr>
        <p:spPr>
          <a:xfrm>
            <a:off x="2310166" y="6805156"/>
            <a:ext cx="22753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¡¡¡Oh no!!!</a:t>
            </a:r>
          </a:p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Te roban la </a:t>
            </a:r>
            <a:r>
              <a:rPr lang="es-ES" sz="2400" spc="300" dirty="0">
                <a:solidFill>
                  <a:schemeClr val="accent2"/>
                </a:solidFill>
                <a:latin typeface="KG Blank Space Sketch" panose="02000000000000000000" pitchFamily="2" charset="77"/>
              </a:rPr>
              <a:t>estrella</a:t>
            </a:r>
            <a:r>
              <a:rPr lang="es-ES" sz="2400" spc="300" dirty="0">
                <a:latin typeface="KG Blank Space Sketch" panose="02000000000000000000" pitchFamily="2" charset="77"/>
              </a:rPr>
              <a:t> del árbol</a:t>
            </a:r>
          </a:p>
        </p:txBody>
      </p:sp>
      <p:pic>
        <p:nvPicPr>
          <p:cNvPr id="83" name="Imagen 82">
            <a:extLst>
              <a:ext uri="{FF2B5EF4-FFF2-40B4-BE49-F238E27FC236}">
                <a16:creationId xmlns:a16="http://schemas.microsoft.com/office/drawing/2014/main" id="{645059C7-C75F-5245-BD34-73E717673C9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825912" y="8397923"/>
            <a:ext cx="1452797" cy="1452797"/>
          </a:xfrm>
          <a:prstGeom prst="rect">
            <a:avLst/>
          </a:prstGeom>
        </p:spPr>
      </p:pic>
      <p:pic>
        <p:nvPicPr>
          <p:cNvPr id="84" name="Imagen 83">
            <a:extLst>
              <a:ext uri="{FF2B5EF4-FFF2-40B4-BE49-F238E27FC236}">
                <a16:creationId xmlns:a16="http://schemas.microsoft.com/office/drawing/2014/main" id="{8636B4F7-16F7-BD4D-A560-E52DB984D4B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870115">
            <a:off x="5670252" y="8390841"/>
            <a:ext cx="549984" cy="549984"/>
          </a:xfrm>
          <a:prstGeom prst="rect">
            <a:avLst/>
          </a:prstGeom>
        </p:spPr>
      </p:pic>
      <p:pic>
        <p:nvPicPr>
          <p:cNvPr id="85" name="Imagen 84">
            <a:extLst>
              <a:ext uri="{FF2B5EF4-FFF2-40B4-BE49-F238E27FC236}">
                <a16:creationId xmlns:a16="http://schemas.microsoft.com/office/drawing/2014/main" id="{A6139054-1C1C-2047-8D19-6D738D72DAD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21061423">
            <a:off x="5580285" y="8792974"/>
            <a:ext cx="549984" cy="549984"/>
          </a:xfrm>
          <a:prstGeom prst="rect">
            <a:avLst/>
          </a:prstGeom>
        </p:spPr>
      </p:pic>
      <p:sp>
        <p:nvSpPr>
          <p:cNvPr id="86" name="CuadroTexto 85">
            <a:extLst>
              <a:ext uri="{FF2B5EF4-FFF2-40B4-BE49-F238E27FC236}">
                <a16:creationId xmlns:a16="http://schemas.microsoft.com/office/drawing/2014/main" id="{9EF6AD3F-A298-DB47-B4A9-4DA4FDB2885C}"/>
              </a:ext>
            </a:extLst>
          </p:cNvPr>
          <p:cNvSpPr txBox="1"/>
          <p:nvPr/>
        </p:nvSpPr>
        <p:spPr>
          <a:xfrm>
            <a:off x="4593903" y="6794672"/>
            <a:ext cx="22753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¡¡¡Oh no!!!</a:t>
            </a:r>
          </a:p>
          <a:p>
            <a:pPr algn="ctr"/>
            <a:r>
              <a:rPr lang="es-ES" sz="2400" spc="300" dirty="0">
                <a:latin typeface="KG Blank Space Sketch" panose="02000000000000000000" pitchFamily="2" charset="77"/>
              </a:rPr>
              <a:t>Te roban la </a:t>
            </a:r>
            <a:r>
              <a:rPr lang="es-ES" sz="2400" spc="300" dirty="0">
                <a:solidFill>
                  <a:schemeClr val="accent2"/>
                </a:solidFill>
                <a:latin typeface="KG Blank Space Sketch" panose="02000000000000000000" pitchFamily="2" charset="77"/>
              </a:rPr>
              <a:t>estrella</a:t>
            </a:r>
            <a:r>
              <a:rPr lang="es-ES" sz="2400" spc="300" dirty="0">
                <a:latin typeface="KG Blank Space Sketch" panose="02000000000000000000" pitchFamily="2" charset="77"/>
              </a:rPr>
              <a:t> del árbol</a:t>
            </a:r>
          </a:p>
        </p:txBody>
      </p:sp>
      <p:pic>
        <p:nvPicPr>
          <p:cNvPr id="87" name="Imagen 86">
            <a:extLst>
              <a:ext uri="{FF2B5EF4-FFF2-40B4-BE49-F238E27FC236}">
                <a16:creationId xmlns:a16="http://schemas.microsoft.com/office/drawing/2014/main" id="{BDD1AE9F-44FA-6B45-A550-0E825B0D630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 rot="17281488">
            <a:off x="938114" y="8353421"/>
            <a:ext cx="915034" cy="915034"/>
          </a:xfrm>
          <a:prstGeom prst="rect">
            <a:avLst/>
          </a:prstGeom>
        </p:spPr>
      </p:pic>
      <p:pic>
        <p:nvPicPr>
          <p:cNvPr id="88" name="Imagen 87">
            <a:extLst>
              <a:ext uri="{FF2B5EF4-FFF2-40B4-BE49-F238E27FC236}">
                <a16:creationId xmlns:a16="http://schemas.microsoft.com/office/drawing/2014/main" id="{383B23AC-C424-4148-8677-972DB3B3450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638066" y="8364332"/>
            <a:ext cx="1452797" cy="1452797"/>
          </a:xfrm>
          <a:prstGeom prst="rect">
            <a:avLst/>
          </a:prstGeom>
        </p:spPr>
      </p:pic>
      <p:pic>
        <p:nvPicPr>
          <p:cNvPr id="89" name="Imagen 88">
            <a:extLst>
              <a:ext uri="{FF2B5EF4-FFF2-40B4-BE49-F238E27FC236}">
                <a16:creationId xmlns:a16="http://schemas.microsoft.com/office/drawing/2014/main" id="{6DBD4A2F-FCC1-6F4C-B550-922CE04626D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 rot="17281488">
            <a:off x="3153712" y="8338703"/>
            <a:ext cx="915034" cy="915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081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ángulo 75">
            <a:extLst>
              <a:ext uri="{FF2B5EF4-FFF2-40B4-BE49-F238E27FC236}">
                <a16:creationId xmlns:a16="http://schemas.microsoft.com/office/drawing/2014/main" id="{D3C8D738-EF88-9E45-BCE9-7FD00EC91301}"/>
              </a:ext>
            </a:extLst>
          </p:cNvPr>
          <p:cNvSpPr/>
          <p:nvPr/>
        </p:nvSpPr>
        <p:spPr>
          <a:xfrm>
            <a:off x="1937617" y="1930479"/>
            <a:ext cx="5078325" cy="59452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CDA782E6-E671-E749-A0B2-BF5E8D54E7F3}"/>
              </a:ext>
            </a:extLst>
          </p:cNvPr>
          <p:cNvSpPr/>
          <p:nvPr/>
        </p:nvSpPr>
        <p:spPr>
          <a:xfrm rot="5400000">
            <a:off x="-32401" y="8026800"/>
            <a:ext cx="1911600" cy="1846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4" name="Rectángulo 53">
            <a:extLst>
              <a:ext uri="{FF2B5EF4-FFF2-40B4-BE49-F238E27FC236}">
                <a16:creationId xmlns:a16="http://schemas.microsoft.com/office/drawing/2014/main" id="{21009DAF-2AE7-B04D-AE09-8DA0C0B77DDA}"/>
              </a:ext>
            </a:extLst>
          </p:cNvPr>
          <p:cNvSpPr/>
          <p:nvPr/>
        </p:nvSpPr>
        <p:spPr>
          <a:xfrm>
            <a:off x="1846799" y="7994400"/>
            <a:ext cx="1242000" cy="1911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9946F4F2-0812-C54D-B89D-F61EFC936308}"/>
              </a:ext>
            </a:extLst>
          </p:cNvPr>
          <p:cNvSpPr/>
          <p:nvPr/>
        </p:nvSpPr>
        <p:spPr>
          <a:xfrm>
            <a:off x="3088799" y="7994400"/>
            <a:ext cx="1242000" cy="1911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8" name="Rectángulo 57">
            <a:extLst>
              <a:ext uri="{FF2B5EF4-FFF2-40B4-BE49-F238E27FC236}">
                <a16:creationId xmlns:a16="http://schemas.microsoft.com/office/drawing/2014/main" id="{FC3BA016-244D-234F-9FA8-C000B5B5A053}"/>
              </a:ext>
            </a:extLst>
          </p:cNvPr>
          <p:cNvSpPr/>
          <p:nvPr/>
        </p:nvSpPr>
        <p:spPr>
          <a:xfrm>
            <a:off x="4314599" y="7994400"/>
            <a:ext cx="1242000" cy="1911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1" name="Rectángulo 60">
            <a:extLst>
              <a:ext uri="{FF2B5EF4-FFF2-40B4-BE49-F238E27FC236}">
                <a16:creationId xmlns:a16="http://schemas.microsoft.com/office/drawing/2014/main" id="{9EACC779-2A75-E64A-951D-1862B22B071E}"/>
              </a:ext>
            </a:extLst>
          </p:cNvPr>
          <p:cNvSpPr/>
          <p:nvPr/>
        </p:nvSpPr>
        <p:spPr>
          <a:xfrm rot="5400000">
            <a:off x="302399" y="6450000"/>
            <a:ext cx="1242000" cy="1846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2" name="Rectángulo 61">
            <a:extLst>
              <a:ext uri="{FF2B5EF4-FFF2-40B4-BE49-F238E27FC236}">
                <a16:creationId xmlns:a16="http://schemas.microsoft.com/office/drawing/2014/main" id="{87755E81-DE64-9341-A53F-B3BFEA808CAE}"/>
              </a:ext>
            </a:extLst>
          </p:cNvPr>
          <p:cNvSpPr/>
          <p:nvPr/>
        </p:nvSpPr>
        <p:spPr>
          <a:xfrm rot="5400000">
            <a:off x="23286" y="-23287"/>
            <a:ext cx="1800225" cy="1846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3" name="Rectángulo 62">
            <a:extLst>
              <a:ext uri="{FF2B5EF4-FFF2-40B4-BE49-F238E27FC236}">
                <a16:creationId xmlns:a16="http://schemas.microsoft.com/office/drawing/2014/main" id="{732C949A-538C-504B-B90E-BC63D2A88C6E}"/>
              </a:ext>
            </a:extLst>
          </p:cNvPr>
          <p:cNvSpPr/>
          <p:nvPr/>
        </p:nvSpPr>
        <p:spPr>
          <a:xfrm rot="5400000">
            <a:off x="302399" y="5208000"/>
            <a:ext cx="1242000" cy="1846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4" name="Rectángulo 63">
            <a:extLst>
              <a:ext uri="{FF2B5EF4-FFF2-40B4-BE49-F238E27FC236}">
                <a16:creationId xmlns:a16="http://schemas.microsoft.com/office/drawing/2014/main" id="{83A15DB7-14B1-FE48-B9D2-768FE115572C}"/>
              </a:ext>
            </a:extLst>
          </p:cNvPr>
          <p:cNvSpPr/>
          <p:nvPr/>
        </p:nvSpPr>
        <p:spPr>
          <a:xfrm rot="5400000">
            <a:off x="302400" y="3978751"/>
            <a:ext cx="1242000" cy="1846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5" name="Rectángulo 64">
            <a:extLst>
              <a:ext uri="{FF2B5EF4-FFF2-40B4-BE49-F238E27FC236}">
                <a16:creationId xmlns:a16="http://schemas.microsoft.com/office/drawing/2014/main" id="{725698F5-08F1-954A-A80A-320E0BF98A7A}"/>
              </a:ext>
            </a:extLst>
          </p:cNvPr>
          <p:cNvSpPr/>
          <p:nvPr/>
        </p:nvSpPr>
        <p:spPr>
          <a:xfrm rot="5400000">
            <a:off x="302400" y="2736751"/>
            <a:ext cx="1242000" cy="1846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6" name="Rectángulo 65">
            <a:extLst>
              <a:ext uri="{FF2B5EF4-FFF2-40B4-BE49-F238E27FC236}">
                <a16:creationId xmlns:a16="http://schemas.microsoft.com/office/drawing/2014/main" id="{47FBE23C-DB20-F648-AB7D-32071AE9DA47}"/>
              </a:ext>
            </a:extLst>
          </p:cNvPr>
          <p:cNvSpPr/>
          <p:nvPr/>
        </p:nvSpPr>
        <p:spPr>
          <a:xfrm rot="5400000">
            <a:off x="302400" y="1494751"/>
            <a:ext cx="1242000" cy="1846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7" name="Rectángulo 66">
            <a:extLst>
              <a:ext uri="{FF2B5EF4-FFF2-40B4-BE49-F238E27FC236}">
                <a16:creationId xmlns:a16="http://schemas.microsoft.com/office/drawing/2014/main" id="{FA0427BA-3B6E-1849-9361-E3D6EAAD74D1}"/>
              </a:ext>
            </a:extLst>
          </p:cNvPr>
          <p:cNvSpPr/>
          <p:nvPr/>
        </p:nvSpPr>
        <p:spPr>
          <a:xfrm>
            <a:off x="1847361" y="0"/>
            <a:ext cx="1242000" cy="17971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8" name="Rectángulo 67">
            <a:extLst>
              <a:ext uri="{FF2B5EF4-FFF2-40B4-BE49-F238E27FC236}">
                <a16:creationId xmlns:a16="http://schemas.microsoft.com/office/drawing/2014/main" id="{EDE9FF82-ED17-6049-9AEE-6B5ED81FFB3F}"/>
              </a:ext>
            </a:extLst>
          </p:cNvPr>
          <p:cNvSpPr/>
          <p:nvPr/>
        </p:nvSpPr>
        <p:spPr>
          <a:xfrm>
            <a:off x="3086887" y="0"/>
            <a:ext cx="1242000" cy="17971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1" name="Rectángulo 70">
            <a:extLst>
              <a:ext uri="{FF2B5EF4-FFF2-40B4-BE49-F238E27FC236}">
                <a16:creationId xmlns:a16="http://schemas.microsoft.com/office/drawing/2014/main" id="{C9788B1A-A314-A549-A9FF-0A837459C587}"/>
              </a:ext>
            </a:extLst>
          </p:cNvPr>
          <p:cNvSpPr/>
          <p:nvPr/>
        </p:nvSpPr>
        <p:spPr>
          <a:xfrm>
            <a:off x="4326413" y="-1"/>
            <a:ext cx="1242000" cy="17971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2" name="Rectángulo 71">
            <a:extLst>
              <a:ext uri="{FF2B5EF4-FFF2-40B4-BE49-F238E27FC236}">
                <a16:creationId xmlns:a16="http://schemas.microsoft.com/office/drawing/2014/main" id="{09A322FF-C4B4-4E46-B77C-E819DB3775E8}"/>
              </a:ext>
            </a:extLst>
          </p:cNvPr>
          <p:cNvSpPr/>
          <p:nvPr/>
        </p:nvSpPr>
        <p:spPr>
          <a:xfrm>
            <a:off x="5563465" y="0"/>
            <a:ext cx="1242000" cy="17971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3" name="Rectángulo 72">
            <a:extLst>
              <a:ext uri="{FF2B5EF4-FFF2-40B4-BE49-F238E27FC236}">
                <a16:creationId xmlns:a16="http://schemas.microsoft.com/office/drawing/2014/main" id="{15CBFA9A-0E9B-C546-B865-E01FB01E4948}"/>
              </a:ext>
            </a:extLst>
          </p:cNvPr>
          <p:cNvSpPr/>
          <p:nvPr/>
        </p:nvSpPr>
        <p:spPr>
          <a:xfrm>
            <a:off x="5556599" y="7994400"/>
            <a:ext cx="1242000" cy="1911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4098" name="Picture 2" descr="Ornaments">
            <a:extLst>
              <a:ext uri="{FF2B5EF4-FFF2-40B4-BE49-F238E27FC236}">
                <a16:creationId xmlns:a16="http://schemas.microsoft.com/office/drawing/2014/main" id="{6EBB1FFF-8EBF-B642-8214-C065608676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01" r="50000" b="-1"/>
          <a:stretch/>
        </p:blipFill>
        <p:spPr bwMode="auto">
          <a:xfrm>
            <a:off x="4505008" y="3343275"/>
            <a:ext cx="2300456" cy="466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Rectángulo 78">
            <a:extLst>
              <a:ext uri="{FF2B5EF4-FFF2-40B4-BE49-F238E27FC236}">
                <a16:creationId xmlns:a16="http://schemas.microsoft.com/office/drawing/2014/main" id="{36E9469D-3226-B549-A01E-864033B301F4}"/>
              </a:ext>
            </a:extLst>
          </p:cNvPr>
          <p:cNvSpPr/>
          <p:nvPr/>
        </p:nvSpPr>
        <p:spPr>
          <a:xfrm>
            <a:off x="5571566" y="8004075"/>
            <a:ext cx="1210833" cy="3233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0" name="Rectángulo 79">
            <a:extLst>
              <a:ext uri="{FF2B5EF4-FFF2-40B4-BE49-F238E27FC236}">
                <a16:creationId xmlns:a16="http://schemas.microsoft.com/office/drawing/2014/main" id="{CE967E51-19B4-9A48-8696-832A1A945F8F}"/>
              </a:ext>
            </a:extLst>
          </p:cNvPr>
          <p:cNvSpPr/>
          <p:nvPr/>
        </p:nvSpPr>
        <p:spPr>
          <a:xfrm>
            <a:off x="1854902" y="8004075"/>
            <a:ext cx="1225798" cy="3233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1" name="Rectángulo 80">
            <a:extLst>
              <a:ext uri="{FF2B5EF4-FFF2-40B4-BE49-F238E27FC236}">
                <a16:creationId xmlns:a16="http://schemas.microsoft.com/office/drawing/2014/main" id="{91D713F9-56C9-A942-A9BD-041142223AD8}"/>
              </a:ext>
            </a:extLst>
          </p:cNvPr>
          <p:cNvSpPr/>
          <p:nvPr/>
        </p:nvSpPr>
        <p:spPr>
          <a:xfrm>
            <a:off x="4323936" y="8004075"/>
            <a:ext cx="1225798" cy="3233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2" name="Imagen 81">
            <a:extLst>
              <a:ext uri="{FF2B5EF4-FFF2-40B4-BE49-F238E27FC236}">
                <a16:creationId xmlns:a16="http://schemas.microsoft.com/office/drawing/2014/main" id="{AEBBD77A-3DFB-F543-905A-46E71846CCC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766534" y="8337121"/>
            <a:ext cx="820896" cy="820896"/>
          </a:xfrm>
          <a:prstGeom prst="rect">
            <a:avLst/>
          </a:prstGeom>
        </p:spPr>
      </p:pic>
      <p:pic>
        <p:nvPicPr>
          <p:cNvPr id="83" name="Imagen 82">
            <a:extLst>
              <a:ext uri="{FF2B5EF4-FFF2-40B4-BE49-F238E27FC236}">
                <a16:creationId xmlns:a16="http://schemas.microsoft.com/office/drawing/2014/main" id="{BA78D9F6-14D1-8A49-8585-8027291A690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540734" y="8337121"/>
            <a:ext cx="820896" cy="820896"/>
          </a:xfrm>
          <a:prstGeom prst="rect">
            <a:avLst/>
          </a:prstGeom>
        </p:spPr>
      </p:pic>
      <p:pic>
        <p:nvPicPr>
          <p:cNvPr id="84" name="Imagen 83">
            <a:extLst>
              <a:ext uri="{FF2B5EF4-FFF2-40B4-BE49-F238E27FC236}">
                <a16:creationId xmlns:a16="http://schemas.microsoft.com/office/drawing/2014/main" id="{8F6CE273-7EA1-C044-9EAA-A1576CDF72D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009687" y="8337121"/>
            <a:ext cx="820896" cy="820896"/>
          </a:xfrm>
          <a:prstGeom prst="rect">
            <a:avLst/>
          </a:prstGeom>
        </p:spPr>
      </p:pic>
      <p:pic>
        <p:nvPicPr>
          <p:cNvPr id="85" name="Imagen 84" descr="Icono&#10;&#10;Descripción generada automáticamente">
            <a:extLst>
              <a:ext uri="{FF2B5EF4-FFF2-40B4-BE49-F238E27FC236}">
                <a16:creationId xmlns:a16="http://schemas.microsoft.com/office/drawing/2014/main" id="{D13E2A9A-A14E-7F46-9CF0-A5F12EE413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26430" y="8165760"/>
            <a:ext cx="923297" cy="923297"/>
          </a:xfrm>
          <a:prstGeom prst="rect">
            <a:avLst/>
          </a:prstGeom>
        </p:spPr>
      </p:pic>
      <p:sp>
        <p:nvSpPr>
          <p:cNvPr id="87" name="CuadroTexto 86">
            <a:extLst>
              <a:ext uri="{FF2B5EF4-FFF2-40B4-BE49-F238E27FC236}">
                <a16:creationId xmlns:a16="http://schemas.microsoft.com/office/drawing/2014/main" id="{22CFE57A-94B8-0F4C-A986-B39107F3F286}"/>
              </a:ext>
            </a:extLst>
          </p:cNvPr>
          <p:cNvSpPr txBox="1"/>
          <p:nvPr/>
        </p:nvSpPr>
        <p:spPr>
          <a:xfrm>
            <a:off x="3065733" y="9282388"/>
            <a:ext cx="12420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spc="300" dirty="0">
                <a:latin typeface="KG Summer Sunshine Blackout" panose="02000000000000000000" pitchFamily="2" charset="77"/>
              </a:rPr>
              <a:t>Suerte de reno</a:t>
            </a:r>
          </a:p>
        </p:txBody>
      </p:sp>
      <p:pic>
        <p:nvPicPr>
          <p:cNvPr id="88" name="Imagen 87" descr="Icono&#10;&#10;Descripción generada automáticamente con confianza media">
            <a:extLst>
              <a:ext uri="{FF2B5EF4-FFF2-40B4-BE49-F238E27FC236}">
                <a16:creationId xmlns:a16="http://schemas.microsoft.com/office/drawing/2014/main" id="{81AFBE04-5134-0047-A139-F6259D3506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8627408"/>
            <a:ext cx="1431550" cy="1431550"/>
          </a:xfrm>
          <a:prstGeom prst="rect">
            <a:avLst/>
          </a:prstGeom>
        </p:spPr>
      </p:pic>
      <p:pic>
        <p:nvPicPr>
          <p:cNvPr id="90" name="Imagen 89" descr="Logotipo&#10;&#10;Descripción generada automáticamente">
            <a:extLst>
              <a:ext uri="{FF2B5EF4-FFF2-40B4-BE49-F238E27FC236}">
                <a16:creationId xmlns:a16="http://schemas.microsoft.com/office/drawing/2014/main" id="{2DFD036A-45F2-004B-9569-A4E4E12BED6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5283" y="9637485"/>
            <a:ext cx="210481" cy="210481"/>
          </a:xfrm>
          <a:prstGeom prst="rect">
            <a:avLst/>
          </a:prstGeom>
        </p:spPr>
      </p:pic>
      <p:pic>
        <p:nvPicPr>
          <p:cNvPr id="100" name="Imagen 99" descr="Forma&#10;&#10;Descripción generada automáticamente">
            <a:extLst>
              <a:ext uri="{FF2B5EF4-FFF2-40B4-BE49-F238E27FC236}">
                <a16:creationId xmlns:a16="http://schemas.microsoft.com/office/drawing/2014/main" id="{56B4D67F-C590-F84D-8C8C-1130CCFA0D0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912689" y="4448997"/>
            <a:ext cx="735342" cy="893557"/>
          </a:xfrm>
          <a:prstGeom prst="rect">
            <a:avLst/>
          </a:prstGeom>
        </p:spPr>
      </p:pic>
      <p:sp>
        <p:nvSpPr>
          <p:cNvPr id="102" name="CuadroTexto 101">
            <a:extLst>
              <a:ext uri="{FF2B5EF4-FFF2-40B4-BE49-F238E27FC236}">
                <a16:creationId xmlns:a16="http://schemas.microsoft.com/office/drawing/2014/main" id="{28642517-9DC1-9042-9E8B-F56B3B5A5C15}"/>
              </a:ext>
            </a:extLst>
          </p:cNvPr>
          <p:cNvSpPr txBox="1"/>
          <p:nvPr/>
        </p:nvSpPr>
        <p:spPr>
          <a:xfrm rot="5400000">
            <a:off x="-160764" y="4737556"/>
            <a:ext cx="13184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spc="300" dirty="0">
                <a:latin typeface="KG Summer Sunshine Blackout" panose="02000000000000000000" pitchFamily="2" charset="77"/>
              </a:rPr>
              <a:t>MAX AL RESCATE</a:t>
            </a:r>
          </a:p>
        </p:txBody>
      </p:sp>
      <p:sp>
        <p:nvSpPr>
          <p:cNvPr id="103" name="CuadroTexto 102">
            <a:extLst>
              <a:ext uri="{FF2B5EF4-FFF2-40B4-BE49-F238E27FC236}">
                <a16:creationId xmlns:a16="http://schemas.microsoft.com/office/drawing/2014/main" id="{F3CD082F-FCB7-7244-998E-1F70BE613220}"/>
              </a:ext>
            </a:extLst>
          </p:cNvPr>
          <p:cNvSpPr txBox="1"/>
          <p:nvPr/>
        </p:nvSpPr>
        <p:spPr>
          <a:xfrm>
            <a:off x="197032" y="8165760"/>
            <a:ext cx="14927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spc="300" dirty="0">
                <a:latin typeface="KG Summer Sunshine Blackout" panose="02000000000000000000" pitchFamily="2" charset="77"/>
              </a:rPr>
              <a:t>CUEVA DEL GRINCH</a:t>
            </a:r>
          </a:p>
        </p:txBody>
      </p:sp>
      <p:sp>
        <p:nvSpPr>
          <p:cNvPr id="104" name="Rectángulo 103">
            <a:extLst>
              <a:ext uri="{FF2B5EF4-FFF2-40B4-BE49-F238E27FC236}">
                <a16:creationId xmlns:a16="http://schemas.microsoft.com/office/drawing/2014/main" id="{389082C5-A4FA-0040-9EBC-BACE85CA1379}"/>
              </a:ext>
            </a:extLst>
          </p:cNvPr>
          <p:cNvSpPr/>
          <p:nvPr/>
        </p:nvSpPr>
        <p:spPr>
          <a:xfrm rot="5400000">
            <a:off x="1071953" y="7211400"/>
            <a:ext cx="1206000" cy="324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6" name="Rectángulo 105">
            <a:extLst>
              <a:ext uri="{FF2B5EF4-FFF2-40B4-BE49-F238E27FC236}">
                <a16:creationId xmlns:a16="http://schemas.microsoft.com/office/drawing/2014/main" id="{A0DE0FB2-DC94-2449-8ED5-FAABC9995CE4}"/>
              </a:ext>
            </a:extLst>
          </p:cNvPr>
          <p:cNvSpPr/>
          <p:nvPr/>
        </p:nvSpPr>
        <p:spPr>
          <a:xfrm rot="5400000">
            <a:off x="1071831" y="5968491"/>
            <a:ext cx="1206000" cy="324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7" name="Rectángulo 106">
            <a:extLst>
              <a:ext uri="{FF2B5EF4-FFF2-40B4-BE49-F238E27FC236}">
                <a16:creationId xmlns:a16="http://schemas.microsoft.com/office/drawing/2014/main" id="{ECE72050-17F7-BC48-8B05-E38C7DE9F821}"/>
              </a:ext>
            </a:extLst>
          </p:cNvPr>
          <p:cNvSpPr/>
          <p:nvPr/>
        </p:nvSpPr>
        <p:spPr>
          <a:xfrm rot="5400000">
            <a:off x="1071892" y="3497242"/>
            <a:ext cx="1206000" cy="324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8" name="Rectángulo 107">
            <a:extLst>
              <a:ext uri="{FF2B5EF4-FFF2-40B4-BE49-F238E27FC236}">
                <a16:creationId xmlns:a16="http://schemas.microsoft.com/office/drawing/2014/main" id="{DC21E66A-C68E-0349-BC40-26066F4B7521}"/>
              </a:ext>
            </a:extLst>
          </p:cNvPr>
          <p:cNvSpPr/>
          <p:nvPr/>
        </p:nvSpPr>
        <p:spPr>
          <a:xfrm rot="5400000">
            <a:off x="1071831" y="2261543"/>
            <a:ext cx="1206000" cy="324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9" name="Imagen 108">
            <a:extLst>
              <a:ext uri="{FF2B5EF4-FFF2-40B4-BE49-F238E27FC236}">
                <a16:creationId xmlns:a16="http://schemas.microsoft.com/office/drawing/2014/main" id="{9B3AE6B3-E520-FA4F-A9F2-F3B7BA6FC17E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 rot="5400000">
            <a:off x="52536" y="6966267"/>
            <a:ext cx="820896" cy="820896"/>
          </a:xfrm>
          <a:prstGeom prst="rect">
            <a:avLst/>
          </a:prstGeom>
        </p:spPr>
      </p:pic>
      <p:pic>
        <p:nvPicPr>
          <p:cNvPr id="110" name="Imagen 109">
            <a:extLst>
              <a:ext uri="{FF2B5EF4-FFF2-40B4-BE49-F238E27FC236}">
                <a16:creationId xmlns:a16="http://schemas.microsoft.com/office/drawing/2014/main" id="{F074FAB2-EF93-DA42-B148-4D05F0ADC1D5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 rot="5400000">
            <a:off x="52536" y="5733703"/>
            <a:ext cx="820896" cy="820896"/>
          </a:xfrm>
          <a:prstGeom prst="rect">
            <a:avLst/>
          </a:prstGeom>
        </p:spPr>
      </p:pic>
      <p:pic>
        <p:nvPicPr>
          <p:cNvPr id="111" name="Imagen 110">
            <a:extLst>
              <a:ext uri="{FF2B5EF4-FFF2-40B4-BE49-F238E27FC236}">
                <a16:creationId xmlns:a16="http://schemas.microsoft.com/office/drawing/2014/main" id="{14ECAE6F-1BD7-2342-AEB8-875E34B08A7F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 rot="5400000">
            <a:off x="52658" y="3253018"/>
            <a:ext cx="820896" cy="820896"/>
          </a:xfrm>
          <a:prstGeom prst="rect">
            <a:avLst/>
          </a:prstGeom>
        </p:spPr>
      </p:pic>
      <p:pic>
        <p:nvPicPr>
          <p:cNvPr id="112" name="Imagen 111">
            <a:extLst>
              <a:ext uri="{FF2B5EF4-FFF2-40B4-BE49-F238E27FC236}">
                <a16:creationId xmlns:a16="http://schemas.microsoft.com/office/drawing/2014/main" id="{C595B67C-2DF4-5D46-9072-0BE408F00191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 rot="5400000">
            <a:off x="52536" y="1965569"/>
            <a:ext cx="820896" cy="820896"/>
          </a:xfrm>
          <a:prstGeom prst="rect">
            <a:avLst/>
          </a:prstGeom>
        </p:spPr>
      </p:pic>
      <p:pic>
        <p:nvPicPr>
          <p:cNvPr id="113" name="Imagen 112" descr="Icono&#10;&#10;Descripción generada automáticamente">
            <a:extLst>
              <a:ext uri="{FF2B5EF4-FFF2-40B4-BE49-F238E27FC236}">
                <a16:creationId xmlns:a16="http://schemas.microsoft.com/office/drawing/2014/main" id="{A35C8C32-4F6D-CD41-A013-F0FF39B004A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10800000">
            <a:off x="4323936" y="28554"/>
            <a:ext cx="1090466" cy="1090466"/>
          </a:xfrm>
          <a:prstGeom prst="rect">
            <a:avLst/>
          </a:prstGeom>
        </p:spPr>
      </p:pic>
      <p:sp>
        <p:nvSpPr>
          <p:cNvPr id="114" name="CuadroTexto 113">
            <a:extLst>
              <a:ext uri="{FF2B5EF4-FFF2-40B4-BE49-F238E27FC236}">
                <a16:creationId xmlns:a16="http://schemas.microsoft.com/office/drawing/2014/main" id="{2AF27DC2-883B-E743-A7C7-D0015372A6C7}"/>
              </a:ext>
            </a:extLst>
          </p:cNvPr>
          <p:cNvSpPr txBox="1"/>
          <p:nvPr/>
        </p:nvSpPr>
        <p:spPr>
          <a:xfrm rot="10800000">
            <a:off x="4250644" y="1134343"/>
            <a:ext cx="1242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Summer Sunshine Blackout" panose="02000000000000000000" pitchFamily="2" charset="77"/>
              </a:rPr>
              <a:t>¡OH!</a:t>
            </a:r>
          </a:p>
          <a:p>
            <a:pPr algn="ctr"/>
            <a:r>
              <a:rPr lang="es-ES" sz="1600" spc="300" dirty="0">
                <a:latin typeface="KG Summer Sunshine Blackout" panose="02000000000000000000" pitchFamily="2" charset="77"/>
              </a:rPr>
              <a:t>¡NO!</a:t>
            </a:r>
          </a:p>
        </p:txBody>
      </p:sp>
      <p:sp>
        <p:nvSpPr>
          <p:cNvPr id="117" name="Rectángulo 116">
            <a:extLst>
              <a:ext uri="{FF2B5EF4-FFF2-40B4-BE49-F238E27FC236}">
                <a16:creationId xmlns:a16="http://schemas.microsoft.com/office/drawing/2014/main" id="{DE9044DD-1079-E348-BB38-846F3F382B45}"/>
              </a:ext>
            </a:extLst>
          </p:cNvPr>
          <p:cNvSpPr/>
          <p:nvPr/>
        </p:nvSpPr>
        <p:spPr>
          <a:xfrm>
            <a:off x="1858051" y="1460597"/>
            <a:ext cx="1211159" cy="32337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8" name="Rectángulo 117">
            <a:extLst>
              <a:ext uri="{FF2B5EF4-FFF2-40B4-BE49-F238E27FC236}">
                <a16:creationId xmlns:a16="http://schemas.microsoft.com/office/drawing/2014/main" id="{0B403FB1-57FF-0541-9702-DE869EECACF5}"/>
              </a:ext>
            </a:extLst>
          </p:cNvPr>
          <p:cNvSpPr/>
          <p:nvPr/>
        </p:nvSpPr>
        <p:spPr>
          <a:xfrm>
            <a:off x="3096225" y="1460597"/>
            <a:ext cx="1225798" cy="32337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9" name="Rectángulo 118">
            <a:extLst>
              <a:ext uri="{FF2B5EF4-FFF2-40B4-BE49-F238E27FC236}">
                <a16:creationId xmlns:a16="http://schemas.microsoft.com/office/drawing/2014/main" id="{5C17E1CD-2F76-E540-A41C-F48F2567DED7}"/>
              </a:ext>
            </a:extLst>
          </p:cNvPr>
          <p:cNvSpPr/>
          <p:nvPr/>
        </p:nvSpPr>
        <p:spPr>
          <a:xfrm>
            <a:off x="5579666" y="1458098"/>
            <a:ext cx="1225798" cy="32337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0" name="Imagen 119">
            <a:extLst>
              <a:ext uri="{FF2B5EF4-FFF2-40B4-BE49-F238E27FC236}">
                <a16:creationId xmlns:a16="http://schemas.microsoft.com/office/drawing/2014/main" id="{22837C9C-9547-6F43-9B2B-3EC24C05D7A9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 rot="10800000">
            <a:off x="2024161" y="28554"/>
            <a:ext cx="820896" cy="820896"/>
          </a:xfrm>
          <a:prstGeom prst="rect">
            <a:avLst/>
          </a:prstGeom>
        </p:spPr>
      </p:pic>
      <p:pic>
        <p:nvPicPr>
          <p:cNvPr id="121" name="Imagen 120">
            <a:extLst>
              <a:ext uri="{FF2B5EF4-FFF2-40B4-BE49-F238E27FC236}">
                <a16:creationId xmlns:a16="http://schemas.microsoft.com/office/drawing/2014/main" id="{CF72B418-9A92-FD48-89FA-26103CE6E7B1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/>
          <a:stretch/>
        </p:blipFill>
        <p:spPr>
          <a:xfrm rot="10800000">
            <a:off x="3297439" y="28554"/>
            <a:ext cx="820896" cy="820896"/>
          </a:xfrm>
          <a:prstGeom prst="rect">
            <a:avLst/>
          </a:prstGeom>
        </p:spPr>
      </p:pic>
      <p:pic>
        <p:nvPicPr>
          <p:cNvPr id="122" name="Imagen 121">
            <a:extLst>
              <a:ext uri="{FF2B5EF4-FFF2-40B4-BE49-F238E27FC236}">
                <a16:creationId xmlns:a16="http://schemas.microsoft.com/office/drawing/2014/main" id="{C079AB1A-5199-9349-9CF6-AB615D13FC1D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/>
          <a:stretch/>
        </p:blipFill>
        <p:spPr>
          <a:xfrm rot="10800000">
            <a:off x="5766534" y="28554"/>
            <a:ext cx="820896" cy="820896"/>
          </a:xfrm>
          <a:prstGeom prst="rect">
            <a:avLst/>
          </a:prstGeom>
        </p:spPr>
      </p:pic>
      <p:pic>
        <p:nvPicPr>
          <p:cNvPr id="124" name="Imagen 123" descr="Logotipo&#10;&#10;Descripción generada automáticamente">
            <a:extLst>
              <a:ext uri="{FF2B5EF4-FFF2-40B4-BE49-F238E27FC236}">
                <a16:creationId xmlns:a16="http://schemas.microsoft.com/office/drawing/2014/main" id="{FAA52CEF-254B-BC4C-981D-D756E3BC97D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rot="5400000">
            <a:off x="0" y="430195"/>
            <a:ext cx="1050452" cy="1050452"/>
          </a:xfrm>
          <a:prstGeom prst="rect">
            <a:avLst/>
          </a:prstGeom>
        </p:spPr>
      </p:pic>
      <p:sp>
        <p:nvSpPr>
          <p:cNvPr id="126" name="CuadroTexto 125">
            <a:extLst>
              <a:ext uri="{FF2B5EF4-FFF2-40B4-BE49-F238E27FC236}">
                <a16:creationId xmlns:a16="http://schemas.microsoft.com/office/drawing/2014/main" id="{D4AA9981-5976-EB42-84E5-32994C48B256}"/>
              </a:ext>
            </a:extLst>
          </p:cNvPr>
          <p:cNvSpPr txBox="1"/>
          <p:nvPr/>
        </p:nvSpPr>
        <p:spPr>
          <a:xfrm rot="10800000">
            <a:off x="5621837" y="1103563"/>
            <a:ext cx="1141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spc="300" dirty="0">
                <a:latin typeface="KG Blank Space Sketch" panose="02000000000000000000" pitchFamily="2" charset="77"/>
              </a:rPr>
              <a:t>Guirnalda amarilla</a:t>
            </a:r>
          </a:p>
        </p:txBody>
      </p:sp>
      <p:sp>
        <p:nvSpPr>
          <p:cNvPr id="127" name="CuadroTexto 126">
            <a:extLst>
              <a:ext uri="{FF2B5EF4-FFF2-40B4-BE49-F238E27FC236}">
                <a16:creationId xmlns:a16="http://schemas.microsoft.com/office/drawing/2014/main" id="{D157A3EE-C59D-9D43-BAA0-46978F1A64EE}"/>
              </a:ext>
            </a:extLst>
          </p:cNvPr>
          <p:cNvSpPr txBox="1"/>
          <p:nvPr/>
        </p:nvSpPr>
        <p:spPr>
          <a:xfrm rot="10800000">
            <a:off x="3135209" y="1051139"/>
            <a:ext cx="1141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spc="300" dirty="0">
                <a:latin typeface="KG Blank Space Sketch" panose="02000000000000000000" pitchFamily="2" charset="77"/>
              </a:rPr>
              <a:t>Guirnalda azul</a:t>
            </a:r>
          </a:p>
        </p:txBody>
      </p:sp>
      <p:sp>
        <p:nvSpPr>
          <p:cNvPr id="128" name="CuadroTexto 127">
            <a:extLst>
              <a:ext uri="{FF2B5EF4-FFF2-40B4-BE49-F238E27FC236}">
                <a16:creationId xmlns:a16="http://schemas.microsoft.com/office/drawing/2014/main" id="{B5D4A758-53D5-8C48-AD88-D57FBE69BBDC}"/>
              </a:ext>
            </a:extLst>
          </p:cNvPr>
          <p:cNvSpPr txBox="1"/>
          <p:nvPr/>
        </p:nvSpPr>
        <p:spPr>
          <a:xfrm rot="10800000">
            <a:off x="1892008" y="1054013"/>
            <a:ext cx="1141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spc="300" dirty="0">
                <a:latin typeface="KG Blank Space Sketch" panose="02000000000000000000" pitchFamily="2" charset="77"/>
              </a:rPr>
              <a:t>Guirnalda morada</a:t>
            </a:r>
          </a:p>
        </p:txBody>
      </p:sp>
      <p:sp>
        <p:nvSpPr>
          <p:cNvPr id="129" name="CuadroTexto 128">
            <a:extLst>
              <a:ext uri="{FF2B5EF4-FFF2-40B4-BE49-F238E27FC236}">
                <a16:creationId xmlns:a16="http://schemas.microsoft.com/office/drawing/2014/main" id="{0A6D8B8E-55E4-EB42-B6E7-0E9EF0FEC109}"/>
              </a:ext>
            </a:extLst>
          </p:cNvPr>
          <p:cNvSpPr txBox="1"/>
          <p:nvPr/>
        </p:nvSpPr>
        <p:spPr>
          <a:xfrm rot="5400000">
            <a:off x="657526" y="2285294"/>
            <a:ext cx="1141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spc="300" dirty="0">
                <a:latin typeface="KG Blank Space Sketch" panose="02000000000000000000" pitchFamily="2" charset="77"/>
              </a:rPr>
              <a:t>Regalo especial</a:t>
            </a:r>
          </a:p>
        </p:txBody>
      </p:sp>
      <p:sp>
        <p:nvSpPr>
          <p:cNvPr id="130" name="CuadroTexto 129">
            <a:extLst>
              <a:ext uri="{FF2B5EF4-FFF2-40B4-BE49-F238E27FC236}">
                <a16:creationId xmlns:a16="http://schemas.microsoft.com/office/drawing/2014/main" id="{9F70AEE5-F189-AF4F-973A-1BE5718AF618}"/>
              </a:ext>
            </a:extLst>
          </p:cNvPr>
          <p:cNvSpPr txBox="1"/>
          <p:nvPr/>
        </p:nvSpPr>
        <p:spPr>
          <a:xfrm rot="5400000">
            <a:off x="620758" y="3517462"/>
            <a:ext cx="1141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spc="300" dirty="0">
                <a:latin typeface="KG Blank Space Sketch" panose="02000000000000000000" pitchFamily="2" charset="77"/>
              </a:rPr>
              <a:t>Regalo explosivo</a:t>
            </a:r>
          </a:p>
        </p:txBody>
      </p: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7F51ADBD-8B1B-334C-9F8D-9AFA0989770D}"/>
              </a:ext>
            </a:extLst>
          </p:cNvPr>
          <p:cNvSpPr txBox="1"/>
          <p:nvPr/>
        </p:nvSpPr>
        <p:spPr>
          <a:xfrm rot="5400000">
            <a:off x="578187" y="5978098"/>
            <a:ext cx="1141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spc="300" dirty="0">
                <a:latin typeface="KG Blank Space Sketch" panose="02000000000000000000" pitchFamily="2" charset="77"/>
              </a:rPr>
              <a:t>Regalo clásico</a:t>
            </a:r>
          </a:p>
        </p:txBody>
      </p:sp>
      <p:sp>
        <p:nvSpPr>
          <p:cNvPr id="132" name="CuadroTexto 131">
            <a:extLst>
              <a:ext uri="{FF2B5EF4-FFF2-40B4-BE49-F238E27FC236}">
                <a16:creationId xmlns:a16="http://schemas.microsoft.com/office/drawing/2014/main" id="{2C4B7957-970B-3F46-8383-E2B6EE9F7518}"/>
              </a:ext>
            </a:extLst>
          </p:cNvPr>
          <p:cNvSpPr txBox="1"/>
          <p:nvPr/>
        </p:nvSpPr>
        <p:spPr>
          <a:xfrm rot="5400000">
            <a:off x="496807" y="7238710"/>
            <a:ext cx="124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900" spc="300" dirty="0">
                <a:latin typeface="KG Blank Space Sketch" panose="02000000000000000000" pitchFamily="2" charset="77"/>
              </a:rPr>
              <a:t>Regalo fenomenal</a:t>
            </a:r>
          </a:p>
        </p:txBody>
      </p:sp>
      <p:sp>
        <p:nvSpPr>
          <p:cNvPr id="133" name="CuadroTexto 132">
            <a:extLst>
              <a:ext uri="{FF2B5EF4-FFF2-40B4-BE49-F238E27FC236}">
                <a16:creationId xmlns:a16="http://schemas.microsoft.com/office/drawing/2014/main" id="{AC9851B4-E668-C348-8CE1-065031DDE1FB}"/>
              </a:ext>
            </a:extLst>
          </p:cNvPr>
          <p:cNvSpPr txBox="1"/>
          <p:nvPr/>
        </p:nvSpPr>
        <p:spPr>
          <a:xfrm>
            <a:off x="1869864" y="9329817"/>
            <a:ext cx="124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>
                <a:latin typeface="KG Blank Space Sketch" panose="02000000000000000000" pitchFamily="2" charset="77"/>
              </a:rPr>
              <a:t>Bola turquesa</a:t>
            </a:r>
          </a:p>
        </p:txBody>
      </p:sp>
      <p:sp>
        <p:nvSpPr>
          <p:cNvPr id="134" name="CuadroTexto 133">
            <a:extLst>
              <a:ext uri="{FF2B5EF4-FFF2-40B4-BE49-F238E27FC236}">
                <a16:creationId xmlns:a16="http://schemas.microsoft.com/office/drawing/2014/main" id="{73502BC6-5114-9E4C-A2EF-45C6EFCCF32E}"/>
              </a:ext>
            </a:extLst>
          </p:cNvPr>
          <p:cNvSpPr txBox="1"/>
          <p:nvPr/>
        </p:nvSpPr>
        <p:spPr>
          <a:xfrm>
            <a:off x="4337666" y="9288566"/>
            <a:ext cx="124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>
                <a:latin typeface="KG Blank Space Sketch" panose="02000000000000000000" pitchFamily="2" charset="77"/>
              </a:rPr>
              <a:t>Bola brillante</a:t>
            </a:r>
          </a:p>
        </p:txBody>
      </p:sp>
      <p:sp>
        <p:nvSpPr>
          <p:cNvPr id="135" name="CuadroTexto 134">
            <a:extLst>
              <a:ext uri="{FF2B5EF4-FFF2-40B4-BE49-F238E27FC236}">
                <a16:creationId xmlns:a16="http://schemas.microsoft.com/office/drawing/2014/main" id="{E450E9BE-A218-A14F-ACBC-59D9ABF3077E}"/>
              </a:ext>
            </a:extLst>
          </p:cNvPr>
          <p:cNvSpPr txBox="1"/>
          <p:nvPr/>
        </p:nvSpPr>
        <p:spPr>
          <a:xfrm>
            <a:off x="5555982" y="9306509"/>
            <a:ext cx="124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>
                <a:latin typeface="KG Blank Space Sketch" panose="02000000000000000000" pitchFamily="2" charset="77"/>
              </a:rPr>
              <a:t>Bola mágica</a:t>
            </a:r>
          </a:p>
        </p:txBody>
      </p: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858D6B3C-1725-AD44-A9A4-AFA3DFE6FC2C}"/>
              </a:ext>
            </a:extLst>
          </p:cNvPr>
          <p:cNvSpPr txBox="1"/>
          <p:nvPr/>
        </p:nvSpPr>
        <p:spPr>
          <a:xfrm rot="5400000">
            <a:off x="783398" y="680945"/>
            <a:ext cx="124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>
                <a:latin typeface="KG Blank Space Sketch" panose="02000000000000000000" pitchFamily="2" charset="77"/>
              </a:rPr>
              <a:t>REGALO DE SANTA</a:t>
            </a:r>
          </a:p>
        </p:txBody>
      </p:sp>
      <p:sp>
        <p:nvSpPr>
          <p:cNvPr id="137" name="CuadroTexto 136">
            <a:extLst>
              <a:ext uri="{FF2B5EF4-FFF2-40B4-BE49-F238E27FC236}">
                <a16:creationId xmlns:a16="http://schemas.microsoft.com/office/drawing/2014/main" id="{BA8B6DF7-D809-5646-97AE-B88E1EBD3DC7}"/>
              </a:ext>
            </a:extLst>
          </p:cNvPr>
          <p:cNvSpPr txBox="1"/>
          <p:nvPr/>
        </p:nvSpPr>
        <p:spPr>
          <a:xfrm>
            <a:off x="2419739" y="2584078"/>
            <a:ext cx="41552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400" spc="300" dirty="0" err="1">
                <a:latin typeface="KG Blank Space Sketch" panose="02000000000000000000" pitchFamily="2" charset="77"/>
              </a:rPr>
              <a:t>Arbópolis</a:t>
            </a:r>
            <a:endParaRPr lang="es-ES" sz="5400" spc="300" dirty="0">
              <a:latin typeface="KG Blank Space Sketch" panose="02000000000000000000" pitchFamily="2" charset="77"/>
            </a:endParaRPr>
          </a:p>
        </p:txBody>
      </p:sp>
      <p:pic>
        <p:nvPicPr>
          <p:cNvPr id="138" name="Imagen 137">
            <a:extLst>
              <a:ext uri="{FF2B5EF4-FFF2-40B4-BE49-F238E27FC236}">
                <a16:creationId xmlns:a16="http://schemas.microsoft.com/office/drawing/2014/main" id="{3463659F-42C7-514B-9BE6-4A060D0CB9F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476779" y="3462544"/>
            <a:ext cx="326987" cy="326987"/>
          </a:xfrm>
          <a:prstGeom prst="rect">
            <a:avLst/>
          </a:prstGeom>
        </p:spPr>
      </p:pic>
      <p:pic>
        <p:nvPicPr>
          <p:cNvPr id="139" name="Imagen 138">
            <a:extLst>
              <a:ext uri="{FF2B5EF4-FFF2-40B4-BE49-F238E27FC236}">
                <a16:creationId xmlns:a16="http://schemas.microsoft.com/office/drawing/2014/main" id="{3266C900-F124-4842-A832-2E2F9E1460B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751544" y="2556348"/>
            <a:ext cx="293496" cy="293496"/>
          </a:xfrm>
          <a:prstGeom prst="rect">
            <a:avLst/>
          </a:prstGeom>
        </p:spPr>
      </p:pic>
      <p:pic>
        <p:nvPicPr>
          <p:cNvPr id="140" name="Imagen 139" descr="Logotipo&#10;&#10;Descripción generada automáticamente">
            <a:extLst>
              <a:ext uri="{FF2B5EF4-FFF2-40B4-BE49-F238E27FC236}">
                <a16:creationId xmlns:a16="http://schemas.microsoft.com/office/drawing/2014/main" id="{2648D60C-4CE4-2748-AECB-B66D722FE8D7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rot="19923905">
            <a:off x="2550465" y="2415742"/>
            <a:ext cx="493456" cy="493456"/>
          </a:xfrm>
          <a:prstGeom prst="rect">
            <a:avLst/>
          </a:prstGeom>
        </p:spPr>
      </p:pic>
      <p:pic>
        <p:nvPicPr>
          <p:cNvPr id="142" name="Imagen 141" descr="Icono&#10;&#10;Descripción generada automáticamente">
            <a:extLst>
              <a:ext uri="{FF2B5EF4-FFF2-40B4-BE49-F238E27FC236}">
                <a16:creationId xmlns:a16="http://schemas.microsoft.com/office/drawing/2014/main" id="{25E732C6-AECE-DD4D-940B-F325FBA8F9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73606" y="5733703"/>
            <a:ext cx="923297" cy="923297"/>
          </a:xfrm>
          <a:prstGeom prst="rect">
            <a:avLst/>
          </a:prstGeom>
        </p:spPr>
      </p:pic>
      <p:sp>
        <p:nvSpPr>
          <p:cNvPr id="143" name="Rectángulo 142">
            <a:extLst>
              <a:ext uri="{FF2B5EF4-FFF2-40B4-BE49-F238E27FC236}">
                <a16:creationId xmlns:a16="http://schemas.microsoft.com/office/drawing/2014/main" id="{0E1CFAF7-7EA1-F747-9B07-44CB269CE621}"/>
              </a:ext>
            </a:extLst>
          </p:cNvPr>
          <p:cNvSpPr/>
          <p:nvPr/>
        </p:nvSpPr>
        <p:spPr>
          <a:xfrm>
            <a:off x="2382971" y="3846923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44" name="Imagen 143" descr="Icono&#10;&#10;Descripción generada automáticamente">
            <a:extLst>
              <a:ext uri="{FF2B5EF4-FFF2-40B4-BE49-F238E27FC236}">
                <a16:creationId xmlns:a16="http://schemas.microsoft.com/office/drawing/2014/main" id="{50FA0E42-2B40-6C4F-BB98-1CB7229ABB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7675" y="6083355"/>
            <a:ext cx="923297" cy="923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703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 18">
            <a:extLst>
              <a:ext uri="{FF2B5EF4-FFF2-40B4-BE49-F238E27FC236}">
                <a16:creationId xmlns:a16="http://schemas.microsoft.com/office/drawing/2014/main" id="{0CDF967E-E651-7448-86B9-FF86D8C47DA1}"/>
              </a:ext>
            </a:extLst>
          </p:cNvPr>
          <p:cNvSpPr/>
          <p:nvPr/>
        </p:nvSpPr>
        <p:spPr>
          <a:xfrm>
            <a:off x="-157185" y="1930479"/>
            <a:ext cx="5078325" cy="59452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CDA782E6-E671-E749-A0B2-BF5E8D54E7F3}"/>
              </a:ext>
            </a:extLst>
          </p:cNvPr>
          <p:cNvSpPr/>
          <p:nvPr/>
        </p:nvSpPr>
        <p:spPr>
          <a:xfrm rot="5400000">
            <a:off x="4971513" y="8026800"/>
            <a:ext cx="1911600" cy="1846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4" name="Rectángulo 53">
            <a:extLst>
              <a:ext uri="{FF2B5EF4-FFF2-40B4-BE49-F238E27FC236}">
                <a16:creationId xmlns:a16="http://schemas.microsoft.com/office/drawing/2014/main" id="{21009DAF-2AE7-B04D-AE09-8DA0C0B77DDA}"/>
              </a:ext>
            </a:extLst>
          </p:cNvPr>
          <p:cNvSpPr/>
          <p:nvPr/>
        </p:nvSpPr>
        <p:spPr>
          <a:xfrm>
            <a:off x="52113" y="7994398"/>
            <a:ext cx="1242000" cy="1911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9946F4F2-0812-C54D-B89D-F61EFC936308}"/>
              </a:ext>
            </a:extLst>
          </p:cNvPr>
          <p:cNvSpPr/>
          <p:nvPr/>
        </p:nvSpPr>
        <p:spPr>
          <a:xfrm>
            <a:off x="1294113" y="7994398"/>
            <a:ext cx="1242000" cy="1911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8" name="Rectángulo 57">
            <a:extLst>
              <a:ext uri="{FF2B5EF4-FFF2-40B4-BE49-F238E27FC236}">
                <a16:creationId xmlns:a16="http://schemas.microsoft.com/office/drawing/2014/main" id="{FC3BA016-244D-234F-9FA8-C000B5B5A053}"/>
              </a:ext>
            </a:extLst>
          </p:cNvPr>
          <p:cNvSpPr/>
          <p:nvPr/>
        </p:nvSpPr>
        <p:spPr>
          <a:xfrm>
            <a:off x="2519913" y="7994398"/>
            <a:ext cx="1242000" cy="1911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1" name="Rectángulo 60">
            <a:extLst>
              <a:ext uri="{FF2B5EF4-FFF2-40B4-BE49-F238E27FC236}">
                <a16:creationId xmlns:a16="http://schemas.microsoft.com/office/drawing/2014/main" id="{9EACC779-2A75-E64A-951D-1862B22B071E}"/>
              </a:ext>
            </a:extLst>
          </p:cNvPr>
          <p:cNvSpPr/>
          <p:nvPr/>
        </p:nvSpPr>
        <p:spPr>
          <a:xfrm rot="5400000">
            <a:off x="5306313" y="6449999"/>
            <a:ext cx="1242000" cy="1846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2" name="Rectángulo 61">
            <a:extLst>
              <a:ext uri="{FF2B5EF4-FFF2-40B4-BE49-F238E27FC236}">
                <a16:creationId xmlns:a16="http://schemas.microsoft.com/office/drawing/2014/main" id="{87755E81-DE64-9341-A53F-B3BFEA808CAE}"/>
              </a:ext>
            </a:extLst>
          </p:cNvPr>
          <p:cNvSpPr/>
          <p:nvPr/>
        </p:nvSpPr>
        <p:spPr>
          <a:xfrm rot="5400000">
            <a:off x="5027201" y="-23287"/>
            <a:ext cx="1800225" cy="1846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3" name="Rectángulo 62">
            <a:extLst>
              <a:ext uri="{FF2B5EF4-FFF2-40B4-BE49-F238E27FC236}">
                <a16:creationId xmlns:a16="http://schemas.microsoft.com/office/drawing/2014/main" id="{732C949A-538C-504B-B90E-BC63D2A88C6E}"/>
              </a:ext>
            </a:extLst>
          </p:cNvPr>
          <p:cNvSpPr/>
          <p:nvPr/>
        </p:nvSpPr>
        <p:spPr>
          <a:xfrm rot="5400000">
            <a:off x="5306313" y="5207999"/>
            <a:ext cx="1242000" cy="1846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4" name="Rectángulo 63">
            <a:extLst>
              <a:ext uri="{FF2B5EF4-FFF2-40B4-BE49-F238E27FC236}">
                <a16:creationId xmlns:a16="http://schemas.microsoft.com/office/drawing/2014/main" id="{83A15DB7-14B1-FE48-B9D2-768FE115572C}"/>
              </a:ext>
            </a:extLst>
          </p:cNvPr>
          <p:cNvSpPr/>
          <p:nvPr/>
        </p:nvSpPr>
        <p:spPr>
          <a:xfrm rot="5400000">
            <a:off x="5306314" y="3978750"/>
            <a:ext cx="1242000" cy="1846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5" name="Rectángulo 64">
            <a:extLst>
              <a:ext uri="{FF2B5EF4-FFF2-40B4-BE49-F238E27FC236}">
                <a16:creationId xmlns:a16="http://schemas.microsoft.com/office/drawing/2014/main" id="{725698F5-08F1-954A-A80A-320E0BF98A7A}"/>
              </a:ext>
            </a:extLst>
          </p:cNvPr>
          <p:cNvSpPr/>
          <p:nvPr/>
        </p:nvSpPr>
        <p:spPr>
          <a:xfrm rot="5400000">
            <a:off x="5306314" y="2736750"/>
            <a:ext cx="1242000" cy="1846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6" name="Rectángulo 65">
            <a:extLst>
              <a:ext uri="{FF2B5EF4-FFF2-40B4-BE49-F238E27FC236}">
                <a16:creationId xmlns:a16="http://schemas.microsoft.com/office/drawing/2014/main" id="{47FBE23C-DB20-F648-AB7D-32071AE9DA47}"/>
              </a:ext>
            </a:extLst>
          </p:cNvPr>
          <p:cNvSpPr/>
          <p:nvPr/>
        </p:nvSpPr>
        <p:spPr>
          <a:xfrm rot="5400000">
            <a:off x="5306314" y="1494750"/>
            <a:ext cx="1242000" cy="1846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7" name="Rectángulo 66">
            <a:extLst>
              <a:ext uri="{FF2B5EF4-FFF2-40B4-BE49-F238E27FC236}">
                <a16:creationId xmlns:a16="http://schemas.microsoft.com/office/drawing/2014/main" id="{FA0427BA-3B6E-1849-9361-E3D6EAAD74D1}"/>
              </a:ext>
            </a:extLst>
          </p:cNvPr>
          <p:cNvSpPr/>
          <p:nvPr/>
        </p:nvSpPr>
        <p:spPr>
          <a:xfrm>
            <a:off x="45808" y="-1"/>
            <a:ext cx="1242000" cy="17971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8" name="Rectángulo 67">
            <a:extLst>
              <a:ext uri="{FF2B5EF4-FFF2-40B4-BE49-F238E27FC236}">
                <a16:creationId xmlns:a16="http://schemas.microsoft.com/office/drawing/2014/main" id="{EDE9FF82-ED17-6049-9AEE-6B5ED81FFB3F}"/>
              </a:ext>
            </a:extLst>
          </p:cNvPr>
          <p:cNvSpPr/>
          <p:nvPr/>
        </p:nvSpPr>
        <p:spPr>
          <a:xfrm>
            <a:off x="1285334" y="-1"/>
            <a:ext cx="1242000" cy="17971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1" name="Rectángulo 70">
            <a:extLst>
              <a:ext uri="{FF2B5EF4-FFF2-40B4-BE49-F238E27FC236}">
                <a16:creationId xmlns:a16="http://schemas.microsoft.com/office/drawing/2014/main" id="{C9788B1A-A314-A549-A9FF-0A837459C587}"/>
              </a:ext>
            </a:extLst>
          </p:cNvPr>
          <p:cNvSpPr/>
          <p:nvPr/>
        </p:nvSpPr>
        <p:spPr>
          <a:xfrm>
            <a:off x="2524860" y="-2"/>
            <a:ext cx="1242000" cy="17971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2" name="Rectángulo 71">
            <a:extLst>
              <a:ext uri="{FF2B5EF4-FFF2-40B4-BE49-F238E27FC236}">
                <a16:creationId xmlns:a16="http://schemas.microsoft.com/office/drawing/2014/main" id="{09A322FF-C4B4-4E46-B77C-E819DB3775E8}"/>
              </a:ext>
            </a:extLst>
          </p:cNvPr>
          <p:cNvSpPr/>
          <p:nvPr/>
        </p:nvSpPr>
        <p:spPr>
          <a:xfrm>
            <a:off x="3761912" y="-1"/>
            <a:ext cx="1242000" cy="17971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3" name="Rectángulo 72">
            <a:extLst>
              <a:ext uri="{FF2B5EF4-FFF2-40B4-BE49-F238E27FC236}">
                <a16:creationId xmlns:a16="http://schemas.microsoft.com/office/drawing/2014/main" id="{15CBFA9A-0E9B-C546-B865-E01FB01E4948}"/>
              </a:ext>
            </a:extLst>
          </p:cNvPr>
          <p:cNvSpPr/>
          <p:nvPr/>
        </p:nvSpPr>
        <p:spPr>
          <a:xfrm>
            <a:off x="3761913" y="7994398"/>
            <a:ext cx="1242000" cy="1911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4098" name="Picture 2" descr="Ornaments">
            <a:extLst>
              <a:ext uri="{FF2B5EF4-FFF2-40B4-BE49-F238E27FC236}">
                <a16:creationId xmlns:a16="http://schemas.microsoft.com/office/drawing/2014/main" id="{6EBB1FFF-8EBF-B642-8214-C065608676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-469" r="3891" b="-1"/>
          <a:stretch/>
        </p:blipFill>
        <p:spPr bwMode="auto">
          <a:xfrm>
            <a:off x="52112" y="3368773"/>
            <a:ext cx="2121416" cy="462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 descr="Icono&#10;&#10;Descripción generada automáticamente">
            <a:extLst>
              <a:ext uri="{FF2B5EF4-FFF2-40B4-BE49-F238E27FC236}">
                <a16:creationId xmlns:a16="http://schemas.microsoft.com/office/drawing/2014/main" id="{3401B60B-D330-AD49-B51B-C562BDC49D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663040">
            <a:off x="5143473" y="8031530"/>
            <a:ext cx="1435100" cy="14351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E54CD66-DEA7-F74F-A1C8-449379F27FF2}"/>
              </a:ext>
            </a:extLst>
          </p:cNvPr>
          <p:cNvSpPr txBox="1"/>
          <p:nvPr/>
        </p:nvSpPr>
        <p:spPr>
          <a:xfrm>
            <a:off x="5062102" y="9371688"/>
            <a:ext cx="1730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>
                <a:latin typeface="KG Blank Space Sketch" panose="02000000000000000000" pitchFamily="2" charset="77"/>
              </a:rPr>
              <a:t>¡EMPEZAMOS!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11558E1-775C-0145-B5CB-D8733287AF09}"/>
              </a:ext>
            </a:extLst>
          </p:cNvPr>
          <p:cNvSpPr/>
          <p:nvPr/>
        </p:nvSpPr>
        <p:spPr>
          <a:xfrm>
            <a:off x="1310314" y="8009099"/>
            <a:ext cx="1188000" cy="3233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E6842AB3-90DB-E845-B481-D2A74AD9417E}"/>
              </a:ext>
            </a:extLst>
          </p:cNvPr>
          <p:cNvSpPr/>
          <p:nvPr/>
        </p:nvSpPr>
        <p:spPr>
          <a:xfrm>
            <a:off x="2528016" y="8007107"/>
            <a:ext cx="1225798" cy="3233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FC78EF34-DA58-9F43-BEA5-73D10F1725A8}"/>
              </a:ext>
            </a:extLst>
          </p:cNvPr>
          <p:cNvSpPr/>
          <p:nvPr/>
        </p:nvSpPr>
        <p:spPr>
          <a:xfrm>
            <a:off x="3778113" y="8007107"/>
            <a:ext cx="1217701" cy="32337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A516BAF-DED9-374A-A612-4378042724A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967548" y="8343187"/>
            <a:ext cx="820896" cy="820896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AA3977F1-6ED4-0345-8D95-0EEFA44E8F0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733380" y="8343187"/>
            <a:ext cx="820896" cy="820896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627ED133-DCD8-2C47-91C2-8961018FD1D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506330" y="8367639"/>
            <a:ext cx="820896" cy="820896"/>
          </a:xfrm>
          <a:prstGeom prst="rect">
            <a:avLst/>
          </a:prstGeom>
        </p:spPr>
      </p:pic>
      <p:pic>
        <p:nvPicPr>
          <p:cNvPr id="9" name="Imagen 8" descr="Icono&#10;&#10;Descripción generada automáticamente">
            <a:extLst>
              <a:ext uri="{FF2B5EF4-FFF2-40B4-BE49-F238E27FC236}">
                <a16:creationId xmlns:a16="http://schemas.microsoft.com/office/drawing/2014/main" id="{27BAF790-16AC-E34B-9615-CD371E16FE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7401" y="8815532"/>
            <a:ext cx="1090466" cy="1090466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0C5913B8-3C73-1441-A075-347B73EB6F55}"/>
              </a:ext>
            </a:extLst>
          </p:cNvPr>
          <p:cNvSpPr txBox="1"/>
          <p:nvPr/>
        </p:nvSpPr>
        <p:spPr>
          <a:xfrm>
            <a:off x="52112" y="8127966"/>
            <a:ext cx="1242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Summer Sunshine Blackout" panose="02000000000000000000" pitchFamily="2" charset="77"/>
              </a:rPr>
              <a:t>¡OH!</a:t>
            </a:r>
          </a:p>
          <a:p>
            <a:pPr algn="ctr"/>
            <a:r>
              <a:rPr lang="es-ES" sz="1600" spc="300" dirty="0">
                <a:latin typeface="KG Summer Sunshine Blackout" panose="02000000000000000000" pitchFamily="2" charset="77"/>
              </a:rPr>
              <a:t>¡NO!</a:t>
            </a:r>
          </a:p>
        </p:txBody>
      </p:sp>
      <p:pic>
        <p:nvPicPr>
          <p:cNvPr id="33" name="Imagen 32" descr="Icono&#10;&#10;Descripción generada automáticamente">
            <a:extLst>
              <a:ext uri="{FF2B5EF4-FFF2-40B4-BE49-F238E27FC236}">
                <a16:creationId xmlns:a16="http://schemas.microsoft.com/office/drawing/2014/main" id="{57765D75-67F7-894C-947D-B0481281B9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0800000">
            <a:off x="3736622" y="0"/>
            <a:ext cx="1090466" cy="1090466"/>
          </a:xfrm>
          <a:prstGeom prst="rect">
            <a:avLst/>
          </a:prstGeom>
        </p:spPr>
      </p:pic>
      <p:pic>
        <p:nvPicPr>
          <p:cNvPr id="34" name="Imagen 33" descr="Icono&#10;&#10;Descripción generada automáticamente">
            <a:extLst>
              <a:ext uri="{FF2B5EF4-FFF2-40B4-BE49-F238E27FC236}">
                <a16:creationId xmlns:a16="http://schemas.microsoft.com/office/drawing/2014/main" id="{F5AEBFA6-44C2-EA40-8E3B-BF4A92B3E0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5745189" y="3095219"/>
            <a:ext cx="1090466" cy="1090466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0086291F-8042-4545-8DC4-34F97477C778}"/>
              </a:ext>
            </a:extLst>
          </p:cNvPr>
          <p:cNvSpPr txBox="1"/>
          <p:nvPr/>
        </p:nvSpPr>
        <p:spPr>
          <a:xfrm rot="10800000">
            <a:off x="3675974" y="1126691"/>
            <a:ext cx="1242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Summer Sunshine Blackout" panose="02000000000000000000" pitchFamily="2" charset="77"/>
              </a:rPr>
              <a:t>¡OH!</a:t>
            </a:r>
          </a:p>
          <a:p>
            <a:pPr algn="ctr"/>
            <a:r>
              <a:rPr lang="es-ES" sz="1600" spc="300" dirty="0">
                <a:latin typeface="KG Summer Sunshine Blackout" panose="02000000000000000000" pitchFamily="2" charset="77"/>
              </a:rPr>
              <a:t>¡NO!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F4AE21E3-D4DD-974A-8082-3C029E73FF67}"/>
              </a:ext>
            </a:extLst>
          </p:cNvPr>
          <p:cNvSpPr txBox="1"/>
          <p:nvPr/>
        </p:nvSpPr>
        <p:spPr>
          <a:xfrm rot="16200000">
            <a:off x="4753551" y="3336458"/>
            <a:ext cx="1242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Summer Sunshine Blackout" panose="02000000000000000000" pitchFamily="2" charset="77"/>
              </a:rPr>
              <a:t>¡OH!</a:t>
            </a:r>
          </a:p>
          <a:p>
            <a:pPr algn="ctr"/>
            <a:r>
              <a:rPr lang="es-ES" sz="1600" spc="300" dirty="0">
                <a:latin typeface="KG Summer Sunshine Blackout" panose="02000000000000000000" pitchFamily="2" charset="77"/>
              </a:rPr>
              <a:t>¡NO!</a:t>
            </a:r>
          </a:p>
        </p:txBody>
      </p:sp>
      <p:pic>
        <p:nvPicPr>
          <p:cNvPr id="37" name="Imagen 36" descr="Icono&#10;&#10;Descripción generada automáticamente">
            <a:extLst>
              <a:ext uri="{FF2B5EF4-FFF2-40B4-BE49-F238E27FC236}">
                <a16:creationId xmlns:a16="http://schemas.microsoft.com/office/drawing/2014/main" id="{D4914785-D3B1-6242-B0EF-4C1C36B3BA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0800000">
            <a:off x="1414446" y="130154"/>
            <a:ext cx="923297" cy="923297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357B39C2-E3D5-5C41-BAE8-D33989F6563D}"/>
              </a:ext>
            </a:extLst>
          </p:cNvPr>
          <p:cNvSpPr txBox="1"/>
          <p:nvPr/>
        </p:nvSpPr>
        <p:spPr>
          <a:xfrm rot="10800000">
            <a:off x="1255095" y="1247396"/>
            <a:ext cx="12420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spc="300" dirty="0">
                <a:latin typeface="KG Summer Sunshine Blackout" panose="02000000000000000000" pitchFamily="2" charset="77"/>
              </a:rPr>
              <a:t>Suerte de reno</a:t>
            </a:r>
          </a:p>
        </p:txBody>
      </p:sp>
      <p:pic>
        <p:nvPicPr>
          <p:cNvPr id="39" name="Imagen 38" descr="Icono&#10;&#10;Descripción generada automáticamente">
            <a:extLst>
              <a:ext uri="{FF2B5EF4-FFF2-40B4-BE49-F238E27FC236}">
                <a16:creationId xmlns:a16="http://schemas.microsoft.com/office/drawing/2014/main" id="{1ECC61E3-30CF-6C46-9D97-208BA0C0D02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5687847" y="4423311"/>
            <a:ext cx="923297" cy="923297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6A9FE327-06C9-034D-963D-9D11AF96FBBB}"/>
              </a:ext>
            </a:extLst>
          </p:cNvPr>
          <p:cNvSpPr txBox="1"/>
          <p:nvPr/>
        </p:nvSpPr>
        <p:spPr>
          <a:xfrm rot="16200000">
            <a:off x="4724880" y="4652326"/>
            <a:ext cx="12420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spc="300" dirty="0">
                <a:latin typeface="KG Summer Sunshine Blackout" panose="02000000000000000000" pitchFamily="2" charset="77"/>
              </a:rPr>
              <a:t>Suerte de reno</a:t>
            </a: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85942401-6D92-BE4E-9845-52E2794D84EA}"/>
              </a:ext>
            </a:extLst>
          </p:cNvPr>
          <p:cNvSpPr/>
          <p:nvPr/>
        </p:nvSpPr>
        <p:spPr>
          <a:xfrm>
            <a:off x="52672" y="1457704"/>
            <a:ext cx="1225798" cy="32337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132F0C7A-5BB9-BB4A-A495-9258773255E6}"/>
              </a:ext>
            </a:extLst>
          </p:cNvPr>
          <p:cNvSpPr/>
          <p:nvPr/>
        </p:nvSpPr>
        <p:spPr>
          <a:xfrm>
            <a:off x="2541063" y="1457704"/>
            <a:ext cx="1225798" cy="32337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F634D7D7-F642-5D4C-9284-0F92CBE95DF6}"/>
              </a:ext>
            </a:extLst>
          </p:cNvPr>
          <p:cNvSpPr/>
          <p:nvPr/>
        </p:nvSpPr>
        <p:spPr>
          <a:xfrm rot="5400000">
            <a:off x="4582970" y="2257394"/>
            <a:ext cx="1202079" cy="31207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1" name="Imagen 10" descr="Una caricatur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AD0A87AA-9D7B-994C-A3AE-F51D87CB856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6050" y="104149"/>
            <a:ext cx="882167" cy="882167"/>
          </a:xfrm>
          <a:prstGeom prst="rect">
            <a:avLst/>
          </a:prstGeom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0CEAD13B-09AD-BE43-BE5E-75C561DB17D4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2712878" y="130154"/>
            <a:ext cx="882167" cy="882167"/>
          </a:xfrm>
          <a:prstGeom prst="rect">
            <a:avLst/>
          </a:prstGeom>
        </p:spPr>
      </p:pic>
      <p:sp>
        <p:nvSpPr>
          <p:cNvPr id="48" name="Rectángulo 47">
            <a:extLst>
              <a:ext uri="{FF2B5EF4-FFF2-40B4-BE49-F238E27FC236}">
                <a16:creationId xmlns:a16="http://schemas.microsoft.com/office/drawing/2014/main" id="{EE72BDDA-09F7-F745-87C0-13AFDC601DC6}"/>
              </a:ext>
            </a:extLst>
          </p:cNvPr>
          <p:cNvSpPr/>
          <p:nvPr/>
        </p:nvSpPr>
        <p:spPr>
          <a:xfrm rot="5400000">
            <a:off x="4590192" y="5972034"/>
            <a:ext cx="1188000" cy="32337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0" name="Imagen 49">
            <a:extLst>
              <a:ext uri="{FF2B5EF4-FFF2-40B4-BE49-F238E27FC236}">
                <a16:creationId xmlns:a16="http://schemas.microsoft.com/office/drawing/2014/main" id="{C01514C2-79BD-774C-94D8-52938106CBB4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 rot="16200000">
            <a:off x="5702057" y="1840961"/>
            <a:ext cx="1090466" cy="1090466"/>
          </a:xfrm>
          <a:prstGeom prst="rect">
            <a:avLst/>
          </a:prstGeom>
        </p:spPr>
      </p:pic>
      <p:sp>
        <p:nvSpPr>
          <p:cNvPr id="52" name="Rectángulo 51">
            <a:extLst>
              <a:ext uri="{FF2B5EF4-FFF2-40B4-BE49-F238E27FC236}">
                <a16:creationId xmlns:a16="http://schemas.microsoft.com/office/drawing/2014/main" id="{7046C08E-95EF-484A-A2E7-D8FADB3DEB3F}"/>
              </a:ext>
            </a:extLst>
          </p:cNvPr>
          <p:cNvSpPr/>
          <p:nvPr/>
        </p:nvSpPr>
        <p:spPr>
          <a:xfrm rot="5400000">
            <a:off x="4584402" y="7206343"/>
            <a:ext cx="1188000" cy="32337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3" name="Imagen 52">
            <a:extLst>
              <a:ext uri="{FF2B5EF4-FFF2-40B4-BE49-F238E27FC236}">
                <a16:creationId xmlns:a16="http://schemas.microsoft.com/office/drawing/2014/main" id="{FA210FBD-5EEB-C74F-A6E8-7C661E88820F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 rot="16200000">
            <a:off x="5846950" y="6918127"/>
            <a:ext cx="923297" cy="923297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749EC045-8A0E-9D45-9BF7-310D42A2F201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/>
          <a:stretch/>
        </p:blipFill>
        <p:spPr>
          <a:xfrm rot="16200000">
            <a:off x="5833297" y="5652560"/>
            <a:ext cx="923297" cy="923297"/>
          </a:xfrm>
          <a:prstGeom prst="rect">
            <a:avLst/>
          </a:prstGeom>
        </p:spPr>
      </p:pic>
      <p:pic>
        <p:nvPicPr>
          <p:cNvPr id="13" name="Imagen 12" descr="Icono&#10;&#10;Descripción generada automáticamente">
            <a:extLst>
              <a:ext uri="{FF2B5EF4-FFF2-40B4-BE49-F238E27FC236}">
                <a16:creationId xmlns:a16="http://schemas.microsoft.com/office/drawing/2014/main" id="{B822D7DE-430F-4548-ABF5-2AFB436A966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16200000">
            <a:off x="5765453" y="419861"/>
            <a:ext cx="1029941" cy="1029941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CB21D629-C6A1-034C-A7C8-2E1156E94954}"/>
              </a:ext>
            </a:extLst>
          </p:cNvPr>
          <p:cNvSpPr txBox="1"/>
          <p:nvPr/>
        </p:nvSpPr>
        <p:spPr>
          <a:xfrm>
            <a:off x="1317583" y="9316440"/>
            <a:ext cx="1141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>
                <a:latin typeface="KG Blank Space Sketch" panose="02000000000000000000" pitchFamily="2" charset="77"/>
              </a:rPr>
              <a:t>Bola roja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D3286882-1BF9-3D4F-9057-C3F89EF21775}"/>
              </a:ext>
            </a:extLst>
          </p:cNvPr>
          <p:cNvSpPr txBox="1"/>
          <p:nvPr/>
        </p:nvSpPr>
        <p:spPr>
          <a:xfrm>
            <a:off x="2578285" y="9340171"/>
            <a:ext cx="1141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>
                <a:latin typeface="KG Blank Space Sketch" panose="02000000000000000000" pitchFamily="2" charset="77"/>
              </a:rPr>
              <a:t>Bola azul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498E3DCC-E7B2-1045-B2AA-E6F318184914}"/>
              </a:ext>
            </a:extLst>
          </p:cNvPr>
          <p:cNvSpPr txBox="1"/>
          <p:nvPr/>
        </p:nvSpPr>
        <p:spPr>
          <a:xfrm>
            <a:off x="3808382" y="9340171"/>
            <a:ext cx="1141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>
                <a:latin typeface="KG Blank Space Sketch" panose="02000000000000000000" pitchFamily="2" charset="77"/>
              </a:rPr>
              <a:t>Bola de nieve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FE3F4D11-97F0-8A43-ABA6-331466AFB414}"/>
              </a:ext>
            </a:extLst>
          </p:cNvPr>
          <p:cNvSpPr txBox="1"/>
          <p:nvPr/>
        </p:nvSpPr>
        <p:spPr>
          <a:xfrm rot="16200000">
            <a:off x="4981904" y="7228216"/>
            <a:ext cx="1242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>
                <a:latin typeface="KG Blank Space Sketch" panose="02000000000000000000" pitchFamily="2" charset="77"/>
              </a:rPr>
              <a:t>Calcetín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DE86F3FD-058C-C14D-9A8C-1455D32409C0}"/>
              </a:ext>
            </a:extLst>
          </p:cNvPr>
          <p:cNvSpPr txBox="1"/>
          <p:nvPr/>
        </p:nvSpPr>
        <p:spPr>
          <a:xfrm rot="16200000">
            <a:off x="4998105" y="6003713"/>
            <a:ext cx="1242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>
                <a:latin typeface="KG Blank Space Sketch" panose="02000000000000000000" pitchFamily="2" charset="77"/>
              </a:rPr>
              <a:t>Estrella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8FFFCD52-8DE5-8F49-AB37-56C8A8411135}"/>
              </a:ext>
            </a:extLst>
          </p:cNvPr>
          <p:cNvSpPr txBox="1"/>
          <p:nvPr/>
        </p:nvSpPr>
        <p:spPr>
          <a:xfrm rot="16200000">
            <a:off x="4940323" y="2318473"/>
            <a:ext cx="1242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>
                <a:latin typeface="KG Blank Space Sketch" panose="02000000000000000000" pitchFamily="2" charset="77"/>
              </a:rPr>
              <a:t>Bastón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2B252F2F-209F-DA4B-A1FD-4F9DDEEEEBDE}"/>
              </a:ext>
            </a:extLst>
          </p:cNvPr>
          <p:cNvSpPr txBox="1"/>
          <p:nvPr/>
        </p:nvSpPr>
        <p:spPr>
          <a:xfrm rot="16200000">
            <a:off x="4677127" y="566928"/>
            <a:ext cx="1419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>
                <a:latin typeface="KG Blank Space Sketch" panose="02000000000000000000" pitchFamily="2" charset="77"/>
              </a:rPr>
              <a:t>ESTACIÓN DE REGALOS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11FD2A59-760B-3B41-94CF-EC3BDB7EE020}"/>
              </a:ext>
            </a:extLst>
          </p:cNvPr>
          <p:cNvSpPr txBox="1"/>
          <p:nvPr/>
        </p:nvSpPr>
        <p:spPr>
          <a:xfrm rot="10800000">
            <a:off x="2565849" y="1100973"/>
            <a:ext cx="11414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>
                <a:latin typeface="KG Blank Space Sketch" panose="02000000000000000000" pitchFamily="2" charset="77"/>
              </a:rPr>
              <a:t>Luces</a:t>
            </a: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1265814E-31D8-2947-8494-67A76039425F}"/>
              </a:ext>
            </a:extLst>
          </p:cNvPr>
          <p:cNvSpPr txBox="1"/>
          <p:nvPr/>
        </p:nvSpPr>
        <p:spPr>
          <a:xfrm rot="10800000">
            <a:off x="32467" y="1115730"/>
            <a:ext cx="11414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spc="300" dirty="0">
                <a:latin typeface="KG Blank Space Sketch" panose="02000000000000000000" pitchFamily="2" charset="77"/>
              </a:rPr>
              <a:t>Luces</a:t>
            </a:r>
          </a:p>
        </p:txBody>
      </p:sp>
      <p:sp>
        <p:nvSpPr>
          <p:cNvPr id="80" name="Rectángulo 79">
            <a:extLst>
              <a:ext uri="{FF2B5EF4-FFF2-40B4-BE49-F238E27FC236}">
                <a16:creationId xmlns:a16="http://schemas.microsoft.com/office/drawing/2014/main" id="{D54491B8-52EF-644F-8B1F-9236B832673F}"/>
              </a:ext>
            </a:extLst>
          </p:cNvPr>
          <p:cNvSpPr/>
          <p:nvPr/>
        </p:nvSpPr>
        <p:spPr>
          <a:xfrm>
            <a:off x="2279073" y="3892191"/>
            <a:ext cx="2275309" cy="32120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81" name="Imagen 80" descr="Icono&#10;&#10;Descripción generada automáticamente">
            <a:extLst>
              <a:ext uri="{FF2B5EF4-FFF2-40B4-BE49-F238E27FC236}">
                <a16:creationId xmlns:a16="http://schemas.microsoft.com/office/drawing/2014/main" id="{6ACE74E3-B8D7-5F46-9B18-21AEEDC6F5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33143" y="6013808"/>
            <a:ext cx="1090466" cy="109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147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Ornaments">
            <a:extLst>
              <a:ext uri="{FF2B5EF4-FFF2-40B4-BE49-F238E27FC236}">
                <a16:creationId xmlns:a16="http://schemas.microsoft.com/office/drawing/2014/main" id="{6733DA2B-91AC-4C4E-84AD-2C55BCA295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1" r="3745"/>
          <a:stretch/>
        </p:blipFill>
        <p:spPr bwMode="auto">
          <a:xfrm>
            <a:off x="-1" y="104931"/>
            <a:ext cx="6858001" cy="743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F28D5B-2926-4FE4-BF22-EA37C737E8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548599"/>
            <a:ext cx="6858000" cy="6357401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DB6004FC-DEA7-7647-8582-FC7B3BC8494D}"/>
              </a:ext>
            </a:extLst>
          </p:cNvPr>
          <p:cNvSpPr txBox="1"/>
          <p:nvPr/>
        </p:nvSpPr>
        <p:spPr>
          <a:xfrm>
            <a:off x="555639" y="8207337"/>
            <a:ext cx="5958098" cy="11486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1600" spc="3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EQUIPO</a:t>
            </a:r>
          </a:p>
          <a:p>
            <a:pPr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1600" spc="300" dirty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  <a:p>
            <a:pPr defTabSz="6858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br>
              <a:rPr lang="en-US" sz="1600" spc="3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</a:br>
            <a:r>
              <a:rPr lang="en-US" sz="1600" spc="3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______________________________________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5CFA130-BB02-6243-8D80-39D0E4EAFDFF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>
            <a:off x="5136779" y="4686910"/>
            <a:ext cx="1234039" cy="123403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1D8C4B8-4E33-9E4B-A840-1D7A1BE7FCBE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>
            <a:off x="439222" y="4654336"/>
            <a:ext cx="1234039" cy="1234039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6812B58A-8ADF-8F41-94AD-B63288D7AF27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>
            <a:off x="1269501" y="2184649"/>
            <a:ext cx="1239335" cy="1239335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21E409A6-9F01-DA4C-A426-B06E3160A4EC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>
            <a:off x="2809331" y="2994518"/>
            <a:ext cx="1239335" cy="1239335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322DAD26-A536-7041-9AB8-FC39AA1229C6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>
            <a:off x="3535080" y="6843264"/>
            <a:ext cx="1239335" cy="1239335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13A58FAB-E94B-5841-A2E2-AB9717DD7A1B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>
            <a:off x="1575221" y="6843264"/>
            <a:ext cx="1128033" cy="1128033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60EE27E3-9181-D144-97BC-D5514FFC0D9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2143" t="1143" r="22888"/>
          <a:stretch/>
        </p:blipFill>
        <p:spPr>
          <a:xfrm rot="5400000">
            <a:off x="4041459" y="3411580"/>
            <a:ext cx="979296" cy="2420251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7E9497E8-AFFF-964C-B662-BE831542DB7D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2143" t="1143" r="22888"/>
          <a:stretch/>
        </p:blipFill>
        <p:spPr>
          <a:xfrm rot="15816680">
            <a:off x="2906685" y="1268849"/>
            <a:ext cx="979296" cy="242025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C7CAC9C-11EB-A445-934C-DA78E72C4EE9}"/>
              </a:ext>
            </a:extLst>
          </p:cNvPr>
          <p:cNvPicPr>
            <a:picLocks noChangeAspect="1"/>
          </p:cNvPicPr>
          <p:nvPr/>
        </p:nvPicPr>
        <p:blipFill>
          <a:blip r:embed="rId11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>
            <a:off x="4354460" y="2217223"/>
            <a:ext cx="1234039" cy="1234039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1481D77D-A1FF-C642-9DA0-BC9EC888B7C0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2143" t="1143" r="22888"/>
          <a:stretch/>
        </p:blipFill>
        <p:spPr>
          <a:xfrm rot="5400000">
            <a:off x="1439611" y="5104107"/>
            <a:ext cx="979296" cy="2420251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76DC175B-9158-1349-8DA1-B696275C4E12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>
            <a:off x="2830583" y="5239032"/>
            <a:ext cx="1239335" cy="1239335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E8BF66C4-6C19-984A-B49C-989800A1364B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 rot="14275190">
            <a:off x="1623287" y="3816418"/>
            <a:ext cx="1774469" cy="1774469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27FBBACB-852B-874A-82C3-4D38B6A24ECC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 rot="14275190">
            <a:off x="4297350" y="5291307"/>
            <a:ext cx="1940902" cy="1940902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DAD46B60-08DD-304A-9D0A-AC1C06C62E14}"/>
              </a:ext>
            </a:extLst>
          </p:cNvPr>
          <p:cNvPicPr>
            <a:picLocks noChangeAspect="1"/>
          </p:cNvPicPr>
          <p:nvPr/>
        </p:nvPicPr>
        <p:blipFill>
          <a:blip r:embed="rId14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>
            <a:off x="4830996" y="6549943"/>
            <a:ext cx="1515007" cy="1515007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07412348-70D3-9A40-B0B1-013B66F6077A}"/>
              </a:ext>
            </a:extLst>
          </p:cNvPr>
          <p:cNvPicPr>
            <a:picLocks noChangeAspect="1"/>
          </p:cNvPicPr>
          <p:nvPr/>
        </p:nvPicPr>
        <p:blipFill>
          <a:blip r:embed="rId15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 rot="1178153">
            <a:off x="449896" y="3328969"/>
            <a:ext cx="1205973" cy="1205973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64FB45A2-5C8C-D248-B241-CBD6C40226B3}"/>
              </a:ext>
            </a:extLst>
          </p:cNvPr>
          <p:cNvPicPr>
            <a:picLocks noChangeAspect="1"/>
          </p:cNvPicPr>
          <p:nvPr/>
        </p:nvPicPr>
        <p:blipFill>
          <a:blip r:embed="rId16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 rot="17281488">
            <a:off x="2373359" y="155870"/>
            <a:ext cx="1895243" cy="1895243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237D55A1-B996-B84D-A916-C59A1BCCAA72}"/>
              </a:ext>
            </a:extLst>
          </p:cNvPr>
          <p:cNvPicPr>
            <a:picLocks noChangeAspect="1"/>
          </p:cNvPicPr>
          <p:nvPr/>
        </p:nvPicPr>
        <p:blipFill>
          <a:blip r:embed="rId17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 rot="17454208">
            <a:off x="5213175" y="3222193"/>
            <a:ext cx="1090466" cy="1090466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A4ADDF8B-C460-274C-B62E-2A35540C6F3D}"/>
              </a:ext>
            </a:extLst>
          </p:cNvPr>
          <p:cNvPicPr>
            <a:picLocks noChangeAspect="1"/>
          </p:cNvPicPr>
          <p:nvPr/>
        </p:nvPicPr>
        <p:blipFill>
          <a:blip r:embed="rId18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>
            <a:off x="92337" y="6512179"/>
            <a:ext cx="1510609" cy="1510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73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C5CFA130-BB02-6243-8D80-39D0E4EAFDF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900174" y="4599313"/>
            <a:ext cx="1234039" cy="123403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1D8C4B8-4E33-9E4B-A840-1D7A1BE7FCB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30537" y="4908839"/>
            <a:ext cx="1234039" cy="1234039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6812B58A-8ADF-8F41-94AD-B63288D7AF2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436959" y="3437650"/>
            <a:ext cx="1239335" cy="1239335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21E409A6-9F01-DA4C-A426-B06E3160A4E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733497" y="3445310"/>
            <a:ext cx="1239335" cy="1239335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322DAD26-A536-7041-9AB8-FC39AA1229C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3302937" y="8189132"/>
            <a:ext cx="1239335" cy="1239335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13A58FAB-E94B-5841-A2E2-AB9717DD7A1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1968268" y="8301207"/>
            <a:ext cx="1128033" cy="1128033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60EE27E3-9181-D144-97BC-D5514FFC0D9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2143" t="1143" r="22888"/>
          <a:stretch/>
        </p:blipFill>
        <p:spPr>
          <a:xfrm rot="5400000">
            <a:off x="2762953" y="4218751"/>
            <a:ext cx="979296" cy="2420251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7E9497E8-AFFF-964C-B662-BE831542DB7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rgbClr val="7030A0">
                <a:tint val="45000"/>
                <a:satMod val="400000"/>
              </a:srgbClr>
            </a:duotone>
          </a:blip>
          <a:srcRect l="22143" t="1143" r="22888"/>
          <a:stretch/>
        </p:blipFill>
        <p:spPr>
          <a:xfrm rot="15816680">
            <a:off x="4302135" y="-142252"/>
            <a:ext cx="979296" cy="242025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C7CAC9C-11EB-A445-934C-DA78E72C4EE9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4719245" y="2134841"/>
            <a:ext cx="1234039" cy="1234039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1481D77D-A1FF-C642-9DA0-BC9EC888B7C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22143" t="1143" r="22888"/>
          <a:stretch/>
        </p:blipFill>
        <p:spPr>
          <a:xfrm rot="5400000">
            <a:off x="1042798" y="5719523"/>
            <a:ext cx="979296" cy="2420251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76DC175B-9158-1349-8DA1-B696275C4E12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2716131" y="6724748"/>
            <a:ext cx="1239335" cy="1239335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E8BF66C4-6C19-984A-B49C-989800A1364B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 rot="14275190">
            <a:off x="605923" y="2614649"/>
            <a:ext cx="1774469" cy="1774469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27FBBACB-852B-874A-82C3-4D38B6A24ECC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 rot="14275190">
            <a:off x="4263529" y="6064414"/>
            <a:ext cx="1940902" cy="1940902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DAD46B60-08DD-304A-9D0A-AC1C06C62E14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>
            <a:off x="4670692" y="7948427"/>
            <a:ext cx="1515007" cy="1515007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07412348-70D3-9A40-B0B1-013B66F6077A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/>
          <a:stretch/>
        </p:blipFill>
        <p:spPr>
          <a:xfrm rot="1178153">
            <a:off x="896990" y="1086149"/>
            <a:ext cx="1205973" cy="1205973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64FB45A2-5C8C-D248-B241-CBD6C40226B3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 rot="17281488">
            <a:off x="2354965" y="1557127"/>
            <a:ext cx="1895243" cy="1895243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237D55A1-B996-B84D-A916-C59A1BCCAA72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/>
          <a:stretch/>
        </p:blipFill>
        <p:spPr>
          <a:xfrm rot="17454208">
            <a:off x="5322543" y="3475740"/>
            <a:ext cx="1090466" cy="1090466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A4ADDF8B-C460-274C-B62E-2A35540C6F3D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/>
          <a:stretch/>
        </p:blipFill>
        <p:spPr>
          <a:xfrm>
            <a:off x="250799" y="7917858"/>
            <a:ext cx="1510609" cy="1510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421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51A0D1C-5852-0D4E-B4DE-68097D2C0C99}"/>
              </a:ext>
            </a:extLst>
          </p:cNvPr>
          <p:cNvSpPr/>
          <p:nvPr/>
        </p:nvSpPr>
        <p:spPr>
          <a:xfrm>
            <a:off x="0" y="1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AC0D4FA-84AA-004D-B907-F17966FE7E61}"/>
              </a:ext>
            </a:extLst>
          </p:cNvPr>
          <p:cNvSpPr/>
          <p:nvPr/>
        </p:nvSpPr>
        <p:spPr>
          <a:xfrm>
            <a:off x="2275309" y="1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34201FD-D930-5D48-9E75-20FB5C306026}"/>
              </a:ext>
            </a:extLst>
          </p:cNvPr>
          <p:cNvSpPr/>
          <p:nvPr/>
        </p:nvSpPr>
        <p:spPr>
          <a:xfrm>
            <a:off x="4550618" y="0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D6F942C-44B0-4D4F-9CE4-762632C0B2BC}"/>
              </a:ext>
            </a:extLst>
          </p:cNvPr>
          <p:cNvSpPr/>
          <p:nvPr/>
        </p:nvSpPr>
        <p:spPr>
          <a:xfrm>
            <a:off x="0" y="3302024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8CDD88F-9540-0148-AD1C-511AE3D64715}"/>
              </a:ext>
            </a:extLst>
          </p:cNvPr>
          <p:cNvSpPr/>
          <p:nvPr/>
        </p:nvSpPr>
        <p:spPr>
          <a:xfrm>
            <a:off x="2275309" y="3302024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1C6F0A2-B459-4D42-AD58-D99FE1A30F8D}"/>
              </a:ext>
            </a:extLst>
          </p:cNvPr>
          <p:cNvSpPr/>
          <p:nvPr/>
        </p:nvSpPr>
        <p:spPr>
          <a:xfrm>
            <a:off x="4550618" y="3302023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86A1CD8-5B6F-5649-8CB8-853BAC989624}"/>
              </a:ext>
            </a:extLst>
          </p:cNvPr>
          <p:cNvSpPr/>
          <p:nvPr/>
        </p:nvSpPr>
        <p:spPr>
          <a:xfrm>
            <a:off x="0" y="6619038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D016213-3BFE-F14B-90CE-B7A7F43FA80E}"/>
              </a:ext>
            </a:extLst>
          </p:cNvPr>
          <p:cNvSpPr/>
          <p:nvPr/>
        </p:nvSpPr>
        <p:spPr>
          <a:xfrm>
            <a:off x="2275309" y="6619038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650B661-BBD0-6344-9A67-FA0146CED3AD}"/>
              </a:ext>
            </a:extLst>
          </p:cNvPr>
          <p:cNvSpPr/>
          <p:nvPr/>
        </p:nvSpPr>
        <p:spPr>
          <a:xfrm>
            <a:off x="4550618" y="6619037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3" name="Imagen 12" descr="Icono&#10;&#10;Descripción generada automáticamente">
            <a:extLst>
              <a:ext uri="{FF2B5EF4-FFF2-40B4-BE49-F238E27FC236}">
                <a16:creationId xmlns:a16="http://schemas.microsoft.com/office/drawing/2014/main" id="{A144858D-5C85-6A4A-8AF3-A8F7C6BEC2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005" y="1144392"/>
            <a:ext cx="923297" cy="923297"/>
          </a:xfrm>
          <a:prstGeom prst="rect">
            <a:avLst/>
          </a:prstGeom>
        </p:spPr>
      </p:pic>
      <p:pic>
        <p:nvPicPr>
          <p:cNvPr id="14" name="Imagen 13" descr="Icono&#10;&#10;Descripción generada automáticamente">
            <a:extLst>
              <a:ext uri="{FF2B5EF4-FFF2-40B4-BE49-F238E27FC236}">
                <a16:creationId xmlns:a16="http://schemas.microsoft.com/office/drawing/2014/main" id="{D3DD9A3E-FE8D-A848-A8A4-A5D81FE6D7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314" y="1144392"/>
            <a:ext cx="923297" cy="923297"/>
          </a:xfrm>
          <a:prstGeom prst="rect">
            <a:avLst/>
          </a:prstGeom>
        </p:spPr>
      </p:pic>
      <p:pic>
        <p:nvPicPr>
          <p:cNvPr id="15" name="Imagen 14" descr="Icono&#10;&#10;Descripción generada automáticamente">
            <a:extLst>
              <a:ext uri="{FF2B5EF4-FFF2-40B4-BE49-F238E27FC236}">
                <a16:creationId xmlns:a16="http://schemas.microsoft.com/office/drawing/2014/main" id="{A7C6A611-B861-B242-9612-6C5FC66C75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7925" y="1144392"/>
            <a:ext cx="923297" cy="923297"/>
          </a:xfrm>
          <a:prstGeom prst="rect">
            <a:avLst/>
          </a:prstGeom>
        </p:spPr>
      </p:pic>
      <p:pic>
        <p:nvPicPr>
          <p:cNvPr id="16" name="Imagen 15" descr="Icono&#10;&#10;Descripción generada automáticamente">
            <a:extLst>
              <a:ext uri="{FF2B5EF4-FFF2-40B4-BE49-F238E27FC236}">
                <a16:creationId xmlns:a16="http://schemas.microsoft.com/office/drawing/2014/main" id="{3B7C1BCB-24D1-C049-80B1-6087A42CE6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004" y="4356475"/>
            <a:ext cx="923297" cy="923297"/>
          </a:xfrm>
          <a:prstGeom prst="rect">
            <a:avLst/>
          </a:prstGeom>
        </p:spPr>
      </p:pic>
      <p:pic>
        <p:nvPicPr>
          <p:cNvPr id="17" name="Imagen 16" descr="Icono&#10;&#10;Descripción generada automáticamente">
            <a:extLst>
              <a:ext uri="{FF2B5EF4-FFF2-40B4-BE49-F238E27FC236}">
                <a16:creationId xmlns:a16="http://schemas.microsoft.com/office/drawing/2014/main" id="{7F85A7B3-057F-E74F-A5E0-309F0089D1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313" y="4356474"/>
            <a:ext cx="923297" cy="923297"/>
          </a:xfrm>
          <a:prstGeom prst="rect">
            <a:avLst/>
          </a:prstGeom>
        </p:spPr>
      </p:pic>
      <p:pic>
        <p:nvPicPr>
          <p:cNvPr id="18" name="Imagen 17" descr="Icono&#10;&#10;Descripción generada automáticamente">
            <a:extLst>
              <a:ext uri="{FF2B5EF4-FFF2-40B4-BE49-F238E27FC236}">
                <a16:creationId xmlns:a16="http://schemas.microsoft.com/office/drawing/2014/main" id="{0BB8683F-F5EE-9948-A0ED-AC019BD24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129" y="4356474"/>
            <a:ext cx="923297" cy="923297"/>
          </a:xfrm>
          <a:prstGeom prst="rect">
            <a:avLst/>
          </a:prstGeom>
        </p:spPr>
      </p:pic>
      <p:pic>
        <p:nvPicPr>
          <p:cNvPr id="19" name="Imagen 18" descr="Icono&#10;&#10;Descripción generada automáticamente">
            <a:extLst>
              <a:ext uri="{FF2B5EF4-FFF2-40B4-BE49-F238E27FC236}">
                <a16:creationId xmlns:a16="http://schemas.microsoft.com/office/drawing/2014/main" id="{3DAB95DE-AB82-9348-A049-E449E62977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003" y="7754616"/>
            <a:ext cx="923297" cy="923297"/>
          </a:xfrm>
          <a:prstGeom prst="rect">
            <a:avLst/>
          </a:prstGeom>
        </p:spPr>
      </p:pic>
      <p:pic>
        <p:nvPicPr>
          <p:cNvPr id="20" name="Imagen 19" descr="Icono&#10;&#10;Descripción generada automáticamente">
            <a:extLst>
              <a:ext uri="{FF2B5EF4-FFF2-40B4-BE49-F238E27FC236}">
                <a16:creationId xmlns:a16="http://schemas.microsoft.com/office/drawing/2014/main" id="{EE8CE084-81AA-1D40-BC9A-F8068377ED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312" y="7754616"/>
            <a:ext cx="923297" cy="923297"/>
          </a:xfrm>
          <a:prstGeom prst="rect">
            <a:avLst/>
          </a:prstGeom>
        </p:spPr>
      </p:pic>
      <p:pic>
        <p:nvPicPr>
          <p:cNvPr id="21" name="Imagen 20" descr="Icono&#10;&#10;Descripción generada automáticamente">
            <a:extLst>
              <a:ext uri="{FF2B5EF4-FFF2-40B4-BE49-F238E27FC236}">
                <a16:creationId xmlns:a16="http://schemas.microsoft.com/office/drawing/2014/main" id="{B6C1C65F-940D-7941-AD9A-69C7592348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6573" y="7754615"/>
            <a:ext cx="923297" cy="923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601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51A0D1C-5852-0D4E-B4DE-68097D2C0C99}"/>
              </a:ext>
            </a:extLst>
          </p:cNvPr>
          <p:cNvSpPr/>
          <p:nvPr/>
        </p:nvSpPr>
        <p:spPr>
          <a:xfrm>
            <a:off x="0" y="1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AC0D4FA-84AA-004D-B907-F17966FE7E61}"/>
              </a:ext>
            </a:extLst>
          </p:cNvPr>
          <p:cNvSpPr/>
          <p:nvPr/>
        </p:nvSpPr>
        <p:spPr>
          <a:xfrm>
            <a:off x="2275309" y="1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34201FD-D930-5D48-9E75-20FB5C306026}"/>
              </a:ext>
            </a:extLst>
          </p:cNvPr>
          <p:cNvSpPr/>
          <p:nvPr/>
        </p:nvSpPr>
        <p:spPr>
          <a:xfrm>
            <a:off x="4550618" y="0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D6F942C-44B0-4D4F-9CE4-762632C0B2BC}"/>
              </a:ext>
            </a:extLst>
          </p:cNvPr>
          <p:cNvSpPr/>
          <p:nvPr/>
        </p:nvSpPr>
        <p:spPr>
          <a:xfrm>
            <a:off x="0" y="3302024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8CDD88F-9540-0148-AD1C-511AE3D64715}"/>
              </a:ext>
            </a:extLst>
          </p:cNvPr>
          <p:cNvSpPr/>
          <p:nvPr/>
        </p:nvSpPr>
        <p:spPr>
          <a:xfrm>
            <a:off x="2275309" y="3302024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1C6F0A2-B459-4D42-AD58-D99FE1A30F8D}"/>
              </a:ext>
            </a:extLst>
          </p:cNvPr>
          <p:cNvSpPr/>
          <p:nvPr/>
        </p:nvSpPr>
        <p:spPr>
          <a:xfrm>
            <a:off x="4550618" y="3302023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86A1CD8-5B6F-5649-8CB8-853BAC989624}"/>
              </a:ext>
            </a:extLst>
          </p:cNvPr>
          <p:cNvSpPr/>
          <p:nvPr/>
        </p:nvSpPr>
        <p:spPr>
          <a:xfrm>
            <a:off x="0" y="6619038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D016213-3BFE-F14B-90CE-B7A7F43FA80E}"/>
              </a:ext>
            </a:extLst>
          </p:cNvPr>
          <p:cNvSpPr/>
          <p:nvPr/>
        </p:nvSpPr>
        <p:spPr>
          <a:xfrm>
            <a:off x="2275309" y="6619038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650B661-BBD0-6344-9A67-FA0146CED3AD}"/>
              </a:ext>
            </a:extLst>
          </p:cNvPr>
          <p:cNvSpPr/>
          <p:nvPr/>
        </p:nvSpPr>
        <p:spPr>
          <a:xfrm>
            <a:off x="4550618" y="6619037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359FF723-02A4-3B46-8F17-84FAE4EDD484}"/>
              </a:ext>
            </a:extLst>
          </p:cNvPr>
          <p:cNvSpPr txBox="1"/>
          <p:nvPr/>
        </p:nvSpPr>
        <p:spPr>
          <a:xfrm>
            <a:off x="32073" y="445335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Blank Space Sketch" panose="02000000000000000000" pitchFamily="2" charset="77"/>
              </a:rPr>
              <a:t>Desplázate a una casilla de tu elección.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BA36FDD5-BB01-F240-9884-A7D3DCBD6529}"/>
              </a:ext>
            </a:extLst>
          </p:cNvPr>
          <p:cNvSpPr txBox="1"/>
          <p:nvPr/>
        </p:nvSpPr>
        <p:spPr>
          <a:xfrm>
            <a:off x="2339455" y="445334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Blank Space Sketch" panose="02000000000000000000" pitchFamily="2" charset="77"/>
              </a:rPr>
              <a:t>Desplázate a una casilla de tu elección.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916E8C6A-A8A3-454E-8F4D-256171727195}"/>
              </a:ext>
            </a:extLst>
          </p:cNvPr>
          <p:cNvSpPr txBox="1"/>
          <p:nvPr/>
        </p:nvSpPr>
        <p:spPr>
          <a:xfrm>
            <a:off x="4518545" y="445334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Blank Space Sketch" panose="02000000000000000000" pitchFamily="2" charset="77"/>
              </a:rPr>
              <a:t>Desplázate a una casilla de tu elección.</a:t>
            </a: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4EC4240D-41ED-9344-84D5-EE702FECA4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92421" y="1836805"/>
            <a:ext cx="1090466" cy="1090466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D425D177-38C4-6645-B4A2-BE2169C24B2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803584" y="1836805"/>
            <a:ext cx="1090466" cy="1090466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44A095BC-9FE7-A542-987B-281666FF2F3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078893" y="1836805"/>
            <a:ext cx="1090466" cy="1090466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83E720E6-C3DA-8342-A744-80742987C992}"/>
              </a:ext>
            </a:extLst>
          </p:cNvPr>
          <p:cNvSpPr txBox="1"/>
          <p:nvPr/>
        </p:nvSpPr>
        <p:spPr>
          <a:xfrm>
            <a:off x="0" y="3657418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Blank Space Sketch" panose="02000000000000000000" pitchFamily="2" charset="77"/>
              </a:rPr>
              <a:t>Roba un elemento de otro equipo.</a:t>
            </a:r>
          </a:p>
        </p:txBody>
      </p:sp>
      <p:pic>
        <p:nvPicPr>
          <p:cNvPr id="30" name="Imagen 29" descr="Icono&#10;&#10;Descripción generada automáticamente">
            <a:extLst>
              <a:ext uri="{FF2B5EF4-FFF2-40B4-BE49-F238E27FC236}">
                <a16:creationId xmlns:a16="http://schemas.microsoft.com/office/drawing/2014/main" id="{AF98EC2A-0D0B-D74E-82A5-FE198097D3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421" y="5417586"/>
            <a:ext cx="1029941" cy="1029941"/>
          </a:xfrm>
          <a:prstGeom prst="rect">
            <a:avLst/>
          </a:prstGeom>
        </p:spPr>
      </p:pic>
      <p:sp>
        <p:nvSpPr>
          <p:cNvPr id="33" name="CuadroTexto 32">
            <a:extLst>
              <a:ext uri="{FF2B5EF4-FFF2-40B4-BE49-F238E27FC236}">
                <a16:creationId xmlns:a16="http://schemas.microsoft.com/office/drawing/2014/main" id="{9A417E52-9D79-B64F-A6A3-832F8B68320B}"/>
              </a:ext>
            </a:extLst>
          </p:cNvPr>
          <p:cNvSpPr txBox="1"/>
          <p:nvPr/>
        </p:nvSpPr>
        <p:spPr>
          <a:xfrm>
            <a:off x="2243236" y="3657418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Blank Space Sketch" panose="02000000000000000000" pitchFamily="2" charset="77"/>
              </a:rPr>
              <a:t>Roba un elemento de otro equipo.</a:t>
            </a:r>
          </a:p>
        </p:txBody>
      </p:sp>
      <p:pic>
        <p:nvPicPr>
          <p:cNvPr id="34" name="Imagen 33" descr="Icono&#10;&#10;Descripción generada automáticamente">
            <a:extLst>
              <a:ext uri="{FF2B5EF4-FFF2-40B4-BE49-F238E27FC236}">
                <a16:creationId xmlns:a16="http://schemas.microsoft.com/office/drawing/2014/main" id="{E80B5F53-DE89-1249-975D-7E67DE25E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5657" y="5417586"/>
            <a:ext cx="1029941" cy="1029941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72715884-4392-D94C-BE40-942105F0A2AA}"/>
              </a:ext>
            </a:extLst>
          </p:cNvPr>
          <p:cNvSpPr txBox="1"/>
          <p:nvPr/>
        </p:nvSpPr>
        <p:spPr>
          <a:xfrm>
            <a:off x="4518545" y="3657418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Blank Space Sketch" panose="02000000000000000000" pitchFamily="2" charset="77"/>
              </a:rPr>
              <a:t>Roba un elemento de otro equipo.</a:t>
            </a:r>
          </a:p>
        </p:txBody>
      </p:sp>
      <p:pic>
        <p:nvPicPr>
          <p:cNvPr id="36" name="Imagen 35" descr="Icono&#10;&#10;Descripción generada automáticamente">
            <a:extLst>
              <a:ext uri="{FF2B5EF4-FFF2-40B4-BE49-F238E27FC236}">
                <a16:creationId xmlns:a16="http://schemas.microsoft.com/office/drawing/2014/main" id="{01218F38-AF58-5246-901F-03B8212D8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0966" y="5417586"/>
            <a:ext cx="1029941" cy="1029941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F3FF3615-0581-9C42-8B0C-93F8D40DEF61}"/>
              </a:ext>
            </a:extLst>
          </p:cNvPr>
          <p:cNvSpPr txBox="1"/>
          <p:nvPr/>
        </p:nvSpPr>
        <p:spPr>
          <a:xfrm>
            <a:off x="-32073" y="6869501"/>
            <a:ext cx="2275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Blank Space Sketch" panose="02000000000000000000" pitchFamily="2" charset="77"/>
              </a:rPr>
              <a:t>VUELVE A TIRAR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1BC0C3D9-C580-FA4A-9C58-1A7AF702797B}"/>
              </a:ext>
            </a:extLst>
          </p:cNvPr>
          <p:cNvSpPr txBox="1"/>
          <p:nvPr/>
        </p:nvSpPr>
        <p:spPr>
          <a:xfrm>
            <a:off x="2275308" y="6869500"/>
            <a:ext cx="2275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Blank Space Sketch" panose="02000000000000000000" pitchFamily="2" charset="77"/>
              </a:rPr>
              <a:t>VUELVE A TIRAR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89D46E05-DA51-CE44-B6D7-E504D0660F42}"/>
              </a:ext>
            </a:extLst>
          </p:cNvPr>
          <p:cNvSpPr txBox="1"/>
          <p:nvPr/>
        </p:nvSpPr>
        <p:spPr>
          <a:xfrm>
            <a:off x="4518544" y="6869500"/>
            <a:ext cx="2275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Blank Space Sketch" panose="02000000000000000000" pitchFamily="2" charset="77"/>
              </a:rPr>
              <a:t>VUELVE A TIRAR</a:t>
            </a:r>
          </a:p>
        </p:txBody>
      </p:sp>
      <p:pic>
        <p:nvPicPr>
          <p:cNvPr id="3" name="Imagen 2" descr="Icono&#10;&#10;Descripción generada automáticamente">
            <a:extLst>
              <a:ext uri="{FF2B5EF4-FFF2-40B4-BE49-F238E27FC236}">
                <a16:creationId xmlns:a16="http://schemas.microsoft.com/office/drawing/2014/main" id="{E4452829-26C9-B24D-A3D1-A4BFDEAC1A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687" y="8225078"/>
            <a:ext cx="1467787" cy="1467787"/>
          </a:xfrm>
          <a:prstGeom prst="rect">
            <a:avLst/>
          </a:prstGeom>
        </p:spPr>
      </p:pic>
      <p:pic>
        <p:nvPicPr>
          <p:cNvPr id="40" name="Imagen 39" descr="Icono&#10;&#10;Descripción generada automáticamente">
            <a:extLst>
              <a:ext uri="{FF2B5EF4-FFF2-40B4-BE49-F238E27FC236}">
                <a16:creationId xmlns:a16="http://schemas.microsoft.com/office/drawing/2014/main" id="{633F6AB6-0B86-544C-8161-DC0E3E2FDC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6687" y="8225078"/>
            <a:ext cx="1467787" cy="1467787"/>
          </a:xfrm>
          <a:prstGeom prst="rect">
            <a:avLst/>
          </a:prstGeom>
        </p:spPr>
      </p:pic>
      <p:pic>
        <p:nvPicPr>
          <p:cNvPr id="41" name="Imagen 40" descr="Icono&#10;&#10;Descripción generada automáticamente">
            <a:extLst>
              <a:ext uri="{FF2B5EF4-FFF2-40B4-BE49-F238E27FC236}">
                <a16:creationId xmlns:a16="http://schemas.microsoft.com/office/drawing/2014/main" id="{7AA6377F-783D-FF4A-ADC9-34A24C5074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7753" y="8290694"/>
            <a:ext cx="1467787" cy="146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327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51A0D1C-5852-0D4E-B4DE-68097D2C0C99}"/>
              </a:ext>
            </a:extLst>
          </p:cNvPr>
          <p:cNvSpPr/>
          <p:nvPr/>
        </p:nvSpPr>
        <p:spPr>
          <a:xfrm>
            <a:off x="0" y="1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AC0D4FA-84AA-004D-B907-F17966FE7E61}"/>
              </a:ext>
            </a:extLst>
          </p:cNvPr>
          <p:cNvSpPr/>
          <p:nvPr/>
        </p:nvSpPr>
        <p:spPr>
          <a:xfrm>
            <a:off x="2275309" y="1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34201FD-D930-5D48-9E75-20FB5C306026}"/>
              </a:ext>
            </a:extLst>
          </p:cNvPr>
          <p:cNvSpPr/>
          <p:nvPr/>
        </p:nvSpPr>
        <p:spPr>
          <a:xfrm>
            <a:off x="4550618" y="0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D6F942C-44B0-4D4F-9CE4-762632C0B2BC}"/>
              </a:ext>
            </a:extLst>
          </p:cNvPr>
          <p:cNvSpPr/>
          <p:nvPr/>
        </p:nvSpPr>
        <p:spPr>
          <a:xfrm>
            <a:off x="0" y="3302024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8CDD88F-9540-0148-AD1C-511AE3D64715}"/>
              </a:ext>
            </a:extLst>
          </p:cNvPr>
          <p:cNvSpPr/>
          <p:nvPr/>
        </p:nvSpPr>
        <p:spPr>
          <a:xfrm>
            <a:off x="2275309" y="3302024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1C6F0A2-B459-4D42-AD58-D99FE1A30F8D}"/>
              </a:ext>
            </a:extLst>
          </p:cNvPr>
          <p:cNvSpPr/>
          <p:nvPr/>
        </p:nvSpPr>
        <p:spPr>
          <a:xfrm>
            <a:off x="4550618" y="3302023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86A1CD8-5B6F-5649-8CB8-853BAC989624}"/>
              </a:ext>
            </a:extLst>
          </p:cNvPr>
          <p:cNvSpPr/>
          <p:nvPr/>
        </p:nvSpPr>
        <p:spPr>
          <a:xfrm>
            <a:off x="0" y="6619038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D016213-3BFE-F14B-90CE-B7A7F43FA80E}"/>
              </a:ext>
            </a:extLst>
          </p:cNvPr>
          <p:cNvSpPr/>
          <p:nvPr/>
        </p:nvSpPr>
        <p:spPr>
          <a:xfrm>
            <a:off x="2275309" y="6619038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650B661-BBD0-6344-9A67-FA0146CED3AD}"/>
              </a:ext>
            </a:extLst>
          </p:cNvPr>
          <p:cNvSpPr/>
          <p:nvPr/>
        </p:nvSpPr>
        <p:spPr>
          <a:xfrm>
            <a:off x="4550618" y="6619037"/>
            <a:ext cx="2275309" cy="3212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3" name="Imagen 12" descr="Icono&#10;&#10;Descripción generada automáticamente">
            <a:extLst>
              <a:ext uri="{FF2B5EF4-FFF2-40B4-BE49-F238E27FC236}">
                <a16:creationId xmlns:a16="http://schemas.microsoft.com/office/drawing/2014/main" id="{A144858D-5C85-6A4A-8AF3-A8F7C6BEC2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005" y="1144392"/>
            <a:ext cx="923297" cy="923297"/>
          </a:xfrm>
          <a:prstGeom prst="rect">
            <a:avLst/>
          </a:prstGeom>
        </p:spPr>
      </p:pic>
      <p:pic>
        <p:nvPicPr>
          <p:cNvPr id="14" name="Imagen 13" descr="Icono&#10;&#10;Descripción generada automáticamente">
            <a:extLst>
              <a:ext uri="{FF2B5EF4-FFF2-40B4-BE49-F238E27FC236}">
                <a16:creationId xmlns:a16="http://schemas.microsoft.com/office/drawing/2014/main" id="{D3DD9A3E-FE8D-A848-A8A4-A5D81FE6D7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314" y="1144392"/>
            <a:ext cx="923297" cy="923297"/>
          </a:xfrm>
          <a:prstGeom prst="rect">
            <a:avLst/>
          </a:prstGeom>
        </p:spPr>
      </p:pic>
      <p:pic>
        <p:nvPicPr>
          <p:cNvPr id="15" name="Imagen 14" descr="Icono&#10;&#10;Descripción generada automáticamente">
            <a:extLst>
              <a:ext uri="{FF2B5EF4-FFF2-40B4-BE49-F238E27FC236}">
                <a16:creationId xmlns:a16="http://schemas.microsoft.com/office/drawing/2014/main" id="{A7C6A611-B861-B242-9612-6C5FC66C75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7925" y="1144392"/>
            <a:ext cx="923297" cy="923297"/>
          </a:xfrm>
          <a:prstGeom prst="rect">
            <a:avLst/>
          </a:prstGeom>
        </p:spPr>
      </p:pic>
      <p:pic>
        <p:nvPicPr>
          <p:cNvPr id="16" name="Imagen 15" descr="Icono&#10;&#10;Descripción generada automáticamente">
            <a:extLst>
              <a:ext uri="{FF2B5EF4-FFF2-40B4-BE49-F238E27FC236}">
                <a16:creationId xmlns:a16="http://schemas.microsoft.com/office/drawing/2014/main" id="{3B7C1BCB-24D1-C049-80B1-6087A42CE6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004" y="4356475"/>
            <a:ext cx="923297" cy="923297"/>
          </a:xfrm>
          <a:prstGeom prst="rect">
            <a:avLst/>
          </a:prstGeom>
        </p:spPr>
      </p:pic>
      <p:pic>
        <p:nvPicPr>
          <p:cNvPr id="17" name="Imagen 16" descr="Icono&#10;&#10;Descripción generada automáticamente">
            <a:extLst>
              <a:ext uri="{FF2B5EF4-FFF2-40B4-BE49-F238E27FC236}">
                <a16:creationId xmlns:a16="http://schemas.microsoft.com/office/drawing/2014/main" id="{7F85A7B3-057F-E74F-A5E0-309F0089D1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313" y="4356474"/>
            <a:ext cx="923297" cy="923297"/>
          </a:xfrm>
          <a:prstGeom prst="rect">
            <a:avLst/>
          </a:prstGeom>
        </p:spPr>
      </p:pic>
      <p:pic>
        <p:nvPicPr>
          <p:cNvPr id="18" name="Imagen 17" descr="Icono&#10;&#10;Descripción generada automáticamente">
            <a:extLst>
              <a:ext uri="{FF2B5EF4-FFF2-40B4-BE49-F238E27FC236}">
                <a16:creationId xmlns:a16="http://schemas.microsoft.com/office/drawing/2014/main" id="{0BB8683F-F5EE-9948-A0ED-AC019BD24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129" y="4356474"/>
            <a:ext cx="923297" cy="923297"/>
          </a:xfrm>
          <a:prstGeom prst="rect">
            <a:avLst/>
          </a:prstGeom>
        </p:spPr>
      </p:pic>
      <p:pic>
        <p:nvPicPr>
          <p:cNvPr id="19" name="Imagen 18" descr="Icono&#10;&#10;Descripción generada automáticamente">
            <a:extLst>
              <a:ext uri="{FF2B5EF4-FFF2-40B4-BE49-F238E27FC236}">
                <a16:creationId xmlns:a16="http://schemas.microsoft.com/office/drawing/2014/main" id="{3DAB95DE-AB82-9348-A049-E449E62977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003" y="7754616"/>
            <a:ext cx="923297" cy="923297"/>
          </a:xfrm>
          <a:prstGeom prst="rect">
            <a:avLst/>
          </a:prstGeom>
        </p:spPr>
      </p:pic>
      <p:pic>
        <p:nvPicPr>
          <p:cNvPr id="20" name="Imagen 19" descr="Icono&#10;&#10;Descripción generada automáticamente">
            <a:extLst>
              <a:ext uri="{FF2B5EF4-FFF2-40B4-BE49-F238E27FC236}">
                <a16:creationId xmlns:a16="http://schemas.microsoft.com/office/drawing/2014/main" id="{EE8CE084-81AA-1D40-BC9A-F8068377ED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312" y="7754616"/>
            <a:ext cx="923297" cy="923297"/>
          </a:xfrm>
          <a:prstGeom prst="rect">
            <a:avLst/>
          </a:prstGeom>
        </p:spPr>
      </p:pic>
      <p:pic>
        <p:nvPicPr>
          <p:cNvPr id="21" name="Imagen 20" descr="Icono&#10;&#10;Descripción generada automáticamente">
            <a:extLst>
              <a:ext uri="{FF2B5EF4-FFF2-40B4-BE49-F238E27FC236}">
                <a16:creationId xmlns:a16="http://schemas.microsoft.com/office/drawing/2014/main" id="{B6C1C65F-940D-7941-AD9A-69C7592348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6573" y="7754615"/>
            <a:ext cx="923297" cy="923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767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51A0D1C-5852-0D4E-B4DE-68097D2C0C99}"/>
              </a:ext>
            </a:extLst>
          </p:cNvPr>
          <p:cNvSpPr/>
          <p:nvPr/>
        </p:nvSpPr>
        <p:spPr>
          <a:xfrm>
            <a:off x="0" y="1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AC0D4FA-84AA-004D-B907-F17966FE7E61}"/>
              </a:ext>
            </a:extLst>
          </p:cNvPr>
          <p:cNvSpPr/>
          <p:nvPr/>
        </p:nvSpPr>
        <p:spPr>
          <a:xfrm>
            <a:off x="2275309" y="1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34201FD-D930-5D48-9E75-20FB5C306026}"/>
              </a:ext>
            </a:extLst>
          </p:cNvPr>
          <p:cNvSpPr/>
          <p:nvPr/>
        </p:nvSpPr>
        <p:spPr>
          <a:xfrm>
            <a:off x="4550618" y="0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D6F942C-44B0-4D4F-9CE4-762632C0B2BC}"/>
              </a:ext>
            </a:extLst>
          </p:cNvPr>
          <p:cNvSpPr/>
          <p:nvPr/>
        </p:nvSpPr>
        <p:spPr>
          <a:xfrm>
            <a:off x="0" y="3302024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8CDD88F-9540-0148-AD1C-511AE3D64715}"/>
              </a:ext>
            </a:extLst>
          </p:cNvPr>
          <p:cNvSpPr/>
          <p:nvPr/>
        </p:nvSpPr>
        <p:spPr>
          <a:xfrm>
            <a:off x="2275309" y="3302024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1C6F0A2-B459-4D42-AD58-D99FE1A30F8D}"/>
              </a:ext>
            </a:extLst>
          </p:cNvPr>
          <p:cNvSpPr/>
          <p:nvPr/>
        </p:nvSpPr>
        <p:spPr>
          <a:xfrm>
            <a:off x="4550618" y="3302023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C86A1CD8-5B6F-5649-8CB8-853BAC989624}"/>
              </a:ext>
            </a:extLst>
          </p:cNvPr>
          <p:cNvSpPr/>
          <p:nvPr/>
        </p:nvSpPr>
        <p:spPr>
          <a:xfrm>
            <a:off x="0" y="6619038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CD016213-3BFE-F14B-90CE-B7A7F43FA80E}"/>
              </a:ext>
            </a:extLst>
          </p:cNvPr>
          <p:cNvSpPr/>
          <p:nvPr/>
        </p:nvSpPr>
        <p:spPr>
          <a:xfrm>
            <a:off x="2275309" y="6619038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5650B661-BBD0-6344-9A67-FA0146CED3AD}"/>
              </a:ext>
            </a:extLst>
          </p:cNvPr>
          <p:cNvSpPr/>
          <p:nvPr/>
        </p:nvSpPr>
        <p:spPr>
          <a:xfrm>
            <a:off x="4550618" y="6619037"/>
            <a:ext cx="2275309" cy="321208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359FF723-02A4-3B46-8F17-84FAE4EDD484}"/>
              </a:ext>
            </a:extLst>
          </p:cNvPr>
          <p:cNvSpPr txBox="1"/>
          <p:nvPr/>
        </p:nvSpPr>
        <p:spPr>
          <a:xfrm>
            <a:off x="32073" y="445335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Blank Space Sketch" panose="02000000000000000000" pitchFamily="2" charset="77"/>
              </a:rPr>
              <a:t>Desplázate a una casilla de tu elección.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BA36FDD5-BB01-F240-9884-A7D3DCBD6529}"/>
              </a:ext>
            </a:extLst>
          </p:cNvPr>
          <p:cNvSpPr txBox="1"/>
          <p:nvPr/>
        </p:nvSpPr>
        <p:spPr>
          <a:xfrm>
            <a:off x="2339455" y="445334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Blank Space Sketch" panose="02000000000000000000" pitchFamily="2" charset="77"/>
              </a:rPr>
              <a:t>Desplázate a una casilla de tu elección.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916E8C6A-A8A3-454E-8F4D-256171727195}"/>
              </a:ext>
            </a:extLst>
          </p:cNvPr>
          <p:cNvSpPr txBox="1"/>
          <p:nvPr/>
        </p:nvSpPr>
        <p:spPr>
          <a:xfrm>
            <a:off x="4518545" y="445334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Blank Space Sketch" panose="02000000000000000000" pitchFamily="2" charset="77"/>
              </a:rPr>
              <a:t>Desplázate a una casilla de tu elección.</a:t>
            </a: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4EC4240D-41ED-9344-84D5-EE702FECA4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92421" y="1836805"/>
            <a:ext cx="1090466" cy="1090466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D425D177-38C4-6645-B4A2-BE2169C24B2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803584" y="1836805"/>
            <a:ext cx="1090466" cy="1090466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44A095BC-9FE7-A542-987B-281666FF2F3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078893" y="1836805"/>
            <a:ext cx="1090466" cy="1090466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83E720E6-C3DA-8342-A744-80742987C992}"/>
              </a:ext>
            </a:extLst>
          </p:cNvPr>
          <p:cNvSpPr txBox="1"/>
          <p:nvPr/>
        </p:nvSpPr>
        <p:spPr>
          <a:xfrm>
            <a:off x="0" y="3657418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Blank Space Sketch" panose="02000000000000000000" pitchFamily="2" charset="77"/>
              </a:rPr>
              <a:t>Roba un elemento de otro equipo.</a:t>
            </a:r>
          </a:p>
        </p:txBody>
      </p:sp>
      <p:pic>
        <p:nvPicPr>
          <p:cNvPr id="30" name="Imagen 29" descr="Icono&#10;&#10;Descripción generada automáticamente">
            <a:extLst>
              <a:ext uri="{FF2B5EF4-FFF2-40B4-BE49-F238E27FC236}">
                <a16:creationId xmlns:a16="http://schemas.microsoft.com/office/drawing/2014/main" id="{AF98EC2A-0D0B-D74E-82A5-FE198097D3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421" y="5417586"/>
            <a:ext cx="1029941" cy="1029941"/>
          </a:xfrm>
          <a:prstGeom prst="rect">
            <a:avLst/>
          </a:prstGeom>
        </p:spPr>
      </p:pic>
      <p:sp>
        <p:nvSpPr>
          <p:cNvPr id="33" name="CuadroTexto 32">
            <a:extLst>
              <a:ext uri="{FF2B5EF4-FFF2-40B4-BE49-F238E27FC236}">
                <a16:creationId xmlns:a16="http://schemas.microsoft.com/office/drawing/2014/main" id="{9A417E52-9D79-B64F-A6A3-832F8B68320B}"/>
              </a:ext>
            </a:extLst>
          </p:cNvPr>
          <p:cNvSpPr txBox="1"/>
          <p:nvPr/>
        </p:nvSpPr>
        <p:spPr>
          <a:xfrm>
            <a:off x="2243236" y="3657418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Blank Space Sketch" panose="02000000000000000000" pitchFamily="2" charset="77"/>
              </a:rPr>
              <a:t>Roba un elemento de otro equipo.</a:t>
            </a:r>
          </a:p>
        </p:txBody>
      </p:sp>
      <p:pic>
        <p:nvPicPr>
          <p:cNvPr id="34" name="Imagen 33" descr="Icono&#10;&#10;Descripción generada automáticamente">
            <a:extLst>
              <a:ext uri="{FF2B5EF4-FFF2-40B4-BE49-F238E27FC236}">
                <a16:creationId xmlns:a16="http://schemas.microsoft.com/office/drawing/2014/main" id="{E80B5F53-DE89-1249-975D-7E67DE25E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5657" y="5417586"/>
            <a:ext cx="1029941" cy="1029941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72715884-4392-D94C-BE40-942105F0A2AA}"/>
              </a:ext>
            </a:extLst>
          </p:cNvPr>
          <p:cNvSpPr txBox="1"/>
          <p:nvPr/>
        </p:nvSpPr>
        <p:spPr>
          <a:xfrm>
            <a:off x="4518545" y="3657418"/>
            <a:ext cx="2275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Blank Space Sketch" panose="02000000000000000000" pitchFamily="2" charset="77"/>
              </a:rPr>
              <a:t>Roba un elemento de otro equipo.</a:t>
            </a:r>
          </a:p>
        </p:txBody>
      </p:sp>
      <p:pic>
        <p:nvPicPr>
          <p:cNvPr id="36" name="Imagen 35" descr="Icono&#10;&#10;Descripción generada automáticamente">
            <a:extLst>
              <a:ext uri="{FF2B5EF4-FFF2-40B4-BE49-F238E27FC236}">
                <a16:creationId xmlns:a16="http://schemas.microsoft.com/office/drawing/2014/main" id="{01218F38-AF58-5246-901F-03B8212D8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0966" y="5417586"/>
            <a:ext cx="1029941" cy="1029941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F3FF3615-0581-9C42-8B0C-93F8D40DEF61}"/>
              </a:ext>
            </a:extLst>
          </p:cNvPr>
          <p:cNvSpPr txBox="1"/>
          <p:nvPr/>
        </p:nvSpPr>
        <p:spPr>
          <a:xfrm>
            <a:off x="-32073" y="6869501"/>
            <a:ext cx="2275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Blank Space Sketch" panose="02000000000000000000" pitchFamily="2" charset="77"/>
              </a:rPr>
              <a:t>VUELVE A TIRAR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1BC0C3D9-C580-FA4A-9C58-1A7AF702797B}"/>
              </a:ext>
            </a:extLst>
          </p:cNvPr>
          <p:cNvSpPr txBox="1"/>
          <p:nvPr/>
        </p:nvSpPr>
        <p:spPr>
          <a:xfrm>
            <a:off x="2275308" y="6869500"/>
            <a:ext cx="2275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Blank Space Sketch" panose="02000000000000000000" pitchFamily="2" charset="77"/>
              </a:rPr>
              <a:t>VUELVE A TIRAR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89D46E05-DA51-CE44-B6D7-E504D0660F42}"/>
              </a:ext>
            </a:extLst>
          </p:cNvPr>
          <p:cNvSpPr txBox="1"/>
          <p:nvPr/>
        </p:nvSpPr>
        <p:spPr>
          <a:xfrm>
            <a:off x="4518544" y="6869500"/>
            <a:ext cx="2275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spc="300" dirty="0">
                <a:latin typeface="KG Blank Space Sketch" panose="02000000000000000000" pitchFamily="2" charset="77"/>
              </a:rPr>
              <a:t>VUELVE A TIRAR</a:t>
            </a:r>
          </a:p>
        </p:txBody>
      </p:sp>
      <p:pic>
        <p:nvPicPr>
          <p:cNvPr id="3" name="Imagen 2" descr="Icono&#10;&#10;Descripción generada automáticamente">
            <a:extLst>
              <a:ext uri="{FF2B5EF4-FFF2-40B4-BE49-F238E27FC236}">
                <a16:creationId xmlns:a16="http://schemas.microsoft.com/office/drawing/2014/main" id="{E4452829-26C9-B24D-A3D1-A4BFDEAC1A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687" y="8225078"/>
            <a:ext cx="1467787" cy="1467787"/>
          </a:xfrm>
          <a:prstGeom prst="rect">
            <a:avLst/>
          </a:prstGeom>
        </p:spPr>
      </p:pic>
      <p:pic>
        <p:nvPicPr>
          <p:cNvPr id="40" name="Imagen 39" descr="Icono&#10;&#10;Descripción generada automáticamente">
            <a:extLst>
              <a:ext uri="{FF2B5EF4-FFF2-40B4-BE49-F238E27FC236}">
                <a16:creationId xmlns:a16="http://schemas.microsoft.com/office/drawing/2014/main" id="{633F6AB6-0B86-544C-8161-DC0E3E2FDC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6687" y="8225078"/>
            <a:ext cx="1467787" cy="1467787"/>
          </a:xfrm>
          <a:prstGeom prst="rect">
            <a:avLst/>
          </a:prstGeom>
        </p:spPr>
      </p:pic>
      <p:pic>
        <p:nvPicPr>
          <p:cNvPr id="41" name="Imagen 40" descr="Icono&#10;&#10;Descripción generada automáticamente">
            <a:extLst>
              <a:ext uri="{FF2B5EF4-FFF2-40B4-BE49-F238E27FC236}">
                <a16:creationId xmlns:a16="http://schemas.microsoft.com/office/drawing/2014/main" id="{7AA6377F-783D-FF4A-ADC9-34A24C5074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7753" y="8290694"/>
            <a:ext cx="1467787" cy="146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7596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9781</TotalTime>
  <Words>451</Words>
  <Application>Microsoft Macintosh PowerPoint</Application>
  <PresentationFormat>A4 (210 x 297 mm)</PresentationFormat>
  <Paragraphs>112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KG Blank Space Sketch</vt:lpstr>
      <vt:lpstr>KG Summer Sunshine Blackout</vt:lpstr>
      <vt:lpstr>Tema de Office</vt:lpstr>
      <vt:lpstr>Antes de utilizar.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Caldas</dc:creator>
  <cp:lastModifiedBy>Laura Caldas</cp:lastModifiedBy>
  <cp:revision>8</cp:revision>
  <cp:lastPrinted>2021-11-21T22:05:59Z</cp:lastPrinted>
  <dcterms:created xsi:type="dcterms:W3CDTF">2021-11-15T21:04:53Z</dcterms:created>
  <dcterms:modified xsi:type="dcterms:W3CDTF">2021-11-22T16:06:30Z</dcterms:modified>
</cp:coreProperties>
</file>