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61" d="100"/>
          <a:sy n="61" d="100"/>
        </p:scale>
        <p:origin x="17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sa Maria Rodriguez" userId="de718def017840b0" providerId="LiveId" clId="{74224271-3BA3-4D84-B222-332846CCB91D}"/>
    <pc:docChg chg="modSld">
      <pc:chgData name="Rosa Maria Rodriguez" userId="de718def017840b0" providerId="LiveId" clId="{74224271-3BA3-4D84-B222-332846CCB91D}" dt="2022-11-18T15:20:12.681" v="6" actId="1076"/>
      <pc:docMkLst>
        <pc:docMk/>
      </pc:docMkLst>
      <pc:sldChg chg="modSp mod">
        <pc:chgData name="Rosa Maria Rodriguez" userId="de718def017840b0" providerId="LiveId" clId="{74224271-3BA3-4D84-B222-332846CCB91D}" dt="2022-11-18T15:20:12.681" v="6" actId="1076"/>
        <pc:sldMkLst>
          <pc:docMk/>
          <pc:sldMk cId="2763222464" sldId="256"/>
        </pc:sldMkLst>
        <pc:spChg chg="mod">
          <ac:chgData name="Rosa Maria Rodriguez" userId="de718def017840b0" providerId="LiveId" clId="{74224271-3BA3-4D84-B222-332846CCB91D}" dt="2022-11-18T15:20:10.612" v="5" actId="1076"/>
          <ac:spMkLst>
            <pc:docMk/>
            <pc:sldMk cId="2763222464" sldId="256"/>
            <ac:spMk id="76" creationId="{C8183421-5C28-74B3-87B4-C949A8C3B516}"/>
          </ac:spMkLst>
        </pc:spChg>
        <pc:spChg chg="mod">
          <ac:chgData name="Rosa Maria Rodriguez" userId="de718def017840b0" providerId="LiveId" clId="{74224271-3BA3-4D84-B222-332846CCB91D}" dt="2022-11-18T15:19:54.530" v="0" actId="1076"/>
          <ac:spMkLst>
            <pc:docMk/>
            <pc:sldMk cId="2763222464" sldId="256"/>
            <ac:spMk id="80" creationId="{0114C8E0-87AB-9DBD-170B-07B410B4E2E6}"/>
          </ac:spMkLst>
        </pc:spChg>
        <pc:spChg chg="mod">
          <ac:chgData name="Rosa Maria Rodriguez" userId="de718def017840b0" providerId="LiveId" clId="{74224271-3BA3-4D84-B222-332846CCB91D}" dt="2022-11-18T15:20:02.409" v="3" actId="14100"/>
          <ac:spMkLst>
            <pc:docMk/>
            <pc:sldMk cId="2763222464" sldId="256"/>
            <ac:spMk id="81" creationId="{BCCE4556-613E-321E-2121-2DA213EE3CF0}"/>
          </ac:spMkLst>
        </pc:spChg>
        <pc:spChg chg="mod">
          <ac:chgData name="Rosa Maria Rodriguez" userId="de718def017840b0" providerId="LiveId" clId="{74224271-3BA3-4D84-B222-332846CCB91D}" dt="2022-11-18T15:20:12.681" v="6" actId="1076"/>
          <ac:spMkLst>
            <pc:docMk/>
            <pc:sldMk cId="2763222464" sldId="256"/>
            <ac:spMk id="82" creationId="{96610F60-F858-4C16-6726-1C929C92555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052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298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162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264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8434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840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3921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498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098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826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0462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CBFEF-21A2-4DAD-8032-561F86E7C9E7}" type="datetimeFigureOut">
              <a:rPr lang="de-CH" smtClean="0"/>
              <a:t>18.11.2022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1D84A-ECEB-47CC-A8AD-C1C24BA0477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9114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hteck 81">
            <a:extLst>
              <a:ext uri="{FF2B5EF4-FFF2-40B4-BE49-F238E27FC236}">
                <a16:creationId xmlns:a16="http://schemas.microsoft.com/office/drawing/2014/main" id="{96610F60-F858-4C16-6726-1C929C925555}"/>
              </a:ext>
            </a:extLst>
          </p:cNvPr>
          <p:cNvSpPr/>
          <p:nvPr/>
        </p:nvSpPr>
        <p:spPr>
          <a:xfrm>
            <a:off x="0" y="9120741"/>
            <a:ext cx="6858000" cy="58571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i="1" dirty="0">
                <a:solidFill>
                  <a:schemeClr val="tx1"/>
                </a:solidFill>
                <a:latin typeface="Book Antiqua" panose="02040602050305030304" pitchFamily="18" charset="0"/>
              </a:rPr>
              <a:t>Rosa</a:t>
            </a:r>
            <a:r>
              <a:rPr lang="de-CH" i="1" dirty="0">
                <a:latin typeface="Book Antiqua" panose="02040602050305030304" pitchFamily="18" charset="0"/>
              </a:rPr>
              <a:t> </a:t>
            </a:r>
            <a:r>
              <a:rPr lang="de-CH" i="1" dirty="0" err="1">
                <a:solidFill>
                  <a:schemeClr val="tx1"/>
                </a:solidFill>
                <a:latin typeface="Book Antiqua" panose="02040602050305030304" pitchFamily="18" charset="0"/>
              </a:rPr>
              <a:t>Perdiguero</a:t>
            </a:r>
            <a:endParaRPr lang="de-CH" i="1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graphicFrame>
        <p:nvGraphicFramePr>
          <p:cNvPr id="3" name="Tabelle 3">
            <a:extLst>
              <a:ext uri="{FF2B5EF4-FFF2-40B4-BE49-F238E27FC236}">
                <a16:creationId xmlns:a16="http://schemas.microsoft.com/office/drawing/2014/main" id="{2DA63D03-7391-BB9A-F7DD-5EB52B1630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702671"/>
              </p:ext>
            </p:extLst>
          </p:nvPr>
        </p:nvGraphicFramePr>
        <p:xfrm>
          <a:off x="1001684" y="2120590"/>
          <a:ext cx="5448132" cy="6439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8022">
                  <a:extLst>
                    <a:ext uri="{9D8B030D-6E8A-4147-A177-3AD203B41FA5}">
                      <a16:colId xmlns:a16="http://schemas.microsoft.com/office/drawing/2014/main" val="4204042076"/>
                    </a:ext>
                  </a:extLst>
                </a:gridCol>
                <a:gridCol w="908022">
                  <a:extLst>
                    <a:ext uri="{9D8B030D-6E8A-4147-A177-3AD203B41FA5}">
                      <a16:colId xmlns:a16="http://schemas.microsoft.com/office/drawing/2014/main" val="3499092180"/>
                    </a:ext>
                  </a:extLst>
                </a:gridCol>
                <a:gridCol w="891032">
                  <a:extLst>
                    <a:ext uri="{9D8B030D-6E8A-4147-A177-3AD203B41FA5}">
                      <a16:colId xmlns:a16="http://schemas.microsoft.com/office/drawing/2014/main" val="469291575"/>
                    </a:ext>
                  </a:extLst>
                </a:gridCol>
                <a:gridCol w="925012">
                  <a:extLst>
                    <a:ext uri="{9D8B030D-6E8A-4147-A177-3AD203B41FA5}">
                      <a16:colId xmlns:a16="http://schemas.microsoft.com/office/drawing/2014/main" val="3986284544"/>
                    </a:ext>
                  </a:extLst>
                </a:gridCol>
                <a:gridCol w="908022">
                  <a:extLst>
                    <a:ext uri="{9D8B030D-6E8A-4147-A177-3AD203B41FA5}">
                      <a16:colId xmlns:a16="http://schemas.microsoft.com/office/drawing/2014/main" val="2873283659"/>
                    </a:ext>
                  </a:extLst>
                </a:gridCol>
                <a:gridCol w="908022">
                  <a:extLst>
                    <a:ext uri="{9D8B030D-6E8A-4147-A177-3AD203B41FA5}">
                      <a16:colId xmlns:a16="http://schemas.microsoft.com/office/drawing/2014/main" val="2139351735"/>
                    </a:ext>
                  </a:extLst>
                </a:gridCol>
              </a:tblGrid>
              <a:tr h="1108877"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277473"/>
                  </a:ext>
                </a:extLst>
              </a:tr>
              <a:tr h="1108877"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591320"/>
                  </a:ext>
                </a:extLst>
              </a:tr>
              <a:tr h="895323"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707555"/>
                  </a:ext>
                </a:extLst>
              </a:tr>
              <a:tr h="1108877"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424559"/>
                  </a:ext>
                </a:extLst>
              </a:tr>
              <a:tr h="1108877"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5894891"/>
                  </a:ext>
                </a:extLst>
              </a:tr>
              <a:tr h="1108877"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CH" sz="14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Book Antiqua" panose="02040602050305030304" pitchFamily="18" charset="0"/>
                      </a:endParaRPr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4370339"/>
                  </a:ext>
                </a:extLst>
              </a:tr>
            </a:tbl>
          </a:graphicData>
        </a:graphic>
      </p:graphicFrame>
      <p:sp>
        <p:nvSpPr>
          <p:cNvPr id="5" name="Textfeld 4">
            <a:extLst>
              <a:ext uri="{FF2B5EF4-FFF2-40B4-BE49-F238E27FC236}">
                <a16:creationId xmlns:a16="http://schemas.microsoft.com/office/drawing/2014/main" id="{B7294108-F9DE-D19F-5371-600730E97D56}"/>
              </a:ext>
            </a:extLst>
          </p:cNvPr>
          <p:cNvSpPr txBox="1"/>
          <p:nvPr/>
        </p:nvSpPr>
        <p:spPr>
          <a:xfrm>
            <a:off x="927863" y="1529454"/>
            <a:ext cx="91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1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026CA31-DB18-6645-3691-B8C39D64FE79}"/>
              </a:ext>
            </a:extLst>
          </p:cNvPr>
          <p:cNvSpPr txBox="1"/>
          <p:nvPr/>
        </p:nvSpPr>
        <p:spPr>
          <a:xfrm>
            <a:off x="1733217" y="1523093"/>
            <a:ext cx="1036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2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8D9408-3549-E178-7EAE-ED4547F677DD}"/>
              </a:ext>
            </a:extLst>
          </p:cNvPr>
          <p:cNvSpPr txBox="1"/>
          <p:nvPr/>
        </p:nvSpPr>
        <p:spPr>
          <a:xfrm>
            <a:off x="2743484" y="1529454"/>
            <a:ext cx="91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3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7513C23E-091C-F437-5D3A-255DD388269A}"/>
              </a:ext>
            </a:extLst>
          </p:cNvPr>
          <p:cNvSpPr txBox="1"/>
          <p:nvPr/>
        </p:nvSpPr>
        <p:spPr>
          <a:xfrm>
            <a:off x="3731092" y="1523093"/>
            <a:ext cx="91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4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ABD449F-E4F2-80D2-0A91-8D966C81DA1F}"/>
              </a:ext>
            </a:extLst>
          </p:cNvPr>
          <p:cNvSpPr txBox="1"/>
          <p:nvPr/>
        </p:nvSpPr>
        <p:spPr>
          <a:xfrm>
            <a:off x="4623411" y="1523093"/>
            <a:ext cx="91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5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6EBDDBDA-D8E0-9ADF-C08E-D7EF09D91B91}"/>
              </a:ext>
            </a:extLst>
          </p:cNvPr>
          <p:cNvSpPr txBox="1"/>
          <p:nvPr/>
        </p:nvSpPr>
        <p:spPr>
          <a:xfrm>
            <a:off x="5611019" y="1523093"/>
            <a:ext cx="91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6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913F26B-8E94-FD1D-6167-A6AB3FE206CC}"/>
              </a:ext>
            </a:extLst>
          </p:cNvPr>
          <p:cNvSpPr txBox="1"/>
          <p:nvPr/>
        </p:nvSpPr>
        <p:spPr>
          <a:xfrm>
            <a:off x="189564" y="2319645"/>
            <a:ext cx="91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1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865E7D4-3F9F-B2C3-2732-76C154CCCE1A}"/>
              </a:ext>
            </a:extLst>
          </p:cNvPr>
          <p:cNvSpPr txBox="1"/>
          <p:nvPr/>
        </p:nvSpPr>
        <p:spPr>
          <a:xfrm>
            <a:off x="162718" y="3393445"/>
            <a:ext cx="91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2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EB60254-CEE1-D38B-146C-FE5979566744}"/>
              </a:ext>
            </a:extLst>
          </p:cNvPr>
          <p:cNvSpPr txBox="1"/>
          <p:nvPr/>
        </p:nvSpPr>
        <p:spPr>
          <a:xfrm>
            <a:off x="180779" y="4490719"/>
            <a:ext cx="900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3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76B081C-B574-5ECE-D899-7C26CC5FBD92}"/>
              </a:ext>
            </a:extLst>
          </p:cNvPr>
          <p:cNvSpPr txBox="1"/>
          <p:nvPr/>
        </p:nvSpPr>
        <p:spPr>
          <a:xfrm>
            <a:off x="180779" y="5447993"/>
            <a:ext cx="900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4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63C9B34-2585-4521-762E-B656085614D7}"/>
              </a:ext>
            </a:extLst>
          </p:cNvPr>
          <p:cNvSpPr txBox="1"/>
          <p:nvPr/>
        </p:nvSpPr>
        <p:spPr>
          <a:xfrm>
            <a:off x="167402" y="6586219"/>
            <a:ext cx="900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5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EAE8772E-F3F7-3BCB-E042-27C7CDBC8BE7}"/>
              </a:ext>
            </a:extLst>
          </p:cNvPr>
          <p:cNvSpPr txBox="1"/>
          <p:nvPr/>
        </p:nvSpPr>
        <p:spPr>
          <a:xfrm>
            <a:off x="186873" y="7653523"/>
            <a:ext cx="9003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6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8C603BA-013D-6638-C873-3C7A714B6841}"/>
              </a:ext>
            </a:extLst>
          </p:cNvPr>
          <p:cNvSpPr txBox="1"/>
          <p:nvPr/>
        </p:nvSpPr>
        <p:spPr>
          <a:xfrm>
            <a:off x="793874" y="2547366"/>
            <a:ext cx="127983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trabajar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0B534EDD-84B1-2429-5072-8CE24DB16255}"/>
              </a:ext>
            </a:extLst>
          </p:cNvPr>
          <p:cNvSpPr txBox="1"/>
          <p:nvPr/>
        </p:nvSpPr>
        <p:spPr>
          <a:xfrm>
            <a:off x="2028576" y="2553183"/>
            <a:ext cx="62308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vivir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A5918D6-54F2-8042-218D-D8E0B2C4DF7B}"/>
              </a:ext>
            </a:extLst>
          </p:cNvPr>
          <p:cNvSpPr txBox="1"/>
          <p:nvPr/>
        </p:nvSpPr>
        <p:spPr>
          <a:xfrm>
            <a:off x="2769537" y="2536769"/>
            <a:ext cx="97863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aprender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AB4A155B-9664-CEDF-73E8-04718E11104D}"/>
              </a:ext>
            </a:extLst>
          </p:cNvPr>
          <p:cNvSpPr txBox="1"/>
          <p:nvPr/>
        </p:nvSpPr>
        <p:spPr>
          <a:xfrm>
            <a:off x="3563282" y="2545263"/>
            <a:ext cx="129016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levantarse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981BBE73-D25C-1203-4C57-FA02881408FE}"/>
              </a:ext>
            </a:extLst>
          </p:cNvPr>
          <p:cNvSpPr txBox="1"/>
          <p:nvPr/>
        </p:nvSpPr>
        <p:spPr>
          <a:xfrm>
            <a:off x="4698091" y="2547366"/>
            <a:ext cx="84907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estudiar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8DC7E9D5-0164-D252-0E03-0EB9CD3F826F}"/>
              </a:ext>
            </a:extLst>
          </p:cNvPr>
          <p:cNvSpPr txBox="1"/>
          <p:nvPr/>
        </p:nvSpPr>
        <p:spPr>
          <a:xfrm>
            <a:off x="5647193" y="2523776"/>
            <a:ext cx="73934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estar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28FF9694-350D-9388-A706-328C06E8E3E9}"/>
              </a:ext>
            </a:extLst>
          </p:cNvPr>
          <p:cNvSpPr txBox="1"/>
          <p:nvPr/>
        </p:nvSpPr>
        <p:spPr>
          <a:xfrm>
            <a:off x="1075505" y="3581095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viajar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35C2A699-7D33-F377-E1B0-797BF8C25EB6}"/>
              </a:ext>
            </a:extLst>
          </p:cNvPr>
          <p:cNvSpPr txBox="1"/>
          <p:nvPr/>
        </p:nvSpPr>
        <p:spPr>
          <a:xfrm>
            <a:off x="1971104" y="3587064"/>
            <a:ext cx="76192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volver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49F4C40-B823-7DB5-1547-165C872560B0}"/>
              </a:ext>
            </a:extLst>
          </p:cNvPr>
          <p:cNvSpPr txBox="1"/>
          <p:nvPr/>
        </p:nvSpPr>
        <p:spPr>
          <a:xfrm>
            <a:off x="2940195" y="3581938"/>
            <a:ext cx="62308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pedir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13B54E4A-426D-49DE-ED42-6DADD85B1FD3}"/>
              </a:ext>
            </a:extLst>
          </p:cNvPr>
          <p:cNvSpPr txBox="1"/>
          <p:nvPr/>
        </p:nvSpPr>
        <p:spPr>
          <a:xfrm>
            <a:off x="3739894" y="3581938"/>
            <a:ext cx="761927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cerrar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AE4A2318-6082-A960-41B0-644D8066D055}"/>
              </a:ext>
            </a:extLst>
          </p:cNvPr>
          <p:cNvSpPr txBox="1"/>
          <p:nvPr/>
        </p:nvSpPr>
        <p:spPr>
          <a:xfrm>
            <a:off x="4649465" y="3581095"/>
            <a:ext cx="74467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probar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298D19AF-9892-0167-BA36-9FCBB3BCA286}"/>
              </a:ext>
            </a:extLst>
          </p:cNvPr>
          <p:cNvSpPr txBox="1"/>
          <p:nvPr/>
        </p:nvSpPr>
        <p:spPr>
          <a:xfrm>
            <a:off x="5588005" y="3581095"/>
            <a:ext cx="778508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llamar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5997B963-4348-4EC5-0E31-76EBC343B9D1}"/>
              </a:ext>
            </a:extLst>
          </p:cNvPr>
          <p:cNvSpPr txBox="1"/>
          <p:nvPr/>
        </p:nvSpPr>
        <p:spPr>
          <a:xfrm>
            <a:off x="953470" y="4666068"/>
            <a:ext cx="89276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preferir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653CAF48-D39D-D4AA-531F-E99BF66E78F7}"/>
              </a:ext>
            </a:extLst>
          </p:cNvPr>
          <p:cNvSpPr txBox="1"/>
          <p:nvPr/>
        </p:nvSpPr>
        <p:spPr>
          <a:xfrm>
            <a:off x="1821960" y="4683626"/>
            <a:ext cx="103632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desayunar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30D94F19-ED5A-C2B5-EADE-016E28EB579E}"/>
              </a:ext>
            </a:extLst>
          </p:cNvPr>
          <p:cNvSpPr txBox="1"/>
          <p:nvPr/>
        </p:nvSpPr>
        <p:spPr>
          <a:xfrm>
            <a:off x="2917363" y="4666068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visitar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E89BF421-6BC9-B29B-A6B2-B3C159FCF005}"/>
              </a:ext>
            </a:extLst>
          </p:cNvPr>
          <p:cNvSpPr txBox="1"/>
          <p:nvPr/>
        </p:nvSpPr>
        <p:spPr>
          <a:xfrm>
            <a:off x="3807748" y="4629218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comer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D1021A3E-84D0-4114-EA05-E8AD0E1D650A}"/>
              </a:ext>
            </a:extLst>
          </p:cNvPr>
          <p:cNvSpPr txBox="1"/>
          <p:nvPr/>
        </p:nvSpPr>
        <p:spPr>
          <a:xfrm>
            <a:off x="4572893" y="4620178"/>
            <a:ext cx="95755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ponerse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58BB1BD7-70CE-654C-D7B6-66BE09A10250}"/>
              </a:ext>
            </a:extLst>
          </p:cNvPr>
          <p:cNvSpPr txBox="1"/>
          <p:nvPr/>
        </p:nvSpPr>
        <p:spPr>
          <a:xfrm>
            <a:off x="5611019" y="4650119"/>
            <a:ext cx="87953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comprar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6ED85347-0140-5C07-0BC0-CA2B10A0012C}"/>
              </a:ext>
            </a:extLst>
          </p:cNvPr>
          <p:cNvSpPr txBox="1"/>
          <p:nvPr/>
        </p:nvSpPr>
        <p:spPr>
          <a:xfrm>
            <a:off x="927863" y="5593425"/>
            <a:ext cx="94290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limpiar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B8F15E6-36EF-3E63-EF23-AAAAC4475ED3}"/>
              </a:ext>
            </a:extLst>
          </p:cNvPr>
          <p:cNvSpPr txBox="1"/>
          <p:nvPr/>
        </p:nvSpPr>
        <p:spPr>
          <a:xfrm>
            <a:off x="1911500" y="5610984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salir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5" name="Textfeld 44">
            <a:extLst>
              <a:ext uri="{FF2B5EF4-FFF2-40B4-BE49-F238E27FC236}">
                <a16:creationId xmlns:a16="http://schemas.microsoft.com/office/drawing/2014/main" id="{9943FA1B-51C1-92E8-205F-DD7A221A74F2}"/>
              </a:ext>
            </a:extLst>
          </p:cNvPr>
          <p:cNvSpPr txBox="1"/>
          <p:nvPr/>
        </p:nvSpPr>
        <p:spPr>
          <a:xfrm>
            <a:off x="2787957" y="5610983"/>
            <a:ext cx="900311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escribir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66AF4FDF-0231-C6CB-7586-60DB83BA7767}"/>
              </a:ext>
            </a:extLst>
          </p:cNvPr>
          <p:cNvSpPr txBox="1"/>
          <p:nvPr/>
        </p:nvSpPr>
        <p:spPr>
          <a:xfrm>
            <a:off x="4737262" y="5611179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beber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CFC1137E-4997-DC4E-4BD5-48C76C088E6C}"/>
              </a:ext>
            </a:extLst>
          </p:cNvPr>
          <p:cNvSpPr txBox="1"/>
          <p:nvPr/>
        </p:nvSpPr>
        <p:spPr>
          <a:xfrm>
            <a:off x="3661856" y="5593425"/>
            <a:ext cx="108299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mandar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E22BE1C9-E8DE-8FAC-6403-B9898E3614CE}"/>
              </a:ext>
            </a:extLst>
          </p:cNvPr>
          <p:cNvSpPr txBox="1"/>
          <p:nvPr/>
        </p:nvSpPr>
        <p:spPr>
          <a:xfrm>
            <a:off x="5493248" y="5610983"/>
            <a:ext cx="942902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encender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1B80FFFA-9723-AECE-C307-EC057383C59E}"/>
              </a:ext>
            </a:extLst>
          </p:cNvPr>
          <p:cNvSpPr txBox="1"/>
          <p:nvPr/>
        </p:nvSpPr>
        <p:spPr>
          <a:xfrm>
            <a:off x="1014487" y="6718656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cocinar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2E177667-3517-FE93-B794-FABF3AB5F769}"/>
              </a:ext>
            </a:extLst>
          </p:cNvPr>
          <p:cNvSpPr txBox="1"/>
          <p:nvPr/>
        </p:nvSpPr>
        <p:spPr>
          <a:xfrm>
            <a:off x="1911500" y="6741740"/>
            <a:ext cx="77073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100" dirty="0" err="1">
                <a:latin typeface="Algerian" panose="04020705040A02060702" pitchFamily="82" charset="0"/>
              </a:rPr>
              <a:t>tener</a:t>
            </a:r>
            <a:endParaRPr lang="de-CH" sz="1100" dirty="0">
              <a:latin typeface="Algerian" panose="04020705040A02060702" pitchFamily="82" charset="0"/>
            </a:endParaRP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1226C415-3BFE-3280-6D05-D6661B00B1A3}"/>
              </a:ext>
            </a:extLst>
          </p:cNvPr>
          <p:cNvSpPr txBox="1"/>
          <p:nvPr/>
        </p:nvSpPr>
        <p:spPr>
          <a:xfrm>
            <a:off x="2891126" y="6741740"/>
            <a:ext cx="770730" cy="2616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100" dirty="0" err="1">
                <a:latin typeface="Algerian" panose="04020705040A02060702" pitchFamily="82" charset="0"/>
              </a:rPr>
              <a:t>ser</a:t>
            </a:r>
            <a:endParaRPr lang="de-CH" sz="1100" dirty="0">
              <a:latin typeface="Algerian" panose="04020705040A02060702" pitchFamily="82" charset="0"/>
            </a:endParaRP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3E9F1721-CE70-0310-AFC5-5B3425D636AA}"/>
              </a:ext>
            </a:extLst>
          </p:cNvPr>
          <p:cNvSpPr txBox="1"/>
          <p:nvPr/>
        </p:nvSpPr>
        <p:spPr>
          <a:xfrm>
            <a:off x="3839837" y="6691390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apagar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43454E8C-F868-9416-2560-182B6F0161BE}"/>
              </a:ext>
            </a:extLst>
          </p:cNvPr>
          <p:cNvSpPr txBox="1"/>
          <p:nvPr/>
        </p:nvSpPr>
        <p:spPr>
          <a:xfrm>
            <a:off x="4744856" y="6691390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ir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751E5804-55E9-7CC5-38F4-2937D3BA64B5}"/>
              </a:ext>
            </a:extLst>
          </p:cNvPr>
          <p:cNvSpPr txBox="1"/>
          <p:nvPr/>
        </p:nvSpPr>
        <p:spPr>
          <a:xfrm>
            <a:off x="5493249" y="6718656"/>
            <a:ext cx="95266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imaginar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6B9D02B-E80A-7B1D-BED1-BD6F576127DB}"/>
              </a:ext>
            </a:extLst>
          </p:cNvPr>
          <p:cNvSpPr txBox="1"/>
          <p:nvPr/>
        </p:nvSpPr>
        <p:spPr>
          <a:xfrm>
            <a:off x="2916566" y="7837946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hacer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ADB3B045-BE08-20DB-4CEB-34D480087082}"/>
              </a:ext>
            </a:extLst>
          </p:cNvPr>
          <p:cNvSpPr txBox="1"/>
          <p:nvPr/>
        </p:nvSpPr>
        <p:spPr>
          <a:xfrm>
            <a:off x="3815852" y="7825202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pagar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id="{A0A39926-08AC-EE92-F536-7E397D19FEC0}"/>
              </a:ext>
            </a:extLst>
          </p:cNvPr>
          <p:cNvSpPr txBox="1"/>
          <p:nvPr/>
        </p:nvSpPr>
        <p:spPr>
          <a:xfrm>
            <a:off x="4623411" y="7852469"/>
            <a:ext cx="96459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devolver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C245013D-8CFA-EE23-18BB-64596BCC3FF9}"/>
              </a:ext>
            </a:extLst>
          </p:cNvPr>
          <p:cNvSpPr txBox="1"/>
          <p:nvPr/>
        </p:nvSpPr>
        <p:spPr>
          <a:xfrm>
            <a:off x="5706323" y="7852425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regar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9DE0B431-AD16-5609-5A8F-8E77A25286B3}"/>
              </a:ext>
            </a:extLst>
          </p:cNvPr>
          <p:cNvSpPr txBox="1"/>
          <p:nvPr/>
        </p:nvSpPr>
        <p:spPr>
          <a:xfrm>
            <a:off x="1049312" y="7869393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subir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B9C3D033-A39E-752B-0958-EF6C992C90CC}"/>
              </a:ext>
            </a:extLst>
          </p:cNvPr>
          <p:cNvSpPr txBox="1"/>
          <p:nvPr/>
        </p:nvSpPr>
        <p:spPr>
          <a:xfrm>
            <a:off x="1973169" y="7851752"/>
            <a:ext cx="77073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CH" sz="1400" b="1" dirty="0" err="1">
                <a:latin typeface="Book Antiqua" panose="02040602050305030304" pitchFamily="18" charset="0"/>
              </a:rPr>
              <a:t>bajar</a:t>
            </a:r>
            <a:endParaRPr lang="de-CH" sz="1400" b="1" dirty="0">
              <a:latin typeface="Book Antiqua" panose="02040602050305030304" pitchFamily="18" charset="0"/>
            </a:endParaRPr>
          </a:p>
        </p:txBody>
      </p:sp>
      <p:pic>
        <p:nvPicPr>
          <p:cNvPr id="75" name="Grafik 74">
            <a:extLst>
              <a:ext uri="{FF2B5EF4-FFF2-40B4-BE49-F238E27FC236}">
                <a16:creationId xmlns:a16="http://schemas.microsoft.com/office/drawing/2014/main" id="{7F8AD2FD-91E2-E575-F761-7F0299EDF5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61" y="1247904"/>
            <a:ext cx="770730" cy="770730"/>
          </a:xfrm>
          <a:prstGeom prst="rect">
            <a:avLst/>
          </a:prstGeom>
        </p:spPr>
      </p:pic>
      <p:sp>
        <p:nvSpPr>
          <p:cNvPr id="76" name="Textfeld 75">
            <a:extLst>
              <a:ext uri="{FF2B5EF4-FFF2-40B4-BE49-F238E27FC236}">
                <a16:creationId xmlns:a16="http://schemas.microsoft.com/office/drawing/2014/main" id="{C8183421-5C28-74B3-87B4-C949A8C3B516}"/>
              </a:ext>
            </a:extLst>
          </p:cNvPr>
          <p:cNvSpPr txBox="1"/>
          <p:nvPr/>
        </p:nvSpPr>
        <p:spPr>
          <a:xfrm>
            <a:off x="4970877" y="9469931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b="1" dirty="0">
                <a:latin typeface="Book Antiqua" panose="02040602050305030304" pitchFamily="18" charset="0"/>
              </a:rPr>
              <a:t>IMAGENES: FLATICON</a:t>
            </a:r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BCCE4556-613E-321E-2121-2DA213EE3CF0}"/>
              </a:ext>
            </a:extLst>
          </p:cNvPr>
          <p:cNvSpPr/>
          <p:nvPr/>
        </p:nvSpPr>
        <p:spPr>
          <a:xfrm>
            <a:off x="0" y="140713"/>
            <a:ext cx="6858000" cy="828929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0114C8E0-87AB-9DBD-170B-07B410B4E2E6}"/>
              </a:ext>
            </a:extLst>
          </p:cNvPr>
          <p:cNvSpPr txBox="1"/>
          <p:nvPr/>
        </p:nvSpPr>
        <p:spPr>
          <a:xfrm>
            <a:off x="706412" y="305264"/>
            <a:ext cx="5592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200" dirty="0">
                <a:latin typeface="Book Antiqua" panose="02040602050305030304" pitchFamily="18" charset="0"/>
              </a:rPr>
              <a:t>PRESENTE DE SUBJUNTIVO</a:t>
            </a:r>
          </a:p>
        </p:txBody>
      </p:sp>
    </p:spTree>
    <p:extLst>
      <p:ext uri="{BB962C8B-B14F-4D97-AF65-F5344CB8AC3E}">
        <p14:creationId xmlns:p14="http://schemas.microsoft.com/office/powerpoint/2010/main" val="2763222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56</Words>
  <Application>Microsoft Office PowerPoint</Application>
  <PresentationFormat>A4-Papier (210 x 297 mm)</PresentationFormat>
  <Paragraphs>52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Algerian</vt:lpstr>
      <vt:lpstr>Arial</vt:lpstr>
      <vt:lpstr>Book Antiqua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Rosa Maria Rodriguez</dc:creator>
  <cp:lastModifiedBy>Rosa Maria Rodriguez</cp:lastModifiedBy>
  <cp:revision>2</cp:revision>
  <dcterms:created xsi:type="dcterms:W3CDTF">2022-11-18T11:23:55Z</dcterms:created>
  <dcterms:modified xsi:type="dcterms:W3CDTF">2022-11-18T15:20:22Z</dcterms:modified>
</cp:coreProperties>
</file>