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8C97B6-9700-4E5A-A92C-FDC2673A1BCC}" v="99" dt="2022-11-18T09:55:40.4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a Maria Rodriguez" userId="de718def017840b0" providerId="LiveId" clId="{528C97B6-9700-4E5A-A92C-FDC2673A1BCC}"/>
    <pc:docChg chg="undo custSel addSld delSld modSld">
      <pc:chgData name="Rosa Maria Rodriguez" userId="de718def017840b0" providerId="LiveId" clId="{528C97B6-9700-4E5A-A92C-FDC2673A1BCC}" dt="2022-11-18T09:56:23.572" v="372" actId="47"/>
      <pc:docMkLst>
        <pc:docMk/>
      </pc:docMkLst>
      <pc:sldChg chg="addSp delSp modSp mod">
        <pc:chgData name="Rosa Maria Rodriguez" userId="de718def017840b0" providerId="LiveId" clId="{528C97B6-9700-4E5A-A92C-FDC2673A1BCC}" dt="2022-11-18T09:56:12.222" v="371" actId="20577"/>
        <pc:sldMkLst>
          <pc:docMk/>
          <pc:sldMk cId="52299271" sldId="256"/>
        </pc:sldMkLst>
        <pc:spChg chg="add mod">
          <ac:chgData name="Rosa Maria Rodriguez" userId="de718def017840b0" providerId="LiveId" clId="{528C97B6-9700-4E5A-A92C-FDC2673A1BCC}" dt="2022-11-18T09:56:12.222" v="371" actId="20577"/>
          <ac:spMkLst>
            <pc:docMk/>
            <pc:sldMk cId="52299271" sldId="256"/>
            <ac:spMk id="2" creationId="{7E700D87-486D-E1C9-FC04-BD1F7F0DB2EB}"/>
          </ac:spMkLst>
        </pc:spChg>
        <pc:spChg chg="add del mod">
          <ac:chgData name="Rosa Maria Rodriguez" userId="de718def017840b0" providerId="LiveId" clId="{528C97B6-9700-4E5A-A92C-FDC2673A1BCC}" dt="2022-11-18T09:14:05.906" v="200" actId="478"/>
          <ac:spMkLst>
            <pc:docMk/>
            <pc:sldMk cId="52299271" sldId="256"/>
            <ac:spMk id="6" creationId="{792A12FC-DF19-9AE5-40B6-11A4CA3191C4}"/>
          </ac:spMkLst>
        </pc:spChg>
        <pc:spChg chg="add mod">
          <ac:chgData name="Rosa Maria Rodriguez" userId="de718def017840b0" providerId="LiveId" clId="{528C97B6-9700-4E5A-A92C-FDC2673A1BCC}" dt="2022-11-18T09:25:28.889" v="283"/>
          <ac:spMkLst>
            <pc:docMk/>
            <pc:sldMk cId="52299271" sldId="256"/>
            <ac:spMk id="7" creationId="{94EB4566-18F5-98C4-5332-7231C0F01B9E}"/>
          </ac:spMkLst>
        </pc:spChg>
        <pc:spChg chg="add del mod">
          <ac:chgData name="Rosa Maria Rodriguez" userId="de718def017840b0" providerId="LiveId" clId="{528C97B6-9700-4E5A-A92C-FDC2673A1BCC}" dt="2022-11-18T09:40:14.978" v="349"/>
          <ac:spMkLst>
            <pc:docMk/>
            <pc:sldMk cId="52299271" sldId="256"/>
            <ac:spMk id="27" creationId="{C4889186-3D84-87AA-B46B-65AE92B8E61C}"/>
          </ac:spMkLst>
        </pc:spChg>
        <pc:spChg chg="add mod">
          <ac:chgData name="Rosa Maria Rodriguez" userId="de718def017840b0" providerId="LiveId" clId="{528C97B6-9700-4E5A-A92C-FDC2673A1BCC}" dt="2022-11-18T09:27:58.990" v="314" actId="14100"/>
          <ac:spMkLst>
            <pc:docMk/>
            <pc:sldMk cId="52299271" sldId="256"/>
            <ac:spMk id="28" creationId="{AF83ED3D-07F8-3B9E-9BF8-4F68867131E5}"/>
          </ac:spMkLst>
        </pc:spChg>
        <pc:graphicFrameChg chg="add mod modGraphic">
          <ac:chgData name="Rosa Maria Rodriguez" userId="de718def017840b0" providerId="LiveId" clId="{528C97B6-9700-4E5A-A92C-FDC2673A1BCC}" dt="2022-11-18T09:55:28.264" v="364" actId="20577"/>
          <ac:graphicFrameMkLst>
            <pc:docMk/>
            <pc:sldMk cId="52299271" sldId="256"/>
            <ac:graphicFrameMk id="4" creationId="{4C2BA70D-35A3-8AD6-85C0-D5127834F508}"/>
          </ac:graphicFrameMkLst>
        </pc:graphicFrameChg>
        <pc:graphicFrameChg chg="add del mod modGraphic">
          <ac:chgData name="Rosa Maria Rodriguez" userId="de718def017840b0" providerId="LiveId" clId="{528C97B6-9700-4E5A-A92C-FDC2673A1BCC}" dt="2022-11-18T08:44:37.881" v="23" actId="478"/>
          <ac:graphicFrameMkLst>
            <pc:docMk/>
            <pc:sldMk cId="52299271" sldId="256"/>
            <ac:graphicFrameMk id="5" creationId="{A8C6B403-9A51-8D6F-B1C1-4BE0B5B1ABC0}"/>
          </ac:graphicFrameMkLst>
        </pc:graphicFrameChg>
        <pc:picChg chg="add mod">
          <ac:chgData name="Rosa Maria Rodriguez" userId="de718def017840b0" providerId="LiveId" clId="{528C97B6-9700-4E5A-A92C-FDC2673A1BCC}" dt="2022-11-18T09:20:40.398" v="238" actId="1076"/>
          <ac:picMkLst>
            <pc:docMk/>
            <pc:sldMk cId="52299271" sldId="256"/>
            <ac:picMk id="9" creationId="{A7640507-5198-743D-3EBE-9B2328102C80}"/>
          </ac:picMkLst>
        </pc:picChg>
        <pc:picChg chg="add mod">
          <ac:chgData name="Rosa Maria Rodriguez" userId="de718def017840b0" providerId="LiveId" clId="{528C97B6-9700-4E5A-A92C-FDC2673A1BCC}" dt="2022-11-18T09:21:14.028" v="243" actId="14826"/>
          <ac:picMkLst>
            <pc:docMk/>
            <pc:sldMk cId="52299271" sldId="256"/>
            <ac:picMk id="10" creationId="{74BDBFE8-CA58-B734-DFC9-E8B9081D8A58}"/>
          </ac:picMkLst>
        </pc:picChg>
        <pc:picChg chg="add mod">
          <ac:chgData name="Rosa Maria Rodriguez" userId="de718def017840b0" providerId="LiveId" clId="{528C97B6-9700-4E5A-A92C-FDC2673A1BCC}" dt="2022-11-18T09:21:28.165" v="244" actId="14826"/>
          <ac:picMkLst>
            <pc:docMk/>
            <pc:sldMk cId="52299271" sldId="256"/>
            <ac:picMk id="11" creationId="{79B48D69-1886-BB91-FC53-54A7A61D0939}"/>
          </ac:picMkLst>
        </pc:picChg>
        <pc:picChg chg="add mod">
          <ac:chgData name="Rosa Maria Rodriguez" userId="de718def017840b0" providerId="LiveId" clId="{528C97B6-9700-4E5A-A92C-FDC2673A1BCC}" dt="2022-11-18T09:28:11.770" v="315" actId="14826"/>
          <ac:picMkLst>
            <pc:docMk/>
            <pc:sldMk cId="52299271" sldId="256"/>
            <ac:picMk id="12" creationId="{56307984-EDCE-0AC4-67D4-40BC89C143CE}"/>
          </ac:picMkLst>
        </pc:picChg>
        <pc:picChg chg="add mod">
          <ac:chgData name="Rosa Maria Rodriguez" userId="de718def017840b0" providerId="LiveId" clId="{528C97B6-9700-4E5A-A92C-FDC2673A1BCC}" dt="2022-11-18T09:28:19.404" v="316" actId="14826"/>
          <ac:picMkLst>
            <pc:docMk/>
            <pc:sldMk cId="52299271" sldId="256"/>
            <ac:picMk id="13" creationId="{6A00FBA2-2323-8532-EAF2-2F6F860B2801}"/>
          </ac:picMkLst>
        </pc:picChg>
        <pc:picChg chg="add mod">
          <ac:chgData name="Rosa Maria Rodriguez" userId="de718def017840b0" providerId="LiveId" clId="{528C97B6-9700-4E5A-A92C-FDC2673A1BCC}" dt="2022-11-18T09:28:27.635" v="317" actId="14826"/>
          <ac:picMkLst>
            <pc:docMk/>
            <pc:sldMk cId="52299271" sldId="256"/>
            <ac:picMk id="14" creationId="{1004A00D-0561-C8B1-05F0-E552F9B5AE71}"/>
          </ac:picMkLst>
        </pc:picChg>
        <pc:picChg chg="add mod">
          <ac:chgData name="Rosa Maria Rodriguez" userId="de718def017840b0" providerId="LiveId" clId="{528C97B6-9700-4E5A-A92C-FDC2673A1BCC}" dt="2022-11-18T09:28:35.143" v="318" actId="14826"/>
          <ac:picMkLst>
            <pc:docMk/>
            <pc:sldMk cId="52299271" sldId="256"/>
            <ac:picMk id="15" creationId="{C553646D-5F22-3B63-1093-295BC9D08CD9}"/>
          </ac:picMkLst>
        </pc:picChg>
        <pc:picChg chg="add mod">
          <ac:chgData name="Rosa Maria Rodriguez" userId="de718def017840b0" providerId="LiveId" clId="{528C97B6-9700-4E5A-A92C-FDC2673A1BCC}" dt="2022-11-18T09:28:58.835" v="321" actId="14826"/>
          <ac:picMkLst>
            <pc:docMk/>
            <pc:sldMk cId="52299271" sldId="256"/>
            <ac:picMk id="16" creationId="{8A03FC41-45B6-1F14-FD49-A9DB5A973784}"/>
          </ac:picMkLst>
        </pc:picChg>
        <pc:picChg chg="add mod">
          <ac:chgData name="Rosa Maria Rodriguez" userId="de718def017840b0" providerId="LiveId" clId="{528C97B6-9700-4E5A-A92C-FDC2673A1BCC}" dt="2022-11-18T09:29:06.970" v="322" actId="14826"/>
          <ac:picMkLst>
            <pc:docMk/>
            <pc:sldMk cId="52299271" sldId="256"/>
            <ac:picMk id="17" creationId="{33F9E10E-3F12-506C-9A88-7B35A4D8C679}"/>
          </ac:picMkLst>
        </pc:picChg>
        <pc:picChg chg="add mod">
          <ac:chgData name="Rosa Maria Rodriguez" userId="de718def017840b0" providerId="LiveId" clId="{528C97B6-9700-4E5A-A92C-FDC2673A1BCC}" dt="2022-11-18T09:28:42.440" v="319" actId="14826"/>
          <ac:picMkLst>
            <pc:docMk/>
            <pc:sldMk cId="52299271" sldId="256"/>
            <ac:picMk id="18" creationId="{FD5B6F15-93FF-B55F-FAC9-982EEA90998F}"/>
          </ac:picMkLst>
        </pc:picChg>
        <pc:picChg chg="add mod">
          <ac:chgData name="Rosa Maria Rodriguez" userId="de718def017840b0" providerId="LiveId" clId="{528C97B6-9700-4E5A-A92C-FDC2673A1BCC}" dt="2022-11-18T09:28:49.891" v="320" actId="14826"/>
          <ac:picMkLst>
            <pc:docMk/>
            <pc:sldMk cId="52299271" sldId="256"/>
            <ac:picMk id="19" creationId="{6ED12088-3616-F696-EB29-8BE3FA56C921}"/>
          </ac:picMkLst>
        </pc:picChg>
        <pc:picChg chg="add mod">
          <ac:chgData name="Rosa Maria Rodriguez" userId="de718def017840b0" providerId="LiveId" clId="{528C97B6-9700-4E5A-A92C-FDC2673A1BCC}" dt="2022-11-18T09:30:01.005" v="327" actId="14826"/>
          <ac:picMkLst>
            <pc:docMk/>
            <pc:sldMk cId="52299271" sldId="256"/>
            <ac:picMk id="20" creationId="{FFCB835B-E362-F7A1-C04F-C1A0CAFF6A5F}"/>
          </ac:picMkLst>
        </pc:picChg>
        <pc:picChg chg="add mod">
          <ac:chgData name="Rosa Maria Rodriguez" userId="de718def017840b0" providerId="LiveId" clId="{528C97B6-9700-4E5A-A92C-FDC2673A1BCC}" dt="2022-11-18T09:29:49.995" v="326" actId="14826"/>
          <ac:picMkLst>
            <pc:docMk/>
            <pc:sldMk cId="52299271" sldId="256"/>
            <ac:picMk id="21" creationId="{2C83A373-ADA9-1350-7FDF-2C353D85BBDC}"/>
          </ac:picMkLst>
        </pc:picChg>
        <pc:picChg chg="add mod">
          <ac:chgData name="Rosa Maria Rodriguez" userId="de718def017840b0" providerId="LiveId" clId="{528C97B6-9700-4E5A-A92C-FDC2673A1BCC}" dt="2022-11-18T09:29:40.637" v="325" actId="14826"/>
          <ac:picMkLst>
            <pc:docMk/>
            <pc:sldMk cId="52299271" sldId="256"/>
            <ac:picMk id="22" creationId="{8CCF58DB-7B55-EC78-0F27-E91F45827C9E}"/>
          </ac:picMkLst>
        </pc:picChg>
        <pc:picChg chg="add mod">
          <ac:chgData name="Rosa Maria Rodriguez" userId="de718def017840b0" providerId="LiveId" clId="{528C97B6-9700-4E5A-A92C-FDC2673A1BCC}" dt="2022-11-18T09:30:41.510" v="329" actId="14826"/>
          <ac:picMkLst>
            <pc:docMk/>
            <pc:sldMk cId="52299271" sldId="256"/>
            <ac:picMk id="23" creationId="{EFF10830-8630-A7A2-949A-49A0D59CE19F}"/>
          </ac:picMkLst>
        </pc:picChg>
        <pc:picChg chg="add mod">
          <ac:chgData name="Rosa Maria Rodriguez" userId="de718def017840b0" providerId="LiveId" clId="{528C97B6-9700-4E5A-A92C-FDC2673A1BCC}" dt="2022-11-18T09:29:20.361" v="323" actId="14826"/>
          <ac:picMkLst>
            <pc:docMk/>
            <pc:sldMk cId="52299271" sldId="256"/>
            <ac:picMk id="24" creationId="{AE4EE2BA-A38F-856B-5B34-B822CF9A964C}"/>
          </ac:picMkLst>
        </pc:picChg>
        <pc:picChg chg="add mod">
          <ac:chgData name="Rosa Maria Rodriguez" userId="de718def017840b0" providerId="LiveId" clId="{528C97B6-9700-4E5A-A92C-FDC2673A1BCC}" dt="2022-11-18T09:41:11.639" v="354" actId="14826"/>
          <ac:picMkLst>
            <pc:docMk/>
            <pc:sldMk cId="52299271" sldId="256"/>
            <ac:picMk id="25" creationId="{07B9D8B1-5D87-6EFB-5B33-4EF11C99FAFB}"/>
          </ac:picMkLst>
        </pc:picChg>
        <pc:picChg chg="add mod">
          <ac:chgData name="Rosa Maria Rodriguez" userId="de718def017840b0" providerId="LiveId" clId="{528C97B6-9700-4E5A-A92C-FDC2673A1BCC}" dt="2022-11-18T09:30:18.926" v="328" actId="14826"/>
          <ac:picMkLst>
            <pc:docMk/>
            <pc:sldMk cId="52299271" sldId="256"/>
            <ac:picMk id="26" creationId="{31F4DD92-65A8-9B52-2BAF-F41B52BD3D6A}"/>
          </ac:picMkLst>
        </pc:picChg>
      </pc:sldChg>
      <pc:sldChg chg="delSp new del mod">
        <pc:chgData name="Rosa Maria Rodriguez" userId="de718def017840b0" providerId="LiveId" clId="{528C97B6-9700-4E5A-A92C-FDC2673A1BCC}" dt="2022-11-18T09:56:23.572" v="372" actId="47"/>
        <pc:sldMkLst>
          <pc:docMk/>
          <pc:sldMk cId="1342278797" sldId="257"/>
        </pc:sldMkLst>
        <pc:spChg chg="del">
          <ac:chgData name="Rosa Maria Rodriguez" userId="de718def017840b0" providerId="LiveId" clId="{528C97B6-9700-4E5A-A92C-FDC2673A1BCC}" dt="2022-11-18T09:44:25.677" v="361" actId="478"/>
          <ac:spMkLst>
            <pc:docMk/>
            <pc:sldMk cId="1342278797" sldId="257"/>
            <ac:spMk id="2" creationId="{2F105708-F37F-7301-F854-B25BB3B10345}"/>
          </ac:spMkLst>
        </pc:spChg>
        <pc:spChg chg="del">
          <ac:chgData name="Rosa Maria Rodriguez" userId="de718def017840b0" providerId="LiveId" clId="{528C97B6-9700-4E5A-A92C-FDC2673A1BCC}" dt="2022-11-18T09:44:25.677" v="361" actId="478"/>
          <ac:spMkLst>
            <pc:docMk/>
            <pc:sldMk cId="1342278797" sldId="257"/>
            <ac:spMk id="3" creationId="{EDB4684A-D968-B0EE-18E8-174D6246F12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A879E1-7993-C458-34DD-3F94ED9AB6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28BFAEC-B4C2-2F5C-31DC-CA40A99EE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677A28-7AF0-732F-B793-656108A57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2C1C-4E65-4F07-A0CB-0BEA30E8A3D9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612306-015E-66F7-95E5-3E64FC30A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37082D-CED8-5154-F52B-881F4D011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EA5-912C-4E7A-95C7-826FD4BC77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5534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2BF2CC-5C89-DF73-B026-FEDC43259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F8ACEDB-679A-62E2-3F26-0CDF7DFB7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77D306-944D-9FFB-0661-CD91F09A0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2C1C-4E65-4F07-A0CB-0BEA30E8A3D9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3F76CA-C699-5E6E-AC44-BA71E38F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2B6352-F22B-8121-D04E-C6FA9D536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EA5-912C-4E7A-95C7-826FD4BC77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6880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2E80395-DC8B-602E-0DE4-A4806AFD3A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50F881E-E410-9982-5A35-910CBA7B8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0CC098-AB36-A849-A748-488A303F5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2C1C-4E65-4F07-A0CB-0BEA30E8A3D9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244EA3-F34A-E8F2-37D4-41A595B85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0EE65E-2AD5-71D9-17E9-9ABDF7393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EA5-912C-4E7A-95C7-826FD4BC77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000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8E276E-75C1-7675-F749-F00314B79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5B754C-EA2D-976C-98B5-BED3C6473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9579D5-7117-6E06-D750-24F1693AD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2C1C-4E65-4F07-A0CB-0BEA30E8A3D9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05745A-E7D4-29B1-009B-1BB5299F4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1AAC78-7B60-E015-5171-4AA2BB679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EA5-912C-4E7A-95C7-826FD4BC77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3902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0B2809-C921-9CD0-8649-88240E3BA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B4EFCE-3F02-79EA-A3AA-08D064BC7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4320B4-22B5-5169-4DC7-25A2D4BD2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2C1C-4E65-4F07-A0CB-0BEA30E8A3D9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9C993F-B0B0-CD2D-9848-94BDAE227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624D55-B061-CD6B-8A93-B24AA151F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EA5-912C-4E7A-95C7-826FD4BC77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272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D755DA-C74A-64AC-BAF8-831DD2E89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99F9CC-DC40-8BA7-FF70-A4F61AD050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A39CD1-AC10-B700-C169-B42E63C0A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29C103B-A20C-7EAE-43F4-A6A29999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2C1C-4E65-4F07-A0CB-0BEA30E8A3D9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4936FD-027F-164E-D9D3-53D839747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CD52FF0-5087-39C7-4EC0-F0476A902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EA5-912C-4E7A-95C7-826FD4BC77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241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0FF0F9-D868-0E9E-F6D4-DC2BBE5FF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8B0D8B2-AB80-EC17-38E5-CAAF94DCF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E4C655B-AE7E-DA5B-6540-A17DDC7ED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476D19-B3CB-5DE7-0C21-08B5AEE67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9266778-12ED-0B3C-90DC-8B34E69A79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E41AF5C-32CF-11C5-B8EB-DCE1B5BE7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2C1C-4E65-4F07-A0CB-0BEA30E8A3D9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64A8440-0CDC-E15A-56DD-07CFF7C6A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4AF6B91-493F-36F7-FFF8-C01BED010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EA5-912C-4E7A-95C7-826FD4BC77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3700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8719CC-1227-B5CF-ABAF-B4134D2D4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E3C0459-C1EA-B6CA-DB92-D0F51ABD1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2C1C-4E65-4F07-A0CB-0BEA30E8A3D9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EBE5DEC-260B-B9D8-D12A-565C405B2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F86303-B3C5-818C-42F4-DD8497185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EA5-912C-4E7A-95C7-826FD4BC77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844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0D8FBF8-A405-E160-B5D1-5260F141A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2C1C-4E65-4F07-A0CB-0BEA30E8A3D9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9E1461B-833F-85E5-D399-7C423E3EF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33E6221-B4A4-6B8B-8CE4-58BCF4D95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EA5-912C-4E7A-95C7-826FD4BC77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001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0946DB-F18D-E2CE-9215-5236C0650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7C32F6-E9C7-3C8C-B903-060ED6FBE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88FB30-8CC4-6AFC-9414-D870B81ED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395F20-EC84-01BC-BE39-ABCCA3A6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2C1C-4E65-4F07-A0CB-0BEA30E8A3D9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F868D8-63B4-03DA-2E71-3241835DB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362DEDF-2514-CF21-B2C3-E1905327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EA5-912C-4E7A-95C7-826FD4BC77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878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698FED-57E9-4C9F-5883-A39CDA951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F7849EA-A74C-B389-1153-583051D1A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51A701B-D5BE-F678-13AA-64DD548D5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4653442-C911-CA55-CD00-F20429ED7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2C1C-4E65-4F07-A0CB-0BEA30E8A3D9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BA72D1-F2DC-5323-913E-550B2A546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2DD0AD3-03C9-BFCE-E579-8E582BBFE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EA5-912C-4E7A-95C7-826FD4BC77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403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D09D478-1B5A-AB9E-4E31-D2649299B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057EDC-8030-95E4-D0EF-0B356FD70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2805E2-9162-FE09-8DC9-51CFCF354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02C1C-4E65-4F07-A0CB-0BEA30E8A3D9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E7D47B-B8BC-A1F9-760C-9A0920FFC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211A31-A768-7F0B-2F2B-E9E7D528F2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A4EA5-912C-4E7A-95C7-826FD4BC77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449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4C2BA70D-35A3-8AD6-85C0-D5127834F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101802"/>
              </p:ext>
            </p:extLst>
          </p:nvPr>
        </p:nvGraphicFramePr>
        <p:xfrm>
          <a:off x="562062" y="234892"/>
          <a:ext cx="11434195" cy="6463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839">
                  <a:extLst>
                    <a:ext uri="{9D8B030D-6E8A-4147-A177-3AD203B41FA5}">
                      <a16:colId xmlns:a16="http://schemas.microsoft.com/office/drawing/2014/main" val="679869080"/>
                    </a:ext>
                  </a:extLst>
                </a:gridCol>
                <a:gridCol w="2286839">
                  <a:extLst>
                    <a:ext uri="{9D8B030D-6E8A-4147-A177-3AD203B41FA5}">
                      <a16:colId xmlns:a16="http://schemas.microsoft.com/office/drawing/2014/main" val="4251349028"/>
                    </a:ext>
                  </a:extLst>
                </a:gridCol>
                <a:gridCol w="2286839">
                  <a:extLst>
                    <a:ext uri="{9D8B030D-6E8A-4147-A177-3AD203B41FA5}">
                      <a16:colId xmlns:a16="http://schemas.microsoft.com/office/drawing/2014/main" val="2933118582"/>
                    </a:ext>
                  </a:extLst>
                </a:gridCol>
                <a:gridCol w="2286839">
                  <a:extLst>
                    <a:ext uri="{9D8B030D-6E8A-4147-A177-3AD203B41FA5}">
                      <a16:colId xmlns:a16="http://schemas.microsoft.com/office/drawing/2014/main" val="2934683874"/>
                    </a:ext>
                  </a:extLst>
                </a:gridCol>
                <a:gridCol w="2286839">
                  <a:extLst>
                    <a:ext uri="{9D8B030D-6E8A-4147-A177-3AD203B41FA5}">
                      <a16:colId xmlns:a16="http://schemas.microsoft.com/office/drawing/2014/main" val="2846004744"/>
                    </a:ext>
                  </a:extLst>
                </a:gridCol>
              </a:tblGrid>
              <a:tr h="1795412">
                <a:tc>
                  <a:txBody>
                    <a:bodyPr/>
                    <a:lstStyle/>
                    <a:p>
                      <a:pPr algn="r"/>
                      <a:r>
                        <a:rPr lang="de-CH" sz="2400" dirty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  <a:latin typeface="Modern No. 20" panose="02070704070505020303" pitchFamily="18" charset="0"/>
                        </a:rPr>
                        <a:t>11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2400" dirty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  <a:latin typeface="Modern No. 20" panose="02070704070505020303" pitchFamily="18" charset="0"/>
                        </a:rPr>
                        <a:t>10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2400" dirty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  <a:latin typeface="Modern No. 20" panose="02070704070505020303" pitchFamily="18" charset="0"/>
                        </a:rPr>
                        <a:t>9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2400" dirty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  <a:latin typeface="Modern No. 20" panose="02070704070505020303" pitchFamily="18" charset="0"/>
                        </a:rPr>
                        <a:t>8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2400" dirty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  <a:latin typeface="Modern No. 20" panose="02070704070505020303" pitchFamily="18" charset="0"/>
                        </a:rPr>
                        <a:t>7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137434"/>
                  </a:ext>
                </a:extLst>
              </a:tr>
              <a:tr h="1534899">
                <a:tc>
                  <a:txBody>
                    <a:bodyPr/>
                    <a:lstStyle/>
                    <a:p>
                      <a:pPr algn="r"/>
                      <a:r>
                        <a:rPr lang="de-CH" sz="2400" dirty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  <a:latin typeface="Modern No. 20" panose="02070704070505020303" pitchFamily="18" charset="0"/>
                        </a:rPr>
                        <a:t>12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3200" spc="3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lgerian" panose="04020705040A02060702" pitchFamily="82" charset="0"/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2400" dirty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  <a:latin typeface="Modern No. 20" panose="02070704070505020303" pitchFamily="18" charset="0"/>
                        </a:rPr>
                        <a:t>18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2400" dirty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  <a:latin typeface="Modern No. 20" panose="02070704070505020303" pitchFamily="18" charset="0"/>
                        </a:rPr>
                        <a:t>17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2400" dirty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  <a:latin typeface="Modern No. 20" panose="02070704070505020303" pitchFamily="18" charset="0"/>
                        </a:rPr>
                        <a:t>6</a:t>
                      </a:r>
                    </a:p>
                  </a:txBody>
                  <a:tcPr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939474"/>
                  </a:ext>
                </a:extLst>
              </a:tr>
              <a:tr h="1577248">
                <a:tc>
                  <a:txBody>
                    <a:bodyPr/>
                    <a:lstStyle/>
                    <a:p>
                      <a:pPr algn="r"/>
                      <a:r>
                        <a:rPr lang="de-CH" sz="2400" dirty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  <a:latin typeface="Modern No. 20" panose="02070704070505020303" pitchFamily="18" charset="0"/>
                        </a:rPr>
                        <a:t>13</a:t>
                      </a: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2400" dirty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  <a:latin typeface="Modern No. 20" panose="02070704070505020303" pitchFamily="18" charset="0"/>
                        </a:rPr>
                        <a:t>14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2400" dirty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  <a:latin typeface="Modern No. 20" panose="02070704070505020303" pitchFamily="18" charset="0"/>
                        </a:rPr>
                        <a:t>15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2400" dirty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  <a:latin typeface="Modern No. 20" panose="02070704070505020303" pitchFamily="18" charset="0"/>
                        </a:rPr>
                        <a:t>16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2400" dirty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  <a:latin typeface="Modern No. 20" panose="02070704070505020303" pitchFamily="18" charset="0"/>
                        </a:rPr>
                        <a:t>5</a:t>
                      </a:r>
                    </a:p>
                  </a:txBody>
                  <a:tcPr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290973"/>
                  </a:ext>
                </a:extLst>
              </a:tr>
              <a:tr h="1556217">
                <a:tc>
                  <a:txBody>
                    <a:bodyPr/>
                    <a:lstStyle/>
                    <a:p>
                      <a:pPr algn="r"/>
                      <a:endParaRPr lang="de-CH" sz="2400" dirty="0">
                        <a:ln w="19050">
                          <a:noFill/>
                        </a:ln>
                        <a:solidFill>
                          <a:schemeClr val="tx1"/>
                        </a:solidFill>
                        <a:latin typeface="Modern No. 20" panose="02070704070505020303" pitchFamily="18" charset="0"/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400" spc="3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lgerian" panose="04020705040A02060702" pitchFamily="82" charset="0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2400" dirty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  <a:latin typeface="Modern No. 20" panose="02070704070505020303" pitchFamily="18" charset="0"/>
                        </a:rPr>
                        <a:t>2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2400" dirty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  <a:latin typeface="Modern No. 20" panose="02070704070505020303" pitchFamily="18" charset="0"/>
                        </a:rPr>
                        <a:t>3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2400" dirty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  <a:latin typeface="Modern No. 20" panose="02070704070505020303" pitchFamily="18" charset="0"/>
                        </a:rPr>
                        <a:t>4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544403"/>
                  </a:ext>
                </a:extLst>
              </a:tr>
            </a:tbl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94EB4566-18F5-98C4-5332-7231C0F01B9E}"/>
              </a:ext>
            </a:extLst>
          </p:cNvPr>
          <p:cNvSpPr txBox="1"/>
          <p:nvPr/>
        </p:nvSpPr>
        <p:spPr>
          <a:xfrm>
            <a:off x="886596" y="5550033"/>
            <a:ext cx="1613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spc="300" dirty="0">
                <a:solidFill>
                  <a:srgbClr val="FF0000"/>
                </a:solidFill>
                <a:latin typeface="Algerian" panose="04020705040A02060702" pitchFamily="82" charset="0"/>
              </a:rPr>
              <a:t>I</a:t>
            </a:r>
            <a:r>
              <a:rPr lang="de-CH" sz="3200" spc="300" dirty="0">
                <a:solidFill>
                  <a:srgbClr val="00B050"/>
                </a:solidFill>
                <a:latin typeface="Algerian" panose="04020705040A02060702" pitchFamily="82" charset="0"/>
              </a:rPr>
              <a:t>N</a:t>
            </a:r>
            <a:r>
              <a:rPr lang="de-CH" sz="3200" spc="300" dirty="0">
                <a:solidFill>
                  <a:srgbClr val="0070C0"/>
                </a:solidFill>
                <a:latin typeface="Algerian" panose="04020705040A02060702" pitchFamily="82" charset="0"/>
              </a:rPr>
              <a:t>I</a:t>
            </a:r>
            <a:r>
              <a:rPr lang="de-CH" sz="3200" spc="300" dirty="0">
                <a:solidFill>
                  <a:srgbClr val="FFC000"/>
                </a:solidFill>
                <a:latin typeface="Algerian" panose="04020705040A02060702" pitchFamily="82" charset="0"/>
              </a:rPr>
              <a:t>C</a:t>
            </a:r>
            <a:r>
              <a:rPr lang="de-CH" sz="3200" spc="300" dirty="0">
                <a:solidFill>
                  <a:srgbClr val="0070C0"/>
                </a:solidFill>
                <a:latin typeface="Algerian" panose="04020705040A02060702" pitchFamily="82" charset="0"/>
              </a:rPr>
              <a:t>I</a:t>
            </a:r>
            <a:r>
              <a:rPr lang="de-CH" sz="3200" spc="300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O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7640507-5198-743D-3EBE-9B2328102C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0" y="5232974"/>
            <a:ext cx="1218895" cy="121889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74BDBFE8-CA58-B734-DFC9-E8B9081D8A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9711" y="5266822"/>
            <a:ext cx="1218895" cy="121889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79B48D69-1886-BB91-FC53-54A7A61D09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54161" y="5266822"/>
            <a:ext cx="1218895" cy="1218895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56307984-EDCE-0AC4-67D4-40BC89C143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38611" y="5266822"/>
            <a:ext cx="1218895" cy="1218895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A00FBA2-2323-8532-EAF2-2F6F860B28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38610" y="3690798"/>
            <a:ext cx="1218895" cy="121889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1004A00D-0561-C8B1-05F0-E552F9B5AE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11548" y="3690798"/>
            <a:ext cx="1218895" cy="1218895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C553646D-5F22-3B63-1093-295BC9D08CD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9711" y="3733035"/>
            <a:ext cx="1218895" cy="1218895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03FC41-45B6-1F14-FD49-A9DB5A9737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38609" y="2244263"/>
            <a:ext cx="1218895" cy="1218895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33F9E10E-3F12-506C-9A88-7B35A4D8C67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31620" y="565386"/>
            <a:ext cx="1218895" cy="1218895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FD5B6F15-93FF-B55F-FAC9-982EEA90998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79898" y="3733035"/>
            <a:ext cx="1218895" cy="1218895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6ED12088-3616-F696-EB29-8BE3FA56C92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0085" y="3690797"/>
            <a:ext cx="1218895" cy="1218895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FFCB835B-E362-F7A1-C04F-C1A0CAFF6A5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3811" y="2165397"/>
            <a:ext cx="1218895" cy="1218895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2C83A373-ADA9-1350-7FDF-2C353D85BBD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3810" y="486745"/>
            <a:ext cx="1218895" cy="1218895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CCF58DB-7B55-EC78-0F27-E91F45827C9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22039" y="525068"/>
            <a:ext cx="1218895" cy="1218895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EFF10830-8630-A7A2-949A-49A0D59CE19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11334" y="486744"/>
            <a:ext cx="1218895" cy="1218895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AE4EE2BA-A38F-856B-5B34-B822CF9A964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54161" y="553720"/>
            <a:ext cx="1218895" cy="1218895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07B9D8B1-5D87-6EFB-5B33-4EF11C99FAF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54160" y="2203567"/>
            <a:ext cx="1218895" cy="1218895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31F4DD92-65A8-9B52-2BAF-F41B52BD3D6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31078" y="2195971"/>
            <a:ext cx="1218895" cy="1218895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AF83ED3D-07F8-3B9E-9BF8-4F68867131E5}"/>
              </a:ext>
            </a:extLst>
          </p:cNvPr>
          <p:cNvSpPr txBox="1"/>
          <p:nvPr/>
        </p:nvSpPr>
        <p:spPr>
          <a:xfrm>
            <a:off x="3379898" y="2659310"/>
            <a:ext cx="1751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solidFill>
                  <a:srgbClr val="92D050"/>
                </a:solidFill>
                <a:latin typeface="Algerian" panose="04020705040A02060702" pitchFamily="82" charset="0"/>
              </a:rPr>
              <a:t>F</a:t>
            </a:r>
            <a:r>
              <a:rPr lang="de-CH" sz="3200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I</a:t>
            </a:r>
            <a:r>
              <a:rPr lang="de-CH" sz="3200" dirty="0">
                <a:solidFill>
                  <a:srgbClr val="FF0000"/>
                </a:solidFill>
                <a:latin typeface="Algerian" panose="04020705040A02060702" pitchFamily="82" charset="0"/>
              </a:rPr>
              <a:t>N</a:t>
            </a:r>
            <a:r>
              <a:rPr lang="de-CH" sz="3200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A</a:t>
            </a:r>
            <a:r>
              <a:rPr lang="de-CH" sz="3200" dirty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L</a:t>
            </a:r>
            <a:endParaRPr lang="de-CH" sz="3200" dirty="0">
              <a:solidFill>
                <a:srgbClr val="92D050"/>
              </a:solidFill>
              <a:latin typeface="Algerian" panose="04020705040A02060702" pitchFamily="82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E700D87-486D-E1C9-FC04-BD1F7F0DB2EB}"/>
              </a:ext>
            </a:extLst>
          </p:cNvPr>
          <p:cNvSpPr txBox="1"/>
          <p:nvPr/>
        </p:nvSpPr>
        <p:spPr>
          <a:xfrm>
            <a:off x="4680882" y="6267203"/>
            <a:ext cx="392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2400" dirty="0">
                <a:ln w="19050">
                  <a:noFill/>
                </a:ln>
                <a:solidFill>
                  <a:schemeClr val="tx1"/>
                </a:solidFill>
                <a:latin typeface="Modern No. 20" panose="02070704070505020303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2299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Breitbild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Modern No. 20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Rosa Maria Rodriguez</dc:creator>
  <cp:lastModifiedBy>Rosa Maria Rodriguez</cp:lastModifiedBy>
  <cp:revision>1</cp:revision>
  <dcterms:created xsi:type="dcterms:W3CDTF">2022-11-18T08:36:06Z</dcterms:created>
  <dcterms:modified xsi:type="dcterms:W3CDTF">2022-11-18T09:56:28Z</dcterms:modified>
</cp:coreProperties>
</file>