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927" autoAdjust="0"/>
    <p:restoredTop sz="94660"/>
  </p:normalViewPr>
  <p:slideViewPr>
    <p:cSldViewPr snapToGrid="0">
      <p:cViewPr varScale="1">
        <p:scale>
          <a:sx n="81" d="100"/>
          <a:sy n="81" d="100"/>
        </p:scale>
        <p:origin x="176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1685C-4A75-42EA-AD3A-F54F27FF13A5}" type="datetimeFigureOut">
              <a:rPr lang="en-GB" smtClean="0"/>
              <a:t>26/11/2022</a:t>
            </a:fld>
            <a:endParaRPr lang="en-GB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E2721-5B7D-459F-B38B-AD9EAD0C4102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2425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C1685C-4A75-42EA-AD3A-F54F27FF13A5}" type="datetimeFigureOut">
              <a:rPr lang="en-GB" smtClean="0"/>
              <a:t>26/11/2022</a:t>
            </a:fld>
            <a:endParaRPr lang="en-GB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1E2721-5B7D-459F-B38B-AD9EAD0C4102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5181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8135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>
                <a:solidFill>
                  <a:schemeClr val="bg1"/>
                </a:solidFill>
                <a:latin typeface="BNHeightsBlvd" pitchFamily="2" charset="0"/>
                <a:ea typeface="BNHeightsBlvd" pitchFamily="2" charset="0"/>
              </a:rPr>
              <a:t>How to play</a:t>
            </a:r>
            <a:endParaRPr lang="en-GB" sz="3600" dirty="0">
              <a:solidFill>
                <a:schemeClr val="bg1"/>
              </a:solidFill>
              <a:latin typeface="BNHeightsBlvd" pitchFamily="2" charset="0"/>
              <a:ea typeface="BNHeightsBlvd" pitchFamily="2" charset="0"/>
            </a:endParaRPr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3563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>
                <a:solidFill>
                  <a:schemeClr val="bg1"/>
                </a:solidFill>
                <a:latin typeface="BNHeightsBlvd" pitchFamily="2" charset="0"/>
                <a:ea typeface="BNHeightsBlvd" pitchFamily="2" charset="0"/>
              </a:rPr>
              <a:t>How to play</a:t>
            </a:r>
            <a:endParaRPr lang="en-GB" sz="3600" dirty="0">
              <a:solidFill>
                <a:schemeClr val="bg1"/>
              </a:solidFill>
              <a:latin typeface="BNHeightsBlvd" pitchFamily="2" charset="0"/>
              <a:ea typeface="BNHeightsBlvd" pitchFamily="2" charset="0"/>
            </a:endParaRPr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692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>
                <a:solidFill>
                  <a:schemeClr val="bg1"/>
                </a:solidFill>
                <a:latin typeface="BNHeightsBlvd" pitchFamily="2" charset="0"/>
                <a:ea typeface="BNHeightsBlvd" pitchFamily="2" charset="0"/>
              </a:rPr>
              <a:t>Making an accusation</a:t>
            </a:r>
            <a:endParaRPr lang="en-GB" sz="3600" dirty="0">
              <a:solidFill>
                <a:schemeClr val="bg1"/>
              </a:solidFill>
              <a:latin typeface="BNHeightsBlvd" pitchFamily="2" charset="0"/>
              <a:ea typeface="BNHeightsBlvd" pitchFamily="2" charset="0"/>
            </a:endParaRPr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156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>
                <a:solidFill>
                  <a:schemeClr val="bg1"/>
                </a:solidFill>
                <a:latin typeface="BNHeightsBlvd" pitchFamily="2" charset="0"/>
                <a:ea typeface="BNHeightsBlvd" pitchFamily="2" charset="0"/>
              </a:rPr>
              <a:t>rules</a:t>
            </a:r>
            <a:endParaRPr lang="en-GB" sz="3600" dirty="0">
              <a:solidFill>
                <a:schemeClr val="bg1"/>
              </a:solidFill>
              <a:latin typeface="BNHeightsBlvd" pitchFamily="2" charset="0"/>
              <a:ea typeface="BNHeightsBlvd" pitchFamily="2" charset="0"/>
            </a:endParaRPr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9107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>
                <a:solidFill>
                  <a:schemeClr val="bg1"/>
                </a:solidFill>
                <a:latin typeface="BNHeightsBlvd" pitchFamily="2" charset="0"/>
                <a:ea typeface="BNHeightsBlvd" pitchFamily="2" charset="0"/>
              </a:rPr>
              <a:t>Useful  expressions</a:t>
            </a:r>
            <a:endParaRPr lang="en-GB" sz="3600" dirty="0">
              <a:solidFill>
                <a:schemeClr val="bg1"/>
              </a:solidFill>
              <a:latin typeface="BNHeightsBlvd" pitchFamily="2" charset="0"/>
              <a:ea typeface="BNHeightsBlvd" pitchFamily="2" charset="0"/>
            </a:endParaRPr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1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>
                <a:solidFill>
                  <a:schemeClr val="bg1"/>
                </a:solidFill>
                <a:latin typeface="BNHeightsBlvd" pitchFamily="2" charset="0"/>
                <a:ea typeface="BNHeightsBlvd" pitchFamily="2" charset="0"/>
              </a:rPr>
              <a:t>ROBBERY IN THE NORTH POLE</a:t>
            </a:r>
            <a:endParaRPr lang="en-GB" sz="3600" dirty="0">
              <a:solidFill>
                <a:schemeClr val="bg1"/>
              </a:solidFill>
              <a:latin typeface="BNHeightsBlvd" pitchFamily="2" charset="0"/>
              <a:ea typeface="BNHeightsBlvd" pitchFamily="2" charset="0"/>
            </a:endParaRPr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0630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>
                <a:solidFill>
                  <a:schemeClr val="bg1"/>
                </a:solidFill>
                <a:latin typeface="BNHeightsBlvd" pitchFamily="2" charset="0"/>
                <a:ea typeface="BNHeightsBlvd" pitchFamily="2" charset="0"/>
              </a:rPr>
              <a:t>suspects</a:t>
            </a:r>
            <a:endParaRPr lang="en-GB" sz="3600" dirty="0">
              <a:solidFill>
                <a:schemeClr val="bg1"/>
              </a:solidFill>
              <a:latin typeface="BNHeightsBlvd" pitchFamily="2" charset="0"/>
              <a:ea typeface="BNHeightsBlvd" pitchFamily="2" charset="0"/>
            </a:endParaRPr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2823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>
                <a:solidFill>
                  <a:schemeClr val="bg1"/>
                </a:solidFill>
                <a:latin typeface="BNHeightsBlvd" pitchFamily="2" charset="0"/>
                <a:ea typeface="BNHeightsBlvd" pitchFamily="2" charset="0"/>
              </a:rPr>
              <a:t>Stolen TOYS</a:t>
            </a:r>
            <a:endParaRPr lang="en-GB" sz="3600" dirty="0">
              <a:solidFill>
                <a:schemeClr val="bg1"/>
              </a:solidFill>
              <a:latin typeface="BNHeightsBlvd" pitchFamily="2" charset="0"/>
              <a:ea typeface="BNHeightsBlvd" pitchFamily="2" charset="0"/>
            </a:endParaRPr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5769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>
                <a:solidFill>
                  <a:schemeClr val="bg1"/>
                </a:solidFill>
                <a:latin typeface="BNHeightsBlvd" pitchFamily="2" charset="0"/>
                <a:ea typeface="BNHeightsBlvd" pitchFamily="2" charset="0"/>
              </a:rPr>
              <a:t>The NORTH POLE</a:t>
            </a:r>
            <a:endParaRPr lang="en-GB" sz="3600" dirty="0">
              <a:solidFill>
                <a:schemeClr val="bg1"/>
              </a:solidFill>
              <a:latin typeface="BNHeightsBlvd" pitchFamily="2" charset="0"/>
              <a:ea typeface="BNHeightsBlvd" pitchFamily="2" charset="0"/>
            </a:endParaRPr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2982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>
                <a:solidFill>
                  <a:schemeClr val="bg1"/>
                </a:solidFill>
                <a:latin typeface="BNHeightsBlvd" pitchFamily="2" charset="0"/>
                <a:ea typeface="BNHeightsBlvd" pitchFamily="2" charset="0"/>
              </a:rPr>
              <a:t>The objective</a:t>
            </a:r>
            <a:endParaRPr lang="en-GB" sz="3600" dirty="0">
              <a:solidFill>
                <a:schemeClr val="bg1"/>
              </a:solidFill>
              <a:latin typeface="BNHeightsBlvd" pitchFamily="2" charset="0"/>
              <a:ea typeface="BNHeightsBlvd" pitchFamily="2" charset="0"/>
            </a:endParaRPr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2410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>
                <a:solidFill>
                  <a:schemeClr val="bg1"/>
                </a:solidFill>
                <a:latin typeface="BNHeightsBlvd" pitchFamily="2" charset="0"/>
                <a:ea typeface="BNHeightsBlvd" pitchFamily="2" charset="0"/>
              </a:rPr>
              <a:t>The objective</a:t>
            </a:r>
            <a:endParaRPr lang="en-GB" sz="3600" dirty="0">
              <a:solidFill>
                <a:schemeClr val="bg1"/>
              </a:solidFill>
              <a:latin typeface="BNHeightsBlvd" pitchFamily="2" charset="0"/>
              <a:ea typeface="BNHeightsBlvd" pitchFamily="2" charset="0"/>
            </a:endParaRPr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3447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>
                <a:solidFill>
                  <a:schemeClr val="bg1"/>
                </a:solidFill>
                <a:latin typeface="BNHeightsBlvd" pitchFamily="2" charset="0"/>
                <a:ea typeface="BNHeightsBlvd" pitchFamily="2" charset="0"/>
              </a:rPr>
              <a:t>HOW TO START</a:t>
            </a:r>
            <a:endParaRPr lang="en-GB" sz="3600" dirty="0">
              <a:solidFill>
                <a:schemeClr val="bg1"/>
              </a:solidFill>
              <a:latin typeface="BNHeightsBlvd" pitchFamily="2" charset="0"/>
              <a:ea typeface="BNHeightsBlvd" pitchFamily="2" charset="0"/>
            </a:endParaRPr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7492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>
                <a:solidFill>
                  <a:schemeClr val="bg1"/>
                </a:solidFill>
                <a:latin typeface="BNHeightsBlvd" pitchFamily="2" charset="0"/>
                <a:ea typeface="BNHeightsBlvd" pitchFamily="2" charset="0"/>
              </a:rPr>
              <a:t>The cards</a:t>
            </a:r>
            <a:endParaRPr lang="en-GB" sz="3600" dirty="0">
              <a:solidFill>
                <a:schemeClr val="bg1"/>
              </a:solidFill>
              <a:latin typeface="BNHeightsBlvd" pitchFamily="2" charset="0"/>
              <a:ea typeface="BNHeightsBlvd" pitchFamily="2" charset="0"/>
            </a:endParaRPr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78939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</Words>
  <Application>Microsoft Office PowerPoint</Application>
  <PresentationFormat>Presentación en pantalla (4:3)</PresentationFormat>
  <Paragraphs>13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8" baseType="lpstr">
      <vt:lpstr>Arial</vt:lpstr>
      <vt:lpstr>BNHeightsBlvd</vt:lpstr>
      <vt:lpstr>Calibri</vt:lpstr>
      <vt:lpstr>Tema de Office</vt:lpstr>
      <vt:lpstr>Presentación de PowerPoint</vt:lpstr>
      <vt:lpstr>ROBBERY IN THE NORTH POLE</vt:lpstr>
      <vt:lpstr>suspects</vt:lpstr>
      <vt:lpstr>Stolen TOYS</vt:lpstr>
      <vt:lpstr>The NORTH POLE</vt:lpstr>
      <vt:lpstr>The objective</vt:lpstr>
      <vt:lpstr>The objective</vt:lpstr>
      <vt:lpstr>HOW TO START</vt:lpstr>
      <vt:lpstr>The cards</vt:lpstr>
      <vt:lpstr>How to play</vt:lpstr>
      <vt:lpstr>How to play</vt:lpstr>
      <vt:lpstr>Making an accusation</vt:lpstr>
      <vt:lpstr>rules</vt:lpstr>
      <vt:lpstr>Useful  expressions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Ana</dc:creator>
  <cp:lastModifiedBy>Ana Sevilla</cp:lastModifiedBy>
  <cp:revision>2</cp:revision>
  <dcterms:created xsi:type="dcterms:W3CDTF">2019-11-24T17:36:30Z</dcterms:created>
  <dcterms:modified xsi:type="dcterms:W3CDTF">2022-11-26T10:36:22Z</dcterms:modified>
</cp:coreProperties>
</file>