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687"/>
  </p:normalViewPr>
  <p:slideViewPr>
    <p:cSldViewPr snapToGrid="0">
      <p:cViewPr>
        <p:scale>
          <a:sx n="100" d="100"/>
          <a:sy n="100" d="100"/>
        </p:scale>
        <p:origin x="14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AE962-8AB8-850E-364A-F9BB46BA6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E8AC3A-8D37-2343-9C3A-A6D9890A5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A67BB5-D539-8EC0-935F-6292F209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FAB7F3-CFF5-4036-19B3-193C8A71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287F27-DAD0-E01F-103F-B07D72FAE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73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DEB6D-9572-1D25-27A6-145D8262B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760F3E-1BD0-FF38-7F2B-B776B6E17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23A713-2958-CF2E-C38B-E22A00BB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E3A644-235B-B468-A926-1AA4BD9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6F8B23-9F1D-C504-67A0-CA6BC0E9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45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C6B76F-0F5F-5C5D-61C7-D9EB7924A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8C8259-B694-2172-3CEE-9DC7E57B2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921E-FAFB-4451-FE4E-9632F24A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84ADEC-A655-FA88-F229-8AA50DE4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AEC585-3485-53BA-2031-4B316A4B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61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010132-DC4E-A653-823E-A2B3BE31F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7F22DE-6C26-2396-B59A-4C284D2DE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5F048C-C362-0339-DBCC-89BC3F55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C90D88-9A41-3749-E079-7A6EF3B9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FE4705-D413-8B7F-072E-4B352B8D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18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EEE75C-787F-9CDC-D963-5108B82A4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72F449-8C07-1256-FF58-FE615C885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B326E4-4247-E66D-0298-8CC67FEAF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61554-C4A6-F75C-6633-771160DC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5C0922-3C6B-021C-8C86-31E4EC9D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18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2BEE0-F74B-D2B1-9115-CA3E18A87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AC6083-61C7-E051-B059-75339220D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A35629-D4D8-1281-8CBD-0089F625D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15C3C0-77C2-2CAE-11F0-60708868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504DBB-1BF1-7C6B-AA09-B4A6F5CD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E752B3-1726-73E3-13CD-FDC0CC26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73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B402D-06C8-2906-0617-AB1CD1880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EC7DF0-90BE-8F1C-FD9E-2317D7EF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940F1F-52DE-ED78-9936-77931020F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5DDDFB-136D-A069-1B37-BC5180E7D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2A1143-B0B4-D716-7825-7872B7AC6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45E62E-F646-5B82-2B94-CC9E4C01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2A61B7-2EDB-165D-17CB-C65C25754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0485ED-A4FE-1034-53AE-BAC1E02C5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16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CA787-73C6-681A-DA7B-6BEDB4A1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E18076-3591-D39E-168F-32E1A77F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7FC2FE-FE36-088A-FC80-F9BA4C09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39692C-3B08-EB81-A15D-E1A291F4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4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ED476E-D2D3-C334-5E4E-235527D6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3E9CBF-10D0-60B2-B1E9-36E872EF7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A4E5C0-520F-D6D7-7D95-373801F4A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63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96B29-124B-C347-A93A-CDC2CF62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66F219-653E-617D-A140-A0C819E0A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309608-E511-319E-0297-291157263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6F0136-6FF9-7A90-F1D5-F6A090FB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6CCD58-FDC2-B56C-76FD-0FDA25D8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012DA2-E843-C13A-3129-37C86E54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40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08510-8E86-8467-722A-7DEF7AC0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DDA32F-BCD8-03A8-3565-7BC5C0BC4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7222EF-D1BB-000D-F0C0-FF81D05A2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C1983A-4C6B-9FA1-B3B2-3BFAFB320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154A29-11AC-7E9F-9E79-F5F416F7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38384F-DCE1-3BC5-9A95-BA2022BA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7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ECFDFF-8F10-B290-7D43-7D15173D2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B3161E-596F-DCDB-753A-119F9189D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3A0E27-AF7B-189C-32F3-6C3EFB957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237E2-ABF3-3D4B-AE93-5E5FE3F5685F}" type="datetimeFigureOut">
              <a:rPr lang="es-ES" smtClean="0"/>
              <a:t>24/11/22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5DF7BA-CAE4-8909-9BC6-C1DF3712D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62DE50-C5B2-9B95-1C1A-54083B080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24D9-95C2-9145-ACA6-284407BB0C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28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6A2CD4A2-CF2A-63D3-0FFE-21364485DD1C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 centro">
            <a:extLst>
              <a:ext uri="{FF2B5EF4-FFF2-40B4-BE49-F238E27FC236}">
                <a16:creationId xmlns:a16="http://schemas.microsoft.com/office/drawing/2014/main" id="{6FBDD6ED-D578-2A3F-829B-7342DB452ABB}"/>
              </a:ext>
            </a:extLst>
          </p:cNvPr>
          <p:cNvSpPr/>
          <p:nvPr/>
        </p:nvSpPr>
        <p:spPr>
          <a:xfrm>
            <a:off x="5232000" y="0"/>
            <a:ext cx="1728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 2 iz">
            <a:extLst>
              <a:ext uri="{FF2B5EF4-FFF2-40B4-BE49-F238E27FC236}">
                <a16:creationId xmlns:a16="http://schemas.microsoft.com/office/drawing/2014/main" id="{0065A3EE-321A-0D2C-CD89-FE8A8EEE1C8A}"/>
              </a:ext>
            </a:extLst>
          </p:cNvPr>
          <p:cNvSpPr/>
          <p:nvPr/>
        </p:nvSpPr>
        <p:spPr>
          <a:xfrm>
            <a:off x="3504000" y="0"/>
            <a:ext cx="1728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 1 dere">
            <a:extLst>
              <a:ext uri="{FF2B5EF4-FFF2-40B4-BE49-F238E27FC236}">
                <a16:creationId xmlns:a16="http://schemas.microsoft.com/office/drawing/2014/main" id="{910CBDF7-CE1C-4A14-3F9B-F1441E209BAB}"/>
              </a:ext>
            </a:extLst>
          </p:cNvPr>
          <p:cNvSpPr/>
          <p:nvPr/>
        </p:nvSpPr>
        <p:spPr>
          <a:xfrm>
            <a:off x="6960000" y="0"/>
            <a:ext cx="1728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 2 dere">
            <a:extLst>
              <a:ext uri="{FF2B5EF4-FFF2-40B4-BE49-F238E27FC236}">
                <a16:creationId xmlns:a16="http://schemas.microsoft.com/office/drawing/2014/main" id="{1DB22AAC-B5E4-4A65-6FFB-9C1E7BEFC3E9}"/>
              </a:ext>
            </a:extLst>
          </p:cNvPr>
          <p:cNvSpPr/>
          <p:nvPr/>
        </p:nvSpPr>
        <p:spPr>
          <a:xfrm>
            <a:off x="8688000" y="0"/>
            <a:ext cx="1728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 2 iz">
            <a:extLst>
              <a:ext uri="{FF2B5EF4-FFF2-40B4-BE49-F238E27FC236}">
                <a16:creationId xmlns:a16="http://schemas.microsoft.com/office/drawing/2014/main" id="{BD871643-38F6-7A9C-6CF0-C88E5AB8054A}"/>
              </a:ext>
            </a:extLst>
          </p:cNvPr>
          <p:cNvSpPr/>
          <p:nvPr/>
        </p:nvSpPr>
        <p:spPr>
          <a:xfrm>
            <a:off x="1776000" y="0"/>
            <a:ext cx="1728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 final izquierda">
            <a:extLst>
              <a:ext uri="{FF2B5EF4-FFF2-40B4-BE49-F238E27FC236}">
                <a16:creationId xmlns:a16="http://schemas.microsoft.com/office/drawing/2014/main" id="{3DB80E5A-1B9F-7FF0-B509-7BAF97422903}"/>
              </a:ext>
            </a:extLst>
          </p:cNvPr>
          <p:cNvSpPr/>
          <p:nvPr/>
        </p:nvSpPr>
        <p:spPr>
          <a:xfrm>
            <a:off x="48000" y="0"/>
            <a:ext cx="1728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 final derecha">
            <a:extLst>
              <a:ext uri="{FF2B5EF4-FFF2-40B4-BE49-F238E27FC236}">
                <a16:creationId xmlns:a16="http://schemas.microsoft.com/office/drawing/2014/main" id="{0869EA8E-82AE-DD07-E730-16EA5E8B51AA}"/>
              </a:ext>
            </a:extLst>
          </p:cNvPr>
          <p:cNvSpPr/>
          <p:nvPr/>
        </p:nvSpPr>
        <p:spPr>
          <a:xfrm>
            <a:off x="10416000" y="0"/>
            <a:ext cx="1728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balon centro" descr="Imagen que contiene edificio&#10;&#10;Descripción generada automáticamente">
            <a:extLst>
              <a:ext uri="{FF2B5EF4-FFF2-40B4-BE49-F238E27FC236}">
                <a16:creationId xmlns:a16="http://schemas.microsoft.com/office/drawing/2014/main" id="{02132F51-89DE-47E3-55F9-B8D9FBA46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800" y="2641800"/>
            <a:ext cx="1574400" cy="1574400"/>
          </a:xfrm>
          <a:prstGeom prst="rect">
            <a:avLst/>
          </a:prstGeom>
        </p:spPr>
      </p:pic>
      <p:pic>
        <p:nvPicPr>
          <p:cNvPr id="44" name="iz1">
            <a:extLst>
              <a:ext uri="{FF2B5EF4-FFF2-40B4-BE49-F238E27FC236}">
                <a16:creationId xmlns:a16="http://schemas.microsoft.com/office/drawing/2014/main" id="{081FD807-E058-9EF0-707E-DF5F9A67DA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0800" y="2638831"/>
            <a:ext cx="1574400" cy="1574400"/>
          </a:xfrm>
          <a:prstGeom prst="rect">
            <a:avLst/>
          </a:prstGeom>
        </p:spPr>
      </p:pic>
      <p:pic>
        <p:nvPicPr>
          <p:cNvPr id="45" name="iz2">
            <a:extLst>
              <a:ext uri="{FF2B5EF4-FFF2-40B4-BE49-F238E27FC236}">
                <a16:creationId xmlns:a16="http://schemas.microsoft.com/office/drawing/2014/main" id="{39C29389-22CC-0F81-9DD6-EA93E451FCC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852800" y="2609143"/>
            <a:ext cx="1574400" cy="1574400"/>
          </a:xfrm>
          <a:prstGeom prst="rect">
            <a:avLst/>
          </a:prstGeom>
        </p:spPr>
      </p:pic>
      <p:pic>
        <p:nvPicPr>
          <p:cNvPr id="46" name="iz3">
            <a:extLst>
              <a:ext uri="{FF2B5EF4-FFF2-40B4-BE49-F238E27FC236}">
                <a16:creationId xmlns:a16="http://schemas.microsoft.com/office/drawing/2014/main" id="{63721550-A894-FE08-6F25-91B0D49DFE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9078" y="2609143"/>
            <a:ext cx="1574400" cy="1574400"/>
          </a:xfrm>
          <a:prstGeom prst="rect">
            <a:avLst/>
          </a:prstGeom>
        </p:spPr>
      </p:pic>
      <p:pic>
        <p:nvPicPr>
          <p:cNvPr id="47" name="dr1">
            <a:extLst>
              <a:ext uri="{FF2B5EF4-FFF2-40B4-BE49-F238E27FC236}">
                <a16:creationId xmlns:a16="http://schemas.microsoft.com/office/drawing/2014/main" id="{059FC122-5C43-45E5-1553-803497924A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36800" y="2638831"/>
            <a:ext cx="1574400" cy="1574400"/>
          </a:xfrm>
          <a:prstGeom prst="rect">
            <a:avLst/>
          </a:prstGeom>
        </p:spPr>
      </p:pic>
      <p:pic>
        <p:nvPicPr>
          <p:cNvPr id="48" name="dr2">
            <a:extLst>
              <a:ext uri="{FF2B5EF4-FFF2-40B4-BE49-F238E27FC236}">
                <a16:creationId xmlns:a16="http://schemas.microsoft.com/office/drawing/2014/main" id="{C1DD89BD-7B3C-7F87-6074-ED0F5FC13F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764800" y="2638831"/>
            <a:ext cx="1574400" cy="1574400"/>
          </a:xfrm>
          <a:prstGeom prst="rect">
            <a:avLst/>
          </a:prstGeom>
        </p:spPr>
      </p:pic>
      <p:pic>
        <p:nvPicPr>
          <p:cNvPr id="49" name="dr3">
            <a:extLst>
              <a:ext uri="{FF2B5EF4-FFF2-40B4-BE49-F238E27FC236}">
                <a16:creationId xmlns:a16="http://schemas.microsoft.com/office/drawing/2014/main" id="{EB058194-62A2-87C5-702A-30F553D856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569600" y="2638831"/>
            <a:ext cx="1574400" cy="1574400"/>
          </a:xfrm>
          <a:prstGeom prst="rect">
            <a:avLst/>
          </a:prstGeom>
        </p:spPr>
      </p:pic>
      <p:pic>
        <p:nvPicPr>
          <p:cNvPr id="3080" name="click 1 dr">
            <a:extLst>
              <a:ext uri="{FF2B5EF4-FFF2-40B4-BE49-F238E27FC236}">
                <a16:creationId xmlns:a16="http://schemas.microsoft.com/office/drawing/2014/main" id="{0BA354BA-6F8D-9A33-667E-DBC9F96A0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133" y="5985572"/>
            <a:ext cx="645422" cy="64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click 2 dr">
            <a:extLst>
              <a:ext uri="{FF2B5EF4-FFF2-40B4-BE49-F238E27FC236}">
                <a16:creationId xmlns:a16="http://schemas.microsoft.com/office/drawing/2014/main" id="{A6AF0D17-9204-50B8-F8D0-564FD4872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133" y="5985572"/>
            <a:ext cx="645422" cy="64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click 3 dr">
            <a:extLst>
              <a:ext uri="{FF2B5EF4-FFF2-40B4-BE49-F238E27FC236}">
                <a16:creationId xmlns:a16="http://schemas.microsoft.com/office/drawing/2014/main" id="{9E1784F2-B5D0-34A9-115A-25CDED748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945" y="5985572"/>
            <a:ext cx="645422" cy="64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click 3 iz">
            <a:extLst>
              <a:ext uri="{FF2B5EF4-FFF2-40B4-BE49-F238E27FC236}">
                <a16:creationId xmlns:a16="http://schemas.microsoft.com/office/drawing/2014/main" id="{B90D0ABA-2C9B-9856-D504-D8CFFD402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5119" y="5985572"/>
            <a:ext cx="645422" cy="64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click 2 iz">
            <a:extLst>
              <a:ext uri="{FF2B5EF4-FFF2-40B4-BE49-F238E27FC236}">
                <a16:creationId xmlns:a16="http://schemas.microsoft.com/office/drawing/2014/main" id="{095EBDFC-9F70-2441-FA23-52155D141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3119" y="5985572"/>
            <a:ext cx="645422" cy="64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click 1 iz">
            <a:extLst>
              <a:ext uri="{FF2B5EF4-FFF2-40B4-BE49-F238E27FC236}">
                <a16:creationId xmlns:a16="http://schemas.microsoft.com/office/drawing/2014/main" id="{56CAACE8-290D-09C3-8C8F-D9B87CF1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41931" y="5985572"/>
            <a:ext cx="645422" cy="64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7" name="Grupo 56">
            <a:extLst>
              <a:ext uri="{FF2B5EF4-FFF2-40B4-BE49-F238E27FC236}">
                <a16:creationId xmlns:a16="http://schemas.microsoft.com/office/drawing/2014/main" id="{0154E6A2-8125-4D18-2EC3-3F5FA5F30DE4}"/>
              </a:ext>
            </a:extLst>
          </p:cNvPr>
          <p:cNvGrpSpPr/>
          <p:nvPr/>
        </p:nvGrpSpPr>
        <p:grpSpPr>
          <a:xfrm>
            <a:off x="0" y="3456278"/>
            <a:ext cx="4651798" cy="3387038"/>
            <a:chOff x="51996" y="-2167172"/>
            <a:chExt cx="4651798" cy="3387038"/>
          </a:xfrm>
        </p:grpSpPr>
        <p:pic>
          <p:nvPicPr>
            <p:cNvPr id="3084" name="Gana equipo azul">
              <a:extLst>
                <a:ext uri="{FF2B5EF4-FFF2-40B4-BE49-F238E27FC236}">
                  <a16:creationId xmlns:a16="http://schemas.microsoft.com/office/drawing/2014/main" id="{F50317F9-B19C-EC11-F8BE-F04BB68239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0132" y="-2167172"/>
              <a:ext cx="3033662" cy="3033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Gana equipo azul">
              <a:extLst>
                <a:ext uri="{FF2B5EF4-FFF2-40B4-BE49-F238E27FC236}">
                  <a16:creationId xmlns:a16="http://schemas.microsoft.com/office/drawing/2014/main" id="{F77416B9-E52D-3AAE-7725-1A659A53AB34}"/>
                </a:ext>
              </a:extLst>
            </p:cNvPr>
            <p:cNvSpPr/>
            <p:nvPr/>
          </p:nvSpPr>
          <p:spPr>
            <a:xfrm>
              <a:off x="51996" y="209329"/>
              <a:ext cx="3134967" cy="10105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>
                  <a:latin typeface="KG Inimitable Original" panose="02000000000000000000" pitchFamily="2" charset="77"/>
                </a:rPr>
                <a:t>EQUIPO </a:t>
              </a:r>
            </a:p>
            <a:p>
              <a:pPr algn="ctr"/>
              <a:r>
                <a:rPr lang="es-ES" sz="2800" dirty="0">
                  <a:latin typeface="KG Inimitable Original" panose="02000000000000000000" pitchFamily="2" charset="77"/>
                </a:rPr>
                <a:t>AZUL</a:t>
              </a: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1497E266-8596-736F-75CF-9F781D0915C9}"/>
              </a:ext>
            </a:extLst>
          </p:cNvPr>
          <p:cNvGrpSpPr/>
          <p:nvPr/>
        </p:nvGrpSpPr>
        <p:grpSpPr>
          <a:xfrm>
            <a:off x="7441279" y="3652838"/>
            <a:ext cx="4729557" cy="3224757"/>
            <a:chOff x="2944021" y="-1765299"/>
            <a:chExt cx="4729557" cy="3224757"/>
          </a:xfrm>
        </p:grpSpPr>
        <p:pic>
          <p:nvPicPr>
            <p:cNvPr id="59" name="Gana equipo azul">
              <a:extLst>
                <a:ext uri="{FF2B5EF4-FFF2-40B4-BE49-F238E27FC236}">
                  <a16:creationId xmlns:a16="http://schemas.microsoft.com/office/drawing/2014/main" id="{57A7A099-C224-B0A6-DCBA-55F31F3F77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944021" y="-1765299"/>
              <a:ext cx="3033662" cy="3033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Gana equipo azul">
              <a:extLst>
                <a:ext uri="{FF2B5EF4-FFF2-40B4-BE49-F238E27FC236}">
                  <a16:creationId xmlns:a16="http://schemas.microsoft.com/office/drawing/2014/main" id="{B8167A53-ECF8-78BD-224F-E807D60ADC61}"/>
                </a:ext>
              </a:extLst>
            </p:cNvPr>
            <p:cNvSpPr/>
            <p:nvPr/>
          </p:nvSpPr>
          <p:spPr>
            <a:xfrm>
              <a:off x="4538611" y="448921"/>
              <a:ext cx="3134967" cy="1010537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>
                  <a:latin typeface="KG Inimitable Original" panose="02000000000000000000" pitchFamily="2" charset="77"/>
                </a:rPr>
                <a:t>EQUIPO MORADO</a:t>
              </a:r>
            </a:p>
          </p:txBody>
        </p:sp>
      </p:grpSp>
      <p:sp>
        <p:nvSpPr>
          <p:cNvPr id="62" name="Azul puntos">
            <a:extLst>
              <a:ext uri="{FF2B5EF4-FFF2-40B4-BE49-F238E27FC236}">
                <a16:creationId xmlns:a16="http://schemas.microsoft.com/office/drawing/2014/main" id="{A94C0AA6-596F-EBC5-9E55-A6C4C0AAD5EB}"/>
              </a:ext>
            </a:extLst>
          </p:cNvPr>
          <p:cNvSpPr/>
          <p:nvPr/>
        </p:nvSpPr>
        <p:spPr>
          <a:xfrm>
            <a:off x="16828" y="-19593"/>
            <a:ext cx="1601308" cy="709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KG Inimitable Original" panose="02000000000000000000" pitchFamily="2" charset="77"/>
              </a:rPr>
              <a:t>EQUIPO </a:t>
            </a:r>
          </a:p>
          <a:p>
            <a:pPr algn="ctr"/>
            <a:r>
              <a:rPr lang="es-ES" dirty="0">
                <a:latin typeface="KG Inimitable Original" panose="02000000000000000000" pitchFamily="2" charset="77"/>
              </a:rPr>
              <a:t>AZUL</a:t>
            </a:r>
          </a:p>
        </p:txBody>
      </p:sp>
      <p:sp>
        <p:nvSpPr>
          <p:cNvPr id="63" name="Morado puntos">
            <a:extLst>
              <a:ext uri="{FF2B5EF4-FFF2-40B4-BE49-F238E27FC236}">
                <a16:creationId xmlns:a16="http://schemas.microsoft.com/office/drawing/2014/main" id="{743BDCA9-8EF9-8037-F440-7482E640C10F}"/>
              </a:ext>
            </a:extLst>
          </p:cNvPr>
          <p:cNvSpPr/>
          <p:nvPr/>
        </p:nvSpPr>
        <p:spPr>
          <a:xfrm>
            <a:off x="10619492" y="2822"/>
            <a:ext cx="1601308" cy="70970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KG Inimitable Original" panose="02000000000000000000" pitchFamily="2" charset="77"/>
              </a:rPr>
              <a:t>EQUIPO </a:t>
            </a:r>
          </a:p>
          <a:p>
            <a:pPr algn="ctr"/>
            <a:r>
              <a:rPr lang="es-ES" dirty="0">
                <a:latin typeface="KG Inimitable Original" panose="02000000000000000000" pitchFamily="2" charset="77"/>
              </a:rPr>
              <a:t>MORADO</a:t>
            </a:r>
          </a:p>
        </p:txBody>
      </p:sp>
      <p:pic>
        <p:nvPicPr>
          <p:cNvPr id="3086" name="Picture 14">
            <a:extLst>
              <a:ext uri="{FF2B5EF4-FFF2-40B4-BE49-F238E27FC236}">
                <a16:creationId xmlns:a16="http://schemas.microsoft.com/office/drawing/2014/main" id="{51BE9B11-6909-D916-E1F5-6D7B205F7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054" y="104648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4">
            <a:extLst>
              <a:ext uri="{FF2B5EF4-FFF2-40B4-BE49-F238E27FC236}">
                <a16:creationId xmlns:a16="http://schemas.microsoft.com/office/drawing/2014/main" id="{F9156767-CF62-25CB-C8EF-17A78613D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957" y="104648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D3C2AF6D-FAC6-51FD-582E-B210DB49B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07" y="104648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14">
            <a:extLst>
              <a:ext uri="{FF2B5EF4-FFF2-40B4-BE49-F238E27FC236}">
                <a16:creationId xmlns:a16="http://schemas.microsoft.com/office/drawing/2014/main" id="{DA5D3AD4-2670-6B5E-6FA6-79A2AC024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161" y="104648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14">
            <a:extLst>
              <a:ext uri="{FF2B5EF4-FFF2-40B4-BE49-F238E27FC236}">
                <a16:creationId xmlns:a16="http://schemas.microsoft.com/office/drawing/2014/main" id="{6EE0CA27-8DB2-E2ED-A61C-FC2E53ACA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184" y="104648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14">
            <a:extLst>
              <a:ext uri="{FF2B5EF4-FFF2-40B4-BE49-F238E27FC236}">
                <a16:creationId xmlns:a16="http://schemas.microsoft.com/office/drawing/2014/main" id="{97561E3E-5183-9D86-4017-FA80400D5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08" y="75354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4">
            <a:extLst>
              <a:ext uri="{FF2B5EF4-FFF2-40B4-BE49-F238E27FC236}">
                <a16:creationId xmlns:a16="http://schemas.microsoft.com/office/drawing/2014/main" id="{F93609E8-CB62-32AA-95CC-5F6EC0231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611" y="75354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4">
            <a:extLst>
              <a:ext uri="{FF2B5EF4-FFF2-40B4-BE49-F238E27FC236}">
                <a16:creationId xmlns:a16="http://schemas.microsoft.com/office/drawing/2014/main" id="{F2679637-0969-EC5A-6840-3D0938F19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861" y="75354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4">
            <a:extLst>
              <a:ext uri="{FF2B5EF4-FFF2-40B4-BE49-F238E27FC236}">
                <a16:creationId xmlns:a16="http://schemas.microsoft.com/office/drawing/2014/main" id="{3B7FAB93-268C-AF9F-AACF-AD9084484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815" y="75354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4">
            <a:extLst>
              <a:ext uri="{FF2B5EF4-FFF2-40B4-BE49-F238E27FC236}">
                <a16:creationId xmlns:a16="http://schemas.microsoft.com/office/drawing/2014/main" id="{32631C97-BC08-926E-DAC2-067C5C5F7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838" y="75354"/>
            <a:ext cx="564486" cy="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9" name="Rectángulo 3088">
            <a:extLst>
              <a:ext uri="{FF2B5EF4-FFF2-40B4-BE49-F238E27FC236}">
                <a16:creationId xmlns:a16="http://schemas.microsoft.com/office/drawing/2014/main" id="{398717B9-BF01-07B7-2921-914E2D432977}"/>
              </a:ext>
            </a:extLst>
          </p:cNvPr>
          <p:cNvSpPr/>
          <p:nvPr/>
        </p:nvSpPr>
        <p:spPr>
          <a:xfrm>
            <a:off x="21164" y="1984177"/>
            <a:ext cx="898157" cy="2883708"/>
          </a:xfrm>
          <a:prstGeom prst="rect">
            <a:avLst/>
          </a:prstGeom>
          <a:pattFill prst="wdDnDiag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90" name="Rectángulo 3089">
            <a:extLst>
              <a:ext uri="{FF2B5EF4-FFF2-40B4-BE49-F238E27FC236}">
                <a16:creationId xmlns:a16="http://schemas.microsoft.com/office/drawing/2014/main" id="{0C067FE7-086E-513B-A186-B1A81A4E05A7}"/>
              </a:ext>
            </a:extLst>
          </p:cNvPr>
          <p:cNvSpPr/>
          <p:nvPr/>
        </p:nvSpPr>
        <p:spPr>
          <a:xfrm>
            <a:off x="11213642" y="1989506"/>
            <a:ext cx="898157" cy="2883708"/>
          </a:xfrm>
          <a:prstGeom prst="rect">
            <a:avLst/>
          </a:prstGeom>
          <a:pattFill prst="wdDnDiag">
            <a:fgClr>
              <a:schemeClr val="bg2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91" name="Elipse 3090">
            <a:extLst>
              <a:ext uri="{FF2B5EF4-FFF2-40B4-BE49-F238E27FC236}">
                <a16:creationId xmlns:a16="http://schemas.microsoft.com/office/drawing/2014/main" id="{9F26919B-F884-B93D-8CDD-C6A2DC0BC87C}"/>
              </a:ext>
            </a:extLst>
          </p:cNvPr>
          <p:cNvSpPr/>
          <p:nvPr/>
        </p:nvSpPr>
        <p:spPr>
          <a:xfrm>
            <a:off x="5363981" y="2706031"/>
            <a:ext cx="1440000" cy="1440000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92" name="Rectángulo 3091">
            <a:extLst>
              <a:ext uri="{FF2B5EF4-FFF2-40B4-BE49-F238E27FC236}">
                <a16:creationId xmlns:a16="http://schemas.microsoft.com/office/drawing/2014/main" id="{41D13E7F-40F8-F408-A427-D7B283460319}"/>
              </a:ext>
            </a:extLst>
          </p:cNvPr>
          <p:cNvSpPr/>
          <p:nvPr/>
        </p:nvSpPr>
        <p:spPr>
          <a:xfrm>
            <a:off x="16828" y="-1"/>
            <a:ext cx="12127172" cy="684331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94" name="Conector recto 3093">
            <a:extLst>
              <a:ext uri="{FF2B5EF4-FFF2-40B4-BE49-F238E27FC236}">
                <a16:creationId xmlns:a16="http://schemas.microsoft.com/office/drawing/2014/main" id="{F4EF3A95-5C73-3D2F-285A-713B9C762A56}"/>
              </a:ext>
            </a:extLst>
          </p:cNvPr>
          <p:cNvCxnSpPr>
            <a:cxnSpLocks/>
            <a:stCxn id="3092" idx="0"/>
            <a:endCxn id="3091" idx="0"/>
          </p:cNvCxnSpPr>
          <p:nvPr/>
        </p:nvCxnSpPr>
        <p:spPr>
          <a:xfrm>
            <a:off x="6080414" y="-1"/>
            <a:ext cx="3567" cy="270603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5" name="Conector recto 3094">
            <a:extLst>
              <a:ext uri="{FF2B5EF4-FFF2-40B4-BE49-F238E27FC236}">
                <a16:creationId xmlns:a16="http://schemas.microsoft.com/office/drawing/2014/main" id="{50818F37-5176-A910-B237-663BC9CBF620}"/>
              </a:ext>
            </a:extLst>
          </p:cNvPr>
          <p:cNvCxnSpPr>
            <a:cxnSpLocks/>
          </p:cNvCxnSpPr>
          <p:nvPr/>
        </p:nvCxnSpPr>
        <p:spPr>
          <a:xfrm>
            <a:off x="6096612" y="4161145"/>
            <a:ext cx="3567" cy="270603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vamos">
            <a:extLst>
              <a:ext uri="{FF2B5EF4-FFF2-40B4-BE49-F238E27FC236}">
                <a16:creationId xmlns:a16="http://schemas.microsoft.com/office/drawing/2014/main" id="{0B73E8DA-1630-BA15-79CF-6B3A315D705C}"/>
              </a:ext>
            </a:extLst>
          </p:cNvPr>
          <p:cNvSpPr/>
          <p:nvPr/>
        </p:nvSpPr>
        <p:spPr>
          <a:xfrm>
            <a:off x="5208975" y="357675"/>
            <a:ext cx="1728000" cy="471487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Shake it Off Chunky" panose="02000000000000000000" pitchFamily="2" charset="77"/>
              </a:rPr>
              <a:t>¡VAMOS!</a:t>
            </a: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4BD62540-E42A-3912-17D2-6563297A6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7060">
            <a:off x="6455137" y="225118"/>
            <a:ext cx="736599" cy="73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click balon">
            <a:extLst>
              <a:ext uri="{FF2B5EF4-FFF2-40B4-BE49-F238E27FC236}">
                <a16:creationId xmlns:a16="http://schemas.microsoft.com/office/drawing/2014/main" id="{2825E987-3E82-277C-CABF-A39C70FC1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784" y="6035246"/>
            <a:ext cx="546073" cy="54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7" name="Rectángulo 3096">
            <a:extLst>
              <a:ext uri="{FF2B5EF4-FFF2-40B4-BE49-F238E27FC236}">
                <a16:creationId xmlns:a16="http://schemas.microsoft.com/office/drawing/2014/main" id="{DADBC7F3-AA1A-4F5E-612E-67B9DAACE6AD}"/>
              </a:ext>
            </a:extLst>
          </p:cNvPr>
          <p:cNvSpPr/>
          <p:nvPr/>
        </p:nvSpPr>
        <p:spPr>
          <a:xfrm>
            <a:off x="2094247" y="3412908"/>
            <a:ext cx="8571102" cy="238441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9600" b="0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KG Inimitable Original" panose="02000000000000000000" pitchFamily="2" charset="77"/>
              </a:rPr>
              <a:t>¡GOOOOOL!</a:t>
            </a:r>
          </a:p>
        </p:txBody>
      </p:sp>
      <p:pic>
        <p:nvPicPr>
          <p:cNvPr id="3099" name="Picture 2">
            <a:extLst>
              <a:ext uri="{FF2B5EF4-FFF2-40B4-BE49-F238E27FC236}">
                <a16:creationId xmlns:a16="http://schemas.microsoft.com/office/drawing/2014/main" id="{DB5A2E60-143F-9C79-D330-09AD43F16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887" y="1966467"/>
            <a:ext cx="1062182" cy="106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">
            <a:extLst>
              <a:ext uri="{FF2B5EF4-FFF2-40B4-BE49-F238E27FC236}">
                <a16:creationId xmlns:a16="http://schemas.microsoft.com/office/drawing/2014/main" id="{080356D3-D98A-72D9-36E3-1DC2F35B3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391" y="1499130"/>
            <a:ext cx="1767026" cy="17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1" name="Picture 2">
            <a:extLst>
              <a:ext uri="{FF2B5EF4-FFF2-40B4-BE49-F238E27FC236}">
                <a16:creationId xmlns:a16="http://schemas.microsoft.com/office/drawing/2014/main" id="{ADD78437-3C87-4F76-87EE-FC7114711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465" y="2003276"/>
            <a:ext cx="1062182" cy="106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2">
            <a:extLst>
              <a:ext uri="{FF2B5EF4-FFF2-40B4-BE49-F238E27FC236}">
                <a16:creationId xmlns:a16="http://schemas.microsoft.com/office/drawing/2014/main" id="{26762D91-0FFA-F7EF-8526-4A70C685B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899" y="1984264"/>
            <a:ext cx="1767026" cy="17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3" name="Rectángulo 3102">
            <a:extLst>
              <a:ext uri="{FF2B5EF4-FFF2-40B4-BE49-F238E27FC236}">
                <a16:creationId xmlns:a16="http://schemas.microsoft.com/office/drawing/2014/main" id="{C7606EDD-E603-C790-0E2C-FBC90CA371E8}"/>
              </a:ext>
            </a:extLst>
          </p:cNvPr>
          <p:cNvSpPr/>
          <p:nvPr/>
        </p:nvSpPr>
        <p:spPr>
          <a:xfrm>
            <a:off x="1960098" y="3469055"/>
            <a:ext cx="8571102" cy="238441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9600" b="0" cap="none" spc="0" dirty="0">
                <a:ln w="0"/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KG Inimitable Original" panose="02000000000000000000" pitchFamily="2" charset="77"/>
              </a:rPr>
              <a:t>¡GOOOOOL!</a:t>
            </a:r>
          </a:p>
        </p:txBody>
      </p:sp>
      <p:pic>
        <p:nvPicPr>
          <p:cNvPr id="3104" name="Picture 2">
            <a:extLst>
              <a:ext uri="{FF2B5EF4-FFF2-40B4-BE49-F238E27FC236}">
                <a16:creationId xmlns:a16="http://schemas.microsoft.com/office/drawing/2014/main" id="{FAD2F0B8-23EF-87E4-7806-39F006C05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738" y="2022614"/>
            <a:ext cx="1062182" cy="106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5" name="Picture 2">
            <a:extLst>
              <a:ext uri="{FF2B5EF4-FFF2-40B4-BE49-F238E27FC236}">
                <a16:creationId xmlns:a16="http://schemas.microsoft.com/office/drawing/2014/main" id="{824F7927-4674-E837-9B43-409F1728E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42" y="1555277"/>
            <a:ext cx="1767026" cy="17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Picture 2">
            <a:extLst>
              <a:ext uri="{FF2B5EF4-FFF2-40B4-BE49-F238E27FC236}">
                <a16:creationId xmlns:a16="http://schemas.microsoft.com/office/drawing/2014/main" id="{E8C32452-A2DF-99AA-ACE6-C81BD19C6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316" y="2059423"/>
            <a:ext cx="1062182" cy="106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7" name="Picture 2">
            <a:extLst>
              <a:ext uri="{FF2B5EF4-FFF2-40B4-BE49-F238E27FC236}">
                <a16:creationId xmlns:a16="http://schemas.microsoft.com/office/drawing/2014/main" id="{A9EFCDAB-B644-DD32-ECA7-D8B04F136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750" y="2040411"/>
            <a:ext cx="1767026" cy="176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54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3097" grpId="0"/>
      <p:bldP spid="310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17</Words>
  <Application>Microsoft Macintosh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Inimitable Original</vt:lpstr>
      <vt:lpstr>KG Shake it Off Chunky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2</cp:revision>
  <dcterms:created xsi:type="dcterms:W3CDTF">2022-11-24T14:16:36Z</dcterms:created>
  <dcterms:modified xsi:type="dcterms:W3CDTF">2022-11-24T19:45:40Z</dcterms:modified>
</cp:coreProperties>
</file>