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60" r:id="rId9"/>
    <p:sldId id="261" r:id="rId10"/>
    <p:sldId id="262" r:id="rId11"/>
    <p:sldId id="263" r:id="rId12"/>
    <p:sldId id="264" r:id="rId13"/>
    <p:sldId id="265" r:id="rId14"/>
    <p:sldId id="267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1878-C579-4A09-9B93-062996542599}" type="datetimeFigureOut">
              <a:rPr lang="en-GB" smtClean="0"/>
              <a:t>09/10/2022</a:t>
            </a:fld>
            <a:endParaRPr lang="en-GB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7655-22C2-478D-9CCB-D6B7B4B3F924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767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1878-C579-4A09-9B93-062996542599}" type="datetimeFigureOut">
              <a:rPr lang="en-GB" smtClean="0"/>
              <a:t>09/10/2022</a:t>
            </a:fld>
            <a:endParaRPr lang="en-GB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7655-22C2-478D-9CCB-D6B7B4B3F924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10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1878-C579-4A09-9B93-062996542599}" type="datetimeFigureOut">
              <a:rPr lang="en-GB" smtClean="0"/>
              <a:t>09/10/2022</a:t>
            </a:fld>
            <a:endParaRPr lang="en-GB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7655-22C2-478D-9CCB-D6B7B4B3F924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472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1878-C579-4A09-9B93-062996542599}" type="datetimeFigureOut">
              <a:rPr lang="en-GB" smtClean="0"/>
              <a:t>09/10/2022</a:t>
            </a:fld>
            <a:endParaRPr lang="en-GB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7655-22C2-478D-9CCB-D6B7B4B3F924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2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1878-C579-4A09-9B93-062996542599}" type="datetimeFigureOut">
              <a:rPr lang="en-GB" smtClean="0"/>
              <a:t>09/10/2022</a:t>
            </a:fld>
            <a:endParaRPr lang="en-GB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7655-22C2-478D-9CCB-D6B7B4B3F924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1984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1878-C579-4A09-9B93-062996542599}" type="datetimeFigureOut">
              <a:rPr lang="en-GB" smtClean="0"/>
              <a:t>09/10/2022</a:t>
            </a:fld>
            <a:endParaRPr lang="en-GB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7655-22C2-478D-9CCB-D6B7B4B3F924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70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1878-C579-4A09-9B93-062996542599}" type="datetimeFigureOut">
              <a:rPr lang="en-GB" smtClean="0"/>
              <a:t>09/10/2022</a:t>
            </a:fld>
            <a:endParaRPr lang="en-GB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7655-22C2-478D-9CCB-D6B7B4B3F924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74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1878-C579-4A09-9B93-062996542599}" type="datetimeFigureOut">
              <a:rPr lang="en-GB" smtClean="0"/>
              <a:t>09/10/2022</a:t>
            </a:fld>
            <a:endParaRPr lang="en-GB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7655-22C2-478D-9CCB-D6B7B4B3F924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2218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1878-C579-4A09-9B93-062996542599}" type="datetimeFigureOut">
              <a:rPr lang="en-GB" smtClean="0"/>
              <a:t>09/10/2022</a:t>
            </a:fld>
            <a:endParaRPr lang="en-GB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7655-22C2-478D-9CCB-D6B7B4B3F924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08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1878-C579-4A09-9B93-062996542599}" type="datetimeFigureOut">
              <a:rPr lang="en-GB" smtClean="0"/>
              <a:t>09/10/2022</a:t>
            </a:fld>
            <a:endParaRPr lang="en-GB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7655-22C2-478D-9CCB-D6B7B4B3F924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4603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1878-C579-4A09-9B93-062996542599}" type="datetimeFigureOut">
              <a:rPr lang="en-GB" smtClean="0"/>
              <a:t>09/10/2022</a:t>
            </a:fld>
            <a:endParaRPr lang="en-GB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7655-22C2-478D-9CCB-D6B7B4B3F924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99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81878-C579-4A09-9B93-062996542599}" type="datetimeFigureOut">
              <a:rPr lang="en-GB" smtClean="0"/>
              <a:t>09/10/2022</a:t>
            </a:fld>
            <a:endParaRPr lang="en-GB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A7655-22C2-478D-9CCB-D6B7B4B3F924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944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1965918-B7A5-29C2-EF1E-6E1197CB61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039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37E653B-916E-325E-C13E-29EABF779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567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D72DBCE-507C-0B49-5B8C-B932409F34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791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DC5DFE2-B222-B887-B433-2C0DFCE043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19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2619A6B-1243-ACBE-C5D8-932A42981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47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2713622-2458-1A54-0DA0-E64CEC320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92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132221F-2DA0-6152-94F2-3D70A3120A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838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B81D7E1-AA62-8DC5-C253-CDEFAAC249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61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4FB761A-C676-C598-D82E-72FDD108F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971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4753F34-30B4-191C-EB50-10AB3B21A2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04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5129B67-F1D8-3A1B-ACB0-B410F3B06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738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FC3374F-8AD5-D7EA-3973-ABD2E04F4F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837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4A9CEEF-1761-CDB2-DB6E-5C9AFA0FD9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911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44AABCE-A760-FC73-2E04-BFFF7369CB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4744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0</Words>
  <Application>Microsoft Office PowerPoint</Application>
  <PresentationFormat>Presentación en pantalla (4:3)</PresentationFormat>
  <Paragraphs>0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</dc:creator>
  <cp:lastModifiedBy>Ana Sevilla</cp:lastModifiedBy>
  <cp:revision>52</cp:revision>
  <dcterms:created xsi:type="dcterms:W3CDTF">2019-08-20T20:17:49Z</dcterms:created>
  <dcterms:modified xsi:type="dcterms:W3CDTF">2022-10-09T15:18:55Z</dcterms:modified>
</cp:coreProperties>
</file>