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E8E"/>
    <a:srgbClr val="EEC9F2"/>
    <a:srgbClr val="3B2004"/>
    <a:srgbClr val="856505"/>
    <a:srgbClr val="F7B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2D2391-4257-4CA2-9324-BED5B693D4F7}" v="142" dt="2022-10-19T10:28:15.676"/>
    <p1510:client id="{01C57A4B-3C2B-4186-8BD8-7DC8E7E73C40}" v="33" dt="2022-10-22T10:51:48.210"/>
    <p1510:client id="{2D93BA6E-ED4C-4965-97A8-14C48C73228B}" v="1528" dt="2022-10-20T10:49:42.990"/>
    <p1510:client id="{3EDF99A2-3781-4EA5-B393-BC3F93F64423}" v="384" dt="2022-10-22T12:09:01.542"/>
    <p1510:client id="{44E3F35E-B2ED-48B4-B5C0-267958578D65}" v="159" dt="2022-10-19T08:45:28.395"/>
    <p1510:client id="{56390D91-5854-4103-BB75-C6264E453E5A}" v="797" dt="2022-10-22T13:40:53.196"/>
    <p1510:client id="{7696B0E9-9DD5-473F-B7CE-5C22B78E0A53}" v="1387" dt="2022-10-22T10:22:18.057"/>
    <p1510:client id="{8439A025-BC97-4504-BB89-38E085DB348B}" v="23" dt="2022-10-19T08:59:35.961"/>
    <p1510:client id="{A299F240-37ED-4B83-A711-336685540D08}" v="113" dt="2022-10-22T10:44:49.561"/>
    <p1510:client id="{D84E1393-75B6-46BA-ABCC-71A34FBFBDEA}" v="105" dt="2022-10-19T07:37:17.615"/>
    <p1510:client id="{DB644A6C-DA67-4539-B9EF-9A5DC67D2D08}" v="214" dt="2022-10-21T10:00:22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D4379426-B861-BF51-C986-F780EEBC880B}"/>
              </a:ext>
            </a:extLst>
          </p:cNvPr>
          <p:cNvSpPr/>
          <p:nvPr/>
        </p:nvSpPr>
        <p:spPr>
          <a:xfrm>
            <a:off x="238355" y="5218814"/>
            <a:ext cx="2560371" cy="1242136"/>
          </a:xfrm>
          <a:prstGeom prst="rightArrow">
            <a:avLst/>
          </a:prstGeom>
          <a:solidFill>
            <a:srgbClr val="ED7D31"/>
          </a:solidFill>
          <a:ln w="57150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2FC18107-CF5B-0D67-FB0B-654B144E31B1}"/>
              </a:ext>
            </a:extLst>
          </p:cNvPr>
          <p:cNvSpPr/>
          <p:nvPr/>
        </p:nvSpPr>
        <p:spPr>
          <a:xfrm>
            <a:off x="143248" y="203908"/>
            <a:ext cx="1182442" cy="1049397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Triángulo rectángulo 5">
            <a:extLst>
              <a:ext uri="{FF2B5EF4-FFF2-40B4-BE49-F238E27FC236}">
                <a16:creationId xmlns:a16="http://schemas.microsoft.com/office/drawing/2014/main" id="{9D713E03-CC50-A562-A4D7-1B441CCB5185}"/>
              </a:ext>
            </a:extLst>
          </p:cNvPr>
          <p:cNvSpPr/>
          <p:nvPr/>
        </p:nvSpPr>
        <p:spPr>
          <a:xfrm rot="10800000">
            <a:off x="346324" y="276419"/>
            <a:ext cx="909734" cy="909734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1" name="Imagen 91" descr="Icono&#10;&#10;Descripción generada automáticamente">
            <a:extLst>
              <a:ext uri="{FF2B5EF4-FFF2-40B4-BE49-F238E27FC236}">
                <a16:creationId xmlns:a16="http://schemas.microsoft.com/office/drawing/2014/main" id="{41E14AB2-29D7-ACD8-5DBA-7E3369865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93" y="5295900"/>
            <a:ext cx="865415" cy="851808"/>
          </a:xfrm>
          <a:prstGeom prst="rect">
            <a:avLst/>
          </a:prstGeom>
        </p:spPr>
      </p:pic>
      <p:sp>
        <p:nvSpPr>
          <p:cNvPr id="53" name="Rectángulo 52">
            <a:extLst>
              <a:ext uri="{FF2B5EF4-FFF2-40B4-BE49-F238E27FC236}">
                <a16:creationId xmlns:a16="http://schemas.microsoft.com/office/drawing/2014/main" id="{DE5EDC2E-FC3C-745F-DDC1-F42DDC0C5700}"/>
              </a:ext>
            </a:extLst>
          </p:cNvPr>
          <p:cNvSpPr/>
          <p:nvPr/>
        </p:nvSpPr>
        <p:spPr>
          <a:xfrm>
            <a:off x="8476448" y="5241170"/>
            <a:ext cx="1182442" cy="1049397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Triángulo rectángulo 19">
            <a:extLst>
              <a:ext uri="{FF2B5EF4-FFF2-40B4-BE49-F238E27FC236}">
                <a16:creationId xmlns:a16="http://schemas.microsoft.com/office/drawing/2014/main" id="{AA7325DF-8492-A4C2-ABB9-C1C93B6F091F}"/>
              </a:ext>
            </a:extLst>
          </p:cNvPr>
          <p:cNvSpPr/>
          <p:nvPr/>
        </p:nvSpPr>
        <p:spPr>
          <a:xfrm rot="10800000">
            <a:off x="8657583" y="5300953"/>
            <a:ext cx="909734" cy="90973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06E7D156-2E81-DC1E-6470-5C0A7FF49EF9}"/>
              </a:ext>
            </a:extLst>
          </p:cNvPr>
          <p:cNvSpPr/>
          <p:nvPr/>
        </p:nvSpPr>
        <p:spPr>
          <a:xfrm>
            <a:off x="143247" y="4001016"/>
            <a:ext cx="1182442" cy="1049397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Triángulo rectángulo 6">
            <a:extLst>
              <a:ext uri="{FF2B5EF4-FFF2-40B4-BE49-F238E27FC236}">
                <a16:creationId xmlns:a16="http://schemas.microsoft.com/office/drawing/2014/main" id="{A0F5B285-F5FE-4E05-DC58-984E0A5B3FE8}"/>
              </a:ext>
            </a:extLst>
          </p:cNvPr>
          <p:cNvSpPr/>
          <p:nvPr/>
        </p:nvSpPr>
        <p:spPr>
          <a:xfrm rot="5400000">
            <a:off x="234466" y="4100045"/>
            <a:ext cx="909734" cy="909734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3CFA2284-3703-6585-086A-85D478BE953E}"/>
              </a:ext>
            </a:extLst>
          </p:cNvPr>
          <p:cNvSpPr/>
          <p:nvPr/>
        </p:nvSpPr>
        <p:spPr>
          <a:xfrm>
            <a:off x="4313784" y="203908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A0E37BA-FD44-4765-E8CF-6EF3AD727EAB}"/>
              </a:ext>
            </a:extLst>
          </p:cNvPr>
          <p:cNvSpPr/>
          <p:nvPr/>
        </p:nvSpPr>
        <p:spPr>
          <a:xfrm>
            <a:off x="7085178" y="203908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2C072EF-14BA-F6DA-BC04-D1F071A6E203}"/>
              </a:ext>
            </a:extLst>
          </p:cNvPr>
          <p:cNvSpPr/>
          <p:nvPr/>
        </p:nvSpPr>
        <p:spPr>
          <a:xfrm>
            <a:off x="1528945" y="203908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6288AF0-CB43-32DD-0C44-C7E21BE0B25B}"/>
              </a:ext>
            </a:extLst>
          </p:cNvPr>
          <p:cNvSpPr/>
          <p:nvPr/>
        </p:nvSpPr>
        <p:spPr>
          <a:xfrm>
            <a:off x="2914641" y="203908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D2793CD0-066D-E452-55D1-F3CF054F79B5}"/>
              </a:ext>
            </a:extLst>
          </p:cNvPr>
          <p:cNvSpPr/>
          <p:nvPr/>
        </p:nvSpPr>
        <p:spPr>
          <a:xfrm>
            <a:off x="5699482" y="203908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A85026CC-E123-CBBA-FEB6-7863E2F7E6AC}"/>
              </a:ext>
            </a:extLst>
          </p:cNvPr>
          <p:cNvSpPr/>
          <p:nvPr/>
        </p:nvSpPr>
        <p:spPr>
          <a:xfrm>
            <a:off x="8476448" y="203907"/>
            <a:ext cx="1182442" cy="1049397"/>
          </a:xfrm>
          <a:prstGeom prst="rect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D797E0E2-35A5-3C54-542D-9290E4E35B16}"/>
              </a:ext>
            </a:extLst>
          </p:cNvPr>
          <p:cNvSpPr/>
          <p:nvPr/>
        </p:nvSpPr>
        <p:spPr>
          <a:xfrm>
            <a:off x="4313783" y="1469610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5D88F10E-1859-805A-7712-E8D73BA2728D}"/>
              </a:ext>
            </a:extLst>
          </p:cNvPr>
          <p:cNvSpPr/>
          <p:nvPr/>
        </p:nvSpPr>
        <p:spPr>
          <a:xfrm>
            <a:off x="143247" y="1469610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CE11F665-5B62-92EF-E1D7-28CFF1B0A900}"/>
              </a:ext>
            </a:extLst>
          </p:cNvPr>
          <p:cNvSpPr/>
          <p:nvPr/>
        </p:nvSpPr>
        <p:spPr>
          <a:xfrm>
            <a:off x="7085177" y="1469610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A45BEB34-675F-AA9E-24EA-175C4799E606}"/>
              </a:ext>
            </a:extLst>
          </p:cNvPr>
          <p:cNvSpPr/>
          <p:nvPr/>
        </p:nvSpPr>
        <p:spPr>
          <a:xfrm>
            <a:off x="1528944" y="1469610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DD73BF8-42E8-82E2-26ED-11AB2232C0E9}"/>
              </a:ext>
            </a:extLst>
          </p:cNvPr>
          <p:cNvSpPr/>
          <p:nvPr/>
        </p:nvSpPr>
        <p:spPr>
          <a:xfrm>
            <a:off x="2914640" y="1469610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281037B0-C796-C792-8130-C55F05258628}"/>
              </a:ext>
            </a:extLst>
          </p:cNvPr>
          <p:cNvSpPr/>
          <p:nvPr/>
        </p:nvSpPr>
        <p:spPr>
          <a:xfrm>
            <a:off x="5699481" y="1469610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25E952F9-E0A4-DA38-BF60-5EB54A3B1B7D}"/>
              </a:ext>
            </a:extLst>
          </p:cNvPr>
          <p:cNvSpPr/>
          <p:nvPr/>
        </p:nvSpPr>
        <p:spPr>
          <a:xfrm>
            <a:off x="8476447" y="1469609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8478F4C-3E0A-BC83-6B60-694D446161D0}"/>
              </a:ext>
            </a:extLst>
          </p:cNvPr>
          <p:cNvSpPr/>
          <p:nvPr/>
        </p:nvSpPr>
        <p:spPr>
          <a:xfrm>
            <a:off x="4313784" y="2735314"/>
            <a:ext cx="1182442" cy="10493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5761BBED-D670-6FD3-10F5-236590EDCB30}"/>
              </a:ext>
            </a:extLst>
          </p:cNvPr>
          <p:cNvSpPr/>
          <p:nvPr/>
        </p:nvSpPr>
        <p:spPr>
          <a:xfrm>
            <a:off x="143248" y="2735314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3D699409-023F-2F60-26F2-FECA156558C9}"/>
              </a:ext>
            </a:extLst>
          </p:cNvPr>
          <p:cNvSpPr/>
          <p:nvPr/>
        </p:nvSpPr>
        <p:spPr>
          <a:xfrm>
            <a:off x="7085178" y="2735314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680467B6-000E-2AD8-3EA6-5FB373078B65}"/>
              </a:ext>
            </a:extLst>
          </p:cNvPr>
          <p:cNvSpPr/>
          <p:nvPr/>
        </p:nvSpPr>
        <p:spPr>
          <a:xfrm>
            <a:off x="1528945" y="2735314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DA9187D-C7EC-49FD-D9F1-7EBD22669CD8}"/>
              </a:ext>
            </a:extLst>
          </p:cNvPr>
          <p:cNvSpPr/>
          <p:nvPr/>
        </p:nvSpPr>
        <p:spPr>
          <a:xfrm>
            <a:off x="2914641" y="2735314"/>
            <a:ext cx="1182442" cy="10493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06560E8-3606-2837-393D-77A013315B75}"/>
              </a:ext>
            </a:extLst>
          </p:cNvPr>
          <p:cNvSpPr/>
          <p:nvPr/>
        </p:nvSpPr>
        <p:spPr>
          <a:xfrm>
            <a:off x="5699482" y="2735314"/>
            <a:ext cx="1182442" cy="104939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7BC5AE4-9DD6-3368-DAD8-3DD98B5F749A}"/>
              </a:ext>
            </a:extLst>
          </p:cNvPr>
          <p:cNvSpPr/>
          <p:nvPr/>
        </p:nvSpPr>
        <p:spPr>
          <a:xfrm>
            <a:off x="8476448" y="2735313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DDC85A9D-270C-C895-FA30-0F0DAC899BAF}"/>
              </a:ext>
            </a:extLst>
          </p:cNvPr>
          <p:cNvSpPr/>
          <p:nvPr/>
        </p:nvSpPr>
        <p:spPr>
          <a:xfrm>
            <a:off x="4313783" y="4001016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A17D92FA-E7A4-9E63-1404-9FF0177E074E}"/>
              </a:ext>
            </a:extLst>
          </p:cNvPr>
          <p:cNvSpPr/>
          <p:nvPr/>
        </p:nvSpPr>
        <p:spPr>
          <a:xfrm>
            <a:off x="7085177" y="4001016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41E899E2-F65C-10B3-7F56-4DEEFD207D9B}"/>
              </a:ext>
            </a:extLst>
          </p:cNvPr>
          <p:cNvSpPr/>
          <p:nvPr/>
        </p:nvSpPr>
        <p:spPr>
          <a:xfrm>
            <a:off x="1528944" y="4001016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3C2F8885-A8B4-3B43-9A7A-9F9EAE9A2BD0}"/>
              </a:ext>
            </a:extLst>
          </p:cNvPr>
          <p:cNvSpPr/>
          <p:nvPr/>
        </p:nvSpPr>
        <p:spPr>
          <a:xfrm>
            <a:off x="2914640" y="4001016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BE4550E2-F653-9340-9167-87A05B9BCC7B}"/>
              </a:ext>
            </a:extLst>
          </p:cNvPr>
          <p:cNvSpPr/>
          <p:nvPr/>
        </p:nvSpPr>
        <p:spPr>
          <a:xfrm>
            <a:off x="5699481" y="4001016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FDB63377-862C-3CC4-21D9-A8865DC00F2E}"/>
              </a:ext>
            </a:extLst>
          </p:cNvPr>
          <p:cNvSpPr/>
          <p:nvPr/>
        </p:nvSpPr>
        <p:spPr>
          <a:xfrm>
            <a:off x="8476447" y="4001015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312CE1F9-576A-3B4E-8E65-BB82E46C6CB4}"/>
              </a:ext>
            </a:extLst>
          </p:cNvPr>
          <p:cNvSpPr/>
          <p:nvPr/>
        </p:nvSpPr>
        <p:spPr>
          <a:xfrm>
            <a:off x="4313784" y="5233844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8D4CBB20-B1A9-7A8D-0248-6A936C123E8F}"/>
              </a:ext>
            </a:extLst>
          </p:cNvPr>
          <p:cNvSpPr/>
          <p:nvPr/>
        </p:nvSpPr>
        <p:spPr>
          <a:xfrm>
            <a:off x="7085178" y="5233844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E1D5AC1E-9EF0-CF7D-94EA-09CE4AC05AE8}"/>
              </a:ext>
            </a:extLst>
          </p:cNvPr>
          <p:cNvSpPr/>
          <p:nvPr/>
        </p:nvSpPr>
        <p:spPr>
          <a:xfrm>
            <a:off x="2914641" y="5233844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Rectángulo 51">
            <a:extLst>
              <a:ext uri="{FF2B5EF4-FFF2-40B4-BE49-F238E27FC236}">
                <a16:creationId xmlns:a16="http://schemas.microsoft.com/office/drawing/2014/main" id="{01D47D07-E2DF-C229-2507-7A06D984952E}"/>
              </a:ext>
            </a:extLst>
          </p:cNvPr>
          <p:cNvSpPr/>
          <p:nvPr/>
        </p:nvSpPr>
        <p:spPr>
          <a:xfrm>
            <a:off x="5699482" y="5233844"/>
            <a:ext cx="1182442" cy="1049397"/>
          </a:xfrm>
          <a:prstGeom prst="rect">
            <a:avLst/>
          </a:prstGeom>
          <a:solidFill>
            <a:srgbClr val="EEC9F2"/>
          </a:solidFill>
          <a:ln w="57150"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9236B23F-5B81-7C2D-993D-937EB71D1CE8}"/>
              </a:ext>
            </a:extLst>
          </p:cNvPr>
          <p:cNvCxnSpPr/>
          <p:nvPr/>
        </p:nvCxnSpPr>
        <p:spPr>
          <a:xfrm flipV="1">
            <a:off x="2844327" y="5175072"/>
            <a:ext cx="5463885" cy="18847"/>
          </a:xfrm>
          <a:prstGeom prst="straightConnector1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recto de flecha 64">
            <a:extLst>
              <a:ext uri="{FF2B5EF4-FFF2-40B4-BE49-F238E27FC236}">
                <a16:creationId xmlns:a16="http://schemas.microsoft.com/office/drawing/2014/main" id="{6C689286-1873-34CA-958B-E2833203DD47}"/>
              </a:ext>
            </a:extLst>
          </p:cNvPr>
          <p:cNvCxnSpPr>
            <a:cxnSpLocks/>
          </p:cNvCxnSpPr>
          <p:nvPr/>
        </p:nvCxnSpPr>
        <p:spPr>
          <a:xfrm flipV="1">
            <a:off x="1414133" y="1387866"/>
            <a:ext cx="6987884" cy="10656"/>
          </a:xfrm>
          <a:prstGeom prst="straightConnector1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3B894489-373E-1BAF-6FAF-92D90389D1F3}"/>
              </a:ext>
            </a:extLst>
          </p:cNvPr>
          <p:cNvCxnSpPr>
            <a:cxnSpLocks/>
          </p:cNvCxnSpPr>
          <p:nvPr/>
        </p:nvCxnSpPr>
        <p:spPr>
          <a:xfrm flipH="1">
            <a:off x="8334148" y="1375890"/>
            <a:ext cx="45476" cy="3831134"/>
          </a:xfrm>
          <a:prstGeom prst="straightConnector1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ED5B876E-5ED9-6A44-5B85-46802477686E}"/>
              </a:ext>
            </a:extLst>
          </p:cNvPr>
          <p:cNvCxnSpPr>
            <a:cxnSpLocks/>
          </p:cNvCxnSpPr>
          <p:nvPr/>
        </p:nvCxnSpPr>
        <p:spPr>
          <a:xfrm flipH="1">
            <a:off x="1431959" y="1412518"/>
            <a:ext cx="15790" cy="2533078"/>
          </a:xfrm>
          <a:prstGeom prst="straightConnector1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565582EF-EF59-553D-26FF-EF95D932DD3A}"/>
              </a:ext>
            </a:extLst>
          </p:cNvPr>
          <p:cNvCxnSpPr>
            <a:cxnSpLocks/>
          </p:cNvCxnSpPr>
          <p:nvPr/>
        </p:nvCxnSpPr>
        <p:spPr>
          <a:xfrm>
            <a:off x="1408562" y="3931052"/>
            <a:ext cx="5564738" cy="549"/>
          </a:xfrm>
          <a:prstGeom prst="straightConnector1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de flecha 68">
            <a:extLst>
              <a:ext uri="{FF2B5EF4-FFF2-40B4-BE49-F238E27FC236}">
                <a16:creationId xmlns:a16="http://schemas.microsoft.com/office/drawing/2014/main" id="{70BC58F5-1742-A903-6BE8-93CAEF86B85E}"/>
              </a:ext>
            </a:extLst>
          </p:cNvPr>
          <p:cNvCxnSpPr>
            <a:cxnSpLocks/>
          </p:cNvCxnSpPr>
          <p:nvPr/>
        </p:nvCxnSpPr>
        <p:spPr>
          <a:xfrm flipH="1">
            <a:off x="6973962" y="2654624"/>
            <a:ext cx="4585" cy="1311637"/>
          </a:xfrm>
          <a:prstGeom prst="straightConnector1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uadroTexto 70">
            <a:extLst>
              <a:ext uri="{FF2B5EF4-FFF2-40B4-BE49-F238E27FC236}">
                <a16:creationId xmlns:a16="http://schemas.microsoft.com/office/drawing/2014/main" id="{9F6036B5-4F60-E770-8D44-171F31D3C7EC}"/>
              </a:ext>
            </a:extLst>
          </p:cNvPr>
          <p:cNvSpPr txBox="1"/>
          <p:nvPr/>
        </p:nvSpPr>
        <p:spPr>
          <a:xfrm>
            <a:off x="1972234" y="3059205"/>
            <a:ext cx="180975" cy="3619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93F34844-F0B7-9650-6FBA-46A255327C67}"/>
              </a:ext>
            </a:extLst>
          </p:cNvPr>
          <p:cNvSpPr txBox="1"/>
          <p:nvPr/>
        </p:nvSpPr>
        <p:spPr>
          <a:xfrm>
            <a:off x="3081618" y="2991971"/>
            <a:ext cx="2398058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4400">
                <a:latin typeface="Batang"/>
                <a:ea typeface="Batang"/>
                <a:cs typeface="Calibri"/>
              </a:rPr>
              <a:t>llegada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A39C886-A6AF-5F52-E875-14E30EFE401C}"/>
              </a:ext>
            </a:extLst>
          </p:cNvPr>
          <p:cNvSpPr/>
          <p:nvPr/>
        </p:nvSpPr>
        <p:spPr>
          <a:xfrm>
            <a:off x="2917717" y="2736785"/>
            <a:ext cx="3973878" cy="1049693"/>
          </a:xfrm>
          <a:prstGeom prst="rect">
            <a:avLst/>
          </a:prstGeom>
          <a:solidFill>
            <a:srgbClr val="FFFF00"/>
          </a:solidFill>
          <a:ln w="57150">
            <a:solidFill>
              <a:srgbClr val="8565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" name="Conector recto de flecha 3">
            <a:extLst>
              <a:ext uri="{FF2B5EF4-FFF2-40B4-BE49-F238E27FC236}">
                <a16:creationId xmlns:a16="http://schemas.microsoft.com/office/drawing/2014/main" id="{2E7E84D7-AC1F-A906-5CBB-20FF290A1AC4}"/>
              </a:ext>
            </a:extLst>
          </p:cNvPr>
          <p:cNvCxnSpPr>
            <a:cxnSpLocks/>
          </p:cNvCxnSpPr>
          <p:nvPr/>
        </p:nvCxnSpPr>
        <p:spPr>
          <a:xfrm>
            <a:off x="2920133" y="2649440"/>
            <a:ext cx="4049638" cy="15202"/>
          </a:xfrm>
          <a:prstGeom prst="straightConnector1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riángulo rectángulo 4">
            <a:extLst>
              <a:ext uri="{FF2B5EF4-FFF2-40B4-BE49-F238E27FC236}">
                <a16:creationId xmlns:a16="http://schemas.microsoft.com/office/drawing/2014/main" id="{206F7FB7-D15C-2202-732E-188842A8EAAB}"/>
              </a:ext>
            </a:extLst>
          </p:cNvPr>
          <p:cNvSpPr/>
          <p:nvPr/>
        </p:nvSpPr>
        <p:spPr>
          <a:xfrm>
            <a:off x="234305" y="276419"/>
            <a:ext cx="909734" cy="90973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Triángulo rectángulo 7">
            <a:extLst>
              <a:ext uri="{FF2B5EF4-FFF2-40B4-BE49-F238E27FC236}">
                <a16:creationId xmlns:a16="http://schemas.microsoft.com/office/drawing/2014/main" id="{005FCF4B-91F5-EC9B-2196-8E2F1F3E771C}"/>
              </a:ext>
            </a:extLst>
          </p:cNvPr>
          <p:cNvSpPr/>
          <p:nvPr/>
        </p:nvSpPr>
        <p:spPr>
          <a:xfrm rot="16200000">
            <a:off x="346441" y="4100044"/>
            <a:ext cx="909734" cy="90973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riángulo rectángulo 8">
            <a:extLst>
              <a:ext uri="{FF2B5EF4-FFF2-40B4-BE49-F238E27FC236}">
                <a16:creationId xmlns:a16="http://schemas.microsoft.com/office/drawing/2014/main" id="{AF2BDE1C-CD28-3097-B90C-4D10C4EFB9D3}"/>
              </a:ext>
            </a:extLst>
          </p:cNvPr>
          <p:cNvSpPr/>
          <p:nvPr/>
        </p:nvSpPr>
        <p:spPr>
          <a:xfrm rot="5400000">
            <a:off x="8517537" y="266174"/>
            <a:ext cx="909734" cy="90973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Triángulo rectángulo 9">
            <a:extLst>
              <a:ext uri="{FF2B5EF4-FFF2-40B4-BE49-F238E27FC236}">
                <a16:creationId xmlns:a16="http://schemas.microsoft.com/office/drawing/2014/main" id="{C3570626-9F53-A718-9DF5-D8471348C058}"/>
              </a:ext>
            </a:extLst>
          </p:cNvPr>
          <p:cNvSpPr/>
          <p:nvPr/>
        </p:nvSpPr>
        <p:spPr>
          <a:xfrm rot="16200000">
            <a:off x="8657497" y="293388"/>
            <a:ext cx="909734" cy="909734"/>
          </a:xfrm>
          <a:prstGeom prst="rtTriangle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Triángulo rectángulo 10">
            <a:extLst>
              <a:ext uri="{FF2B5EF4-FFF2-40B4-BE49-F238E27FC236}">
                <a16:creationId xmlns:a16="http://schemas.microsoft.com/office/drawing/2014/main" id="{C6BF3AA0-D4DD-4950-843B-B2556F0DD813}"/>
              </a:ext>
            </a:extLst>
          </p:cNvPr>
          <p:cNvSpPr/>
          <p:nvPr/>
        </p:nvSpPr>
        <p:spPr>
          <a:xfrm>
            <a:off x="8559599" y="5291099"/>
            <a:ext cx="909734" cy="909734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F09E85B-F1BC-665C-850D-28B94669C330}"/>
              </a:ext>
            </a:extLst>
          </p:cNvPr>
          <p:cNvSpPr txBox="1"/>
          <p:nvPr/>
        </p:nvSpPr>
        <p:spPr>
          <a:xfrm>
            <a:off x="3782786" y="5973536"/>
            <a:ext cx="2721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1</a:t>
            </a:r>
            <a:endParaRPr lang="es-E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E430AC5F-7A81-1B21-DFB3-C2818FF86C51}"/>
              </a:ext>
            </a:extLst>
          </p:cNvPr>
          <p:cNvSpPr txBox="1"/>
          <p:nvPr/>
        </p:nvSpPr>
        <p:spPr>
          <a:xfrm>
            <a:off x="5225143" y="5973535"/>
            <a:ext cx="2721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2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293F4EA0-03DA-C190-0884-6B3E756563F7}"/>
              </a:ext>
            </a:extLst>
          </p:cNvPr>
          <p:cNvSpPr txBox="1"/>
          <p:nvPr/>
        </p:nvSpPr>
        <p:spPr>
          <a:xfrm>
            <a:off x="6613072" y="5973536"/>
            <a:ext cx="2721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3</a:t>
            </a:r>
            <a:endParaRPr lang="es-ES"/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0BE406BF-F2BD-0ADF-5267-8F0F1E8FA38E}"/>
              </a:ext>
            </a:extLst>
          </p:cNvPr>
          <p:cNvSpPr txBox="1"/>
          <p:nvPr/>
        </p:nvSpPr>
        <p:spPr>
          <a:xfrm>
            <a:off x="7987392" y="5973535"/>
            <a:ext cx="2721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4</a:t>
            </a:r>
            <a:endParaRPr lang="es-ES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A3BE9F64-D6F5-27DB-21C9-1D94CE60AE87}"/>
              </a:ext>
            </a:extLst>
          </p:cNvPr>
          <p:cNvSpPr txBox="1"/>
          <p:nvPr/>
        </p:nvSpPr>
        <p:spPr>
          <a:xfrm>
            <a:off x="8518072" y="5973536"/>
            <a:ext cx="2721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5</a:t>
            </a:r>
            <a:endParaRPr lang="es-ES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2749C808-43FB-5603-A449-9C3DD72AB38A}"/>
              </a:ext>
            </a:extLst>
          </p:cNvPr>
          <p:cNvSpPr txBox="1"/>
          <p:nvPr/>
        </p:nvSpPr>
        <p:spPr>
          <a:xfrm>
            <a:off x="9334499" y="5265964"/>
            <a:ext cx="2721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6</a:t>
            </a:r>
            <a:endParaRPr lang="es-ES"/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2126A1EC-E9EE-7871-1BD5-599AE207EEA0}"/>
              </a:ext>
            </a:extLst>
          </p:cNvPr>
          <p:cNvSpPr txBox="1"/>
          <p:nvPr/>
        </p:nvSpPr>
        <p:spPr>
          <a:xfrm>
            <a:off x="9336810" y="4735286"/>
            <a:ext cx="2721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7</a:t>
            </a:r>
            <a:endParaRPr lang="es-ES"/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AAC85241-B311-A071-B569-8D8CA071A76F}"/>
              </a:ext>
            </a:extLst>
          </p:cNvPr>
          <p:cNvSpPr txBox="1"/>
          <p:nvPr/>
        </p:nvSpPr>
        <p:spPr>
          <a:xfrm>
            <a:off x="9338865" y="3382532"/>
            <a:ext cx="2721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8</a:t>
            </a:r>
            <a:endParaRPr lang="es-ES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BF665197-5952-9922-B708-1200D72DAE2F}"/>
              </a:ext>
            </a:extLst>
          </p:cNvPr>
          <p:cNvSpPr txBox="1"/>
          <p:nvPr/>
        </p:nvSpPr>
        <p:spPr>
          <a:xfrm>
            <a:off x="9303691" y="2149158"/>
            <a:ext cx="27214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9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7B2EC31F-8E6A-BE68-1985-F5DB56ACAFC4}"/>
              </a:ext>
            </a:extLst>
          </p:cNvPr>
          <p:cNvSpPr txBox="1"/>
          <p:nvPr/>
        </p:nvSpPr>
        <p:spPr>
          <a:xfrm>
            <a:off x="9246632" y="872045"/>
            <a:ext cx="41501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10</a:t>
            </a:r>
            <a:endParaRPr lang="es-ES"/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82995C63-091D-950F-CE06-3BE17884C8D0}"/>
              </a:ext>
            </a:extLst>
          </p:cNvPr>
          <p:cNvSpPr txBox="1"/>
          <p:nvPr/>
        </p:nvSpPr>
        <p:spPr>
          <a:xfrm>
            <a:off x="8482641" y="208214"/>
            <a:ext cx="421820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11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DF867A6A-A83B-4E59-D26C-8EA67D4D2034}"/>
              </a:ext>
            </a:extLst>
          </p:cNvPr>
          <p:cNvSpPr txBox="1"/>
          <p:nvPr/>
        </p:nvSpPr>
        <p:spPr>
          <a:xfrm>
            <a:off x="7088421" y="208214"/>
            <a:ext cx="48985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12</a:t>
            </a:r>
            <a:endParaRPr lang="es-ES"/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75861DE2-487A-2BB7-292D-83F1E6FEE0A9}"/>
              </a:ext>
            </a:extLst>
          </p:cNvPr>
          <p:cNvSpPr txBox="1"/>
          <p:nvPr/>
        </p:nvSpPr>
        <p:spPr>
          <a:xfrm>
            <a:off x="5694974" y="203725"/>
            <a:ext cx="4218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13</a:t>
            </a:r>
            <a:endParaRPr lang="es-ES"/>
          </a:p>
        </p:txBody>
      </p:sp>
      <p:sp>
        <p:nvSpPr>
          <p:cNvPr id="19" name="CuadroTexto 1">
            <a:extLst>
              <a:ext uri="{FF2B5EF4-FFF2-40B4-BE49-F238E27FC236}">
                <a16:creationId xmlns:a16="http://schemas.microsoft.com/office/drawing/2014/main" id="{B8D305E6-1AC1-A264-0C34-0BEDDD5C62C5}"/>
              </a:ext>
            </a:extLst>
          </p:cNvPr>
          <p:cNvSpPr txBox="1"/>
          <p:nvPr/>
        </p:nvSpPr>
        <p:spPr>
          <a:xfrm>
            <a:off x="4313695" y="204107"/>
            <a:ext cx="42182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14</a:t>
            </a:r>
          </a:p>
        </p:txBody>
      </p:sp>
      <p:sp>
        <p:nvSpPr>
          <p:cNvPr id="30" name="CuadroTexto 1">
            <a:extLst>
              <a:ext uri="{FF2B5EF4-FFF2-40B4-BE49-F238E27FC236}">
                <a16:creationId xmlns:a16="http://schemas.microsoft.com/office/drawing/2014/main" id="{B8D305E6-1AC1-A264-0C34-0BEDDD5C62C5}"/>
              </a:ext>
            </a:extLst>
          </p:cNvPr>
          <p:cNvSpPr txBox="1"/>
          <p:nvPr/>
        </p:nvSpPr>
        <p:spPr>
          <a:xfrm>
            <a:off x="2918271" y="207023"/>
            <a:ext cx="421820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15</a:t>
            </a:r>
            <a:endParaRPr lang="es-ES"/>
          </a:p>
        </p:txBody>
      </p:sp>
      <p:sp>
        <p:nvSpPr>
          <p:cNvPr id="38" name="CuadroTexto 1">
            <a:extLst>
              <a:ext uri="{FF2B5EF4-FFF2-40B4-BE49-F238E27FC236}">
                <a16:creationId xmlns:a16="http://schemas.microsoft.com/office/drawing/2014/main" id="{B8D305E6-1AC1-A264-0C34-0BEDDD5C62C5}"/>
              </a:ext>
            </a:extLst>
          </p:cNvPr>
          <p:cNvSpPr txBox="1"/>
          <p:nvPr/>
        </p:nvSpPr>
        <p:spPr>
          <a:xfrm>
            <a:off x="1535686" y="209938"/>
            <a:ext cx="435427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16</a:t>
            </a:r>
            <a:endParaRPr lang="es-ES"/>
          </a:p>
        </p:txBody>
      </p:sp>
      <p:sp>
        <p:nvSpPr>
          <p:cNvPr id="46" name="CuadroTexto 1">
            <a:extLst>
              <a:ext uri="{FF2B5EF4-FFF2-40B4-BE49-F238E27FC236}">
                <a16:creationId xmlns:a16="http://schemas.microsoft.com/office/drawing/2014/main" id="{B8D305E6-1AC1-A264-0C34-0BEDDD5C62C5}"/>
              </a:ext>
            </a:extLst>
          </p:cNvPr>
          <p:cNvSpPr txBox="1"/>
          <p:nvPr/>
        </p:nvSpPr>
        <p:spPr>
          <a:xfrm>
            <a:off x="911103" y="225684"/>
            <a:ext cx="435427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17</a:t>
            </a:r>
            <a:endParaRPr lang="es-ES"/>
          </a:p>
        </p:txBody>
      </p:sp>
      <p:sp>
        <p:nvSpPr>
          <p:cNvPr id="50" name="CuadroTexto 1">
            <a:extLst>
              <a:ext uri="{FF2B5EF4-FFF2-40B4-BE49-F238E27FC236}">
                <a16:creationId xmlns:a16="http://schemas.microsoft.com/office/drawing/2014/main" id="{B8D305E6-1AC1-A264-0C34-0BEDDD5C62C5}"/>
              </a:ext>
            </a:extLst>
          </p:cNvPr>
          <p:cNvSpPr txBox="1"/>
          <p:nvPr/>
        </p:nvSpPr>
        <p:spPr>
          <a:xfrm>
            <a:off x="145796" y="2206496"/>
            <a:ext cx="449034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19</a:t>
            </a:r>
          </a:p>
        </p:txBody>
      </p:sp>
      <p:sp>
        <p:nvSpPr>
          <p:cNvPr id="54" name="CuadroTexto 1">
            <a:extLst>
              <a:ext uri="{FF2B5EF4-FFF2-40B4-BE49-F238E27FC236}">
                <a16:creationId xmlns:a16="http://schemas.microsoft.com/office/drawing/2014/main" id="{B8D305E6-1AC1-A264-0C34-0BEDDD5C62C5}"/>
              </a:ext>
            </a:extLst>
          </p:cNvPr>
          <p:cNvSpPr txBox="1"/>
          <p:nvPr/>
        </p:nvSpPr>
        <p:spPr>
          <a:xfrm>
            <a:off x="148756" y="3426667"/>
            <a:ext cx="449034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20</a:t>
            </a:r>
            <a:endParaRPr lang="es-ES"/>
          </a:p>
        </p:txBody>
      </p:sp>
      <p:sp>
        <p:nvSpPr>
          <p:cNvPr id="55" name="CuadroTexto 1">
            <a:extLst>
              <a:ext uri="{FF2B5EF4-FFF2-40B4-BE49-F238E27FC236}">
                <a16:creationId xmlns:a16="http://schemas.microsoft.com/office/drawing/2014/main" id="{B8D305E6-1AC1-A264-0C34-0BEDDD5C62C5}"/>
              </a:ext>
            </a:extLst>
          </p:cNvPr>
          <p:cNvSpPr txBox="1"/>
          <p:nvPr/>
        </p:nvSpPr>
        <p:spPr>
          <a:xfrm>
            <a:off x="165708" y="4059789"/>
            <a:ext cx="435427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21</a:t>
            </a:r>
            <a:endParaRPr lang="es-ES"/>
          </a:p>
        </p:txBody>
      </p:sp>
      <p:sp>
        <p:nvSpPr>
          <p:cNvPr id="70" name="CuadroTexto 1">
            <a:extLst>
              <a:ext uri="{FF2B5EF4-FFF2-40B4-BE49-F238E27FC236}">
                <a16:creationId xmlns:a16="http://schemas.microsoft.com/office/drawing/2014/main" id="{B8D305E6-1AC1-A264-0C34-0BEDDD5C62C5}"/>
              </a:ext>
            </a:extLst>
          </p:cNvPr>
          <p:cNvSpPr txBox="1"/>
          <p:nvPr/>
        </p:nvSpPr>
        <p:spPr>
          <a:xfrm>
            <a:off x="906287" y="4694978"/>
            <a:ext cx="503463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22</a:t>
            </a:r>
            <a:endParaRPr lang="es-ES"/>
          </a:p>
        </p:txBody>
      </p:sp>
      <p:sp>
        <p:nvSpPr>
          <p:cNvPr id="76" name="CuadroTexto 1">
            <a:extLst>
              <a:ext uri="{FF2B5EF4-FFF2-40B4-BE49-F238E27FC236}">
                <a16:creationId xmlns:a16="http://schemas.microsoft.com/office/drawing/2014/main" id="{B8D305E6-1AC1-A264-0C34-0BEDDD5C62C5}"/>
              </a:ext>
            </a:extLst>
          </p:cNvPr>
          <p:cNvSpPr txBox="1"/>
          <p:nvPr/>
        </p:nvSpPr>
        <p:spPr>
          <a:xfrm>
            <a:off x="2357502" y="4736441"/>
            <a:ext cx="503463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23</a:t>
            </a:r>
            <a:endParaRPr lang="es-ES"/>
          </a:p>
        </p:txBody>
      </p:sp>
      <p:sp>
        <p:nvSpPr>
          <p:cNvPr id="77" name="CuadroTexto 1">
            <a:extLst>
              <a:ext uri="{FF2B5EF4-FFF2-40B4-BE49-F238E27FC236}">
                <a16:creationId xmlns:a16="http://schemas.microsoft.com/office/drawing/2014/main" id="{B8D305E6-1AC1-A264-0C34-0BEDDD5C62C5}"/>
              </a:ext>
            </a:extLst>
          </p:cNvPr>
          <p:cNvSpPr txBox="1"/>
          <p:nvPr/>
        </p:nvSpPr>
        <p:spPr>
          <a:xfrm>
            <a:off x="3720141" y="4736313"/>
            <a:ext cx="503463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24</a:t>
            </a:r>
            <a:endParaRPr lang="es-ES"/>
          </a:p>
        </p:txBody>
      </p:sp>
      <p:sp>
        <p:nvSpPr>
          <p:cNvPr id="78" name="CuadroTexto 1">
            <a:extLst>
              <a:ext uri="{FF2B5EF4-FFF2-40B4-BE49-F238E27FC236}">
                <a16:creationId xmlns:a16="http://schemas.microsoft.com/office/drawing/2014/main" id="{B8D305E6-1AC1-A264-0C34-0BEDDD5C62C5}"/>
              </a:ext>
            </a:extLst>
          </p:cNvPr>
          <p:cNvSpPr txBox="1"/>
          <p:nvPr/>
        </p:nvSpPr>
        <p:spPr>
          <a:xfrm>
            <a:off x="5142602" y="4733103"/>
            <a:ext cx="449034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25</a:t>
            </a:r>
            <a:endParaRPr lang="es-ES"/>
          </a:p>
        </p:txBody>
      </p:sp>
      <p:sp>
        <p:nvSpPr>
          <p:cNvPr id="79" name="CuadroTexto 1">
            <a:extLst>
              <a:ext uri="{FF2B5EF4-FFF2-40B4-BE49-F238E27FC236}">
                <a16:creationId xmlns:a16="http://schemas.microsoft.com/office/drawing/2014/main" id="{B8D305E6-1AC1-A264-0C34-0BEDDD5C62C5}"/>
              </a:ext>
            </a:extLst>
          </p:cNvPr>
          <p:cNvSpPr txBox="1"/>
          <p:nvPr/>
        </p:nvSpPr>
        <p:spPr>
          <a:xfrm>
            <a:off x="6520389" y="4742731"/>
            <a:ext cx="449034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26</a:t>
            </a:r>
            <a:endParaRPr lang="es-ES"/>
          </a:p>
        </p:txBody>
      </p:sp>
      <p:sp>
        <p:nvSpPr>
          <p:cNvPr id="80" name="CuadroTexto 1">
            <a:extLst>
              <a:ext uri="{FF2B5EF4-FFF2-40B4-BE49-F238E27FC236}">
                <a16:creationId xmlns:a16="http://schemas.microsoft.com/office/drawing/2014/main" id="{B8D305E6-1AC1-A264-0C34-0BEDDD5C62C5}"/>
              </a:ext>
            </a:extLst>
          </p:cNvPr>
          <p:cNvSpPr txBox="1"/>
          <p:nvPr/>
        </p:nvSpPr>
        <p:spPr>
          <a:xfrm>
            <a:off x="7874813" y="4744914"/>
            <a:ext cx="48985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27</a:t>
            </a:r>
            <a:endParaRPr lang="es-ES"/>
          </a:p>
        </p:txBody>
      </p:sp>
      <p:sp>
        <p:nvSpPr>
          <p:cNvPr id="81" name="CuadroTexto 1">
            <a:extLst>
              <a:ext uri="{FF2B5EF4-FFF2-40B4-BE49-F238E27FC236}">
                <a16:creationId xmlns:a16="http://schemas.microsoft.com/office/drawing/2014/main" id="{B8D305E6-1AC1-A264-0C34-0BEDDD5C62C5}"/>
              </a:ext>
            </a:extLst>
          </p:cNvPr>
          <p:cNvSpPr txBox="1"/>
          <p:nvPr/>
        </p:nvSpPr>
        <p:spPr>
          <a:xfrm>
            <a:off x="7886751" y="3492414"/>
            <a:ext cx="503463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28</a:t>
            </a:r>
          </a:p>
        </p:txBody>
      </p:sp>
      <p:sp>
        <p:nvSpPr>
          <p:cNvPr id="82" name="CuadroTexto 1">
            <a:extLst>
              <a:ext uri="{FF2B5EF4-FFF2-40B4-BE49-F238E27FC236}">
                <a16:creationId xmlns:a16="http://schemas.microsoft.com/office/drawing/2014/main" id="{B8D305E6-1AC1-A264-0C34-0BEDDD5C62C5}"/>
              </a:ext>
            </a:extLst>
          </p:cNvPr>
          <p:cNvSpPr txBox="1"/>
          <p:nvPr/>
        </p:nvSpPr>
        <p:spPr>
          <a:xfrm>
            <a:off x="7872247" y="2211932"/>
            <a:ext cx="449033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29</a:t>
            </a:r>
            <a:endParaRPr lang="es-ES"/>
          </a:p>
        </p:txBody>
      </p:sp>
      <p:sp>
        <p:nvSpPr>
          <p:cNvPr id="83" name="CuadroTexto 1">
            <a:extLst>
              <a:ext uri="{FF2B5EF4-FFF2-40B4-BE49-F238E27FC236}">
                <a16:creationId xmlns:a16="http://schemas.microsoft.com/office/drawing/2014/main" id="{B8D305E6-1AC1-A264-0C34-0BEDDD5C62C5}"/>
              </a:ext>
            </a:extLst>
          </p:cNvPr>
          <p:cNvSpPr txBox="1"/>
          <p:nvPr/>
        </p:nvSpPr>
        <p:spPr>
          <a:xfrm>
            <a:off x="6068786" y="8368393"/>
            <a:ext cx="272142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1</a:t>
            </a:r>
            <a:endParaRPr lang="es-ES"/>
          </a:p>
        </p:txBody>
      </p:sp>
      <p:sp>
        <p:nvSpPr>
          <p:cNvPr id="84" name="CuadroTexto 1">
            <a:extLst>
              <a:ext uri="{FF2B5EF4-FFF2-40B4-BE49-F238E27FC236}">
                <a16:creationId xmlns:a16="http://schemas.microsoft.com/office/drawing/2014/main" id="{BC71C50C-D585-57B5-2760-CBBC13C55BE2}"/>
              </a:ext>
            </a:extLst>
          </p:cNvPr>
          <p:cNvSpPr txBox="1"/>
          <p:nvPr/>
        </p:nvSpPr>
        <p:spPr>
          <a:xfrm>
            <a:off x="6520774" y="2211931"/>
            <a:ext cx="449034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30</a:t>
            </a:r>
            <a:endParaRPr lang="es-ES"/>
          </a:p>
        </p:txBody>
      </p:sp>
      <p:sp>
        <p:nvSpPr>
          <p:cNvPr id="85" name="CuadroTexto 1">
            <a:extLst>
              <a:ext uri="{FF2B5EF4-FFF2-40B4-BE49-F238E27FC236}">
                <a16:creationId xmlns:a16="http://schemas.microsoft.com/office/drawing/2014/main" id="{EB8D5B00-061B-F856-CFAD-4DD5FF88356E}"/>
              </a:ext>
            </a:extLst>
          </p:cNvPr>
          <p:cNvSpPr txBox="1"/>
          <p:nvPr/>
        </p:nvSpPr>
        <p:spPr>
          <a:xfrm>
            <a:off x="5098186" y="2201405"/>
            <a:ext cx="449034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31</a:t>
            </a:r>
            <a:endParaRPr lang="es-ES"/>
          </a:p>
        </p:txBody>
      </p:sp>
      <p:sp>
        <p:nvSpPr>
          <p:cNvPr id="86" name="CuadroTexto 1">
            <a:extLst>
              <a:ext uri="{FF2B5EF4-FFF2-40B4-BE49-F238E27FC236}">
                <a16:creationId xmlns:a16="http://schemas.microsoft.com/office/drawing/2014/main" id="{AFF53C6B-F9EF-F6CA-0AE2-E5CDF04B3639}"/>
              </a:ext>
            </a:extLst>
          </p:cNvPr>
          <p:cNvSpPr txBox="1"/>
          <p:nvPr/>
        </p:nvSpPr>
        <p:spPr>
          <a:xfrm>
            <a:off x="3729255" y="2215012"/>
            <a:ext cx="449034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32</a:t>
            </a:r>
            <a:endParaRPr lang="es-ES"/>
          </a:p>
        </p:txBody>
      </p:sp>
      <p:sp>
        <p:nvSpPr>
          <p:cNvPr id="87" name="CuadroTexto 1">
            <a:extLst>
              <a:ext uri="{FF2B5EF4-FFF2-40B4-BE49-F238E27FC236}">
                <a16:creationId xmlns:a16="http://schemas.microsoft.com/office/drawing/2014/main" id="{D6A03CFB-E6A4-D3D3-D8D8-2D4A14708402}"/>
              </a:ext>
            </a:extLst>
          </p:cNvPr>
          <p:cNvSpPr txBox="1"/>
          <p:nvPr/>
        </p:nvSpPr>
        <p:spPr>
          <a:xfrm>
            <a:off x="2351340" y="2201405"/>
            <a:ext cx="449034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33</a:t>
            </a:r>
            <a:endParaRPr lang="es-ES"/>
          </a:p>
        </p:txBody>
      </p:sp>
      <p:sp>
        <p:nvSpPr>
          <p:cNvPr id="88" name="CuadroTexto 1">
            <a:extLst>
              <a:ext uri="{FF2B5EF4-FFF2-40B4-BE49-F238E27FC236}">
                <a16:creationId xmlns:a16="http://schemas.microsoft.com/office/drawing/2014/main" id="{C8E2BD97-1D9A-E16F-05AE-8B2EC5320DEE}"/>
              </a:ext>
            </a:extLst>
          </p:cNvPr>
          <p:cNvSpPr txBox="1"/>
          <p:nvPr/>
        </p:nvSpPr>
        <p:spPr>
          <a:xfrm>
            <a:off x="2351339" y="3423480"/>
            <a:ext cx="503463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34</a:t>
            </a:r>
            <a:endParaRPr lang="es-ES"/>
          </a:p>
        </p:txBody>
      </p:sp>
      <p:sp>
        <p:nvSpPr>
          <p:cNvPr id="89" name="CuadroTexto 1">
            <a:extLst>
              <a:ext uri="{FF2B5EF4-FFF2-40B4-BE49-F238E27FC236}">
                <a16:creationId xmlns:a16="http://schemas.microsoft.com/office/drawing/2014/main" id="{A577FE26-E2A7-DFF8-F4B7-2369CCE9B3F7}"/>
              </a:ext>
            </a:extLst>
          </p:cNvPr>
          <p:cNvSpPr txBox="1"/>
          <p:nvPr/>
        </p:nvSpPr>
        <p:spPr>
          <a:xfrm>
            <a:off x="170604" y="946467"/>
            <a:ext cx="449033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>
                <a:cs typeface="Calibri"/>
              </a:rPr>
              <a:t>18</a:t>
            </a:r>
            <a:endParaRPr lang="es-ES"/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02FF659A-6386-06DC-CAD8-C7274893FC81}"/>
              </a:ext>
            </a:extLst>
          </p:cNvPr>
          <p:cNvSpPr txBox="1"/>
          <p:nvPr/>
        </p:nvSpPr>
        <p:spPr>
          <a:xfrm>
            <a:off x="1006928" y="5578929"/>
            <a:ext cx="1796141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800" b="1">
                <a:solidFill>
                  <a:srgbClr val="002060"/>
                </a:solidFill>
                <a:latin typeface="Century Schoolbook"/>
                <a:ea typeface="Batang"/>
                <a:cs typeface="Calibri"/>
              </a:rPr>
              <a:t>SALIDA</a:t>
            </a:r>
            <a:endParaRPr lang="es-ES" sz="2800" b="1">
              <a:solidFill>
                <a:srgbClr val="002060"/>
              </a:solidFill>
              <a:latin typeface="Century Schoolbook"/>
              <a:ea typeface="Batang"/>
            </a:endParaRPr>
          </a:p>
        </p:txBody>
      </p:sp>
      <p:pic>
        <p:nvPicPr>
          <p:cNvPr id="92" name="Imagen 92">
            <a:extLst>
              <a:ext uri="{FF2B5EF4-FFF2-40B4-BE49-F238E27FC236}">
                <a16:creationId xmlns:a16="http://schemas.microsoft.com/office/drawing/2014/main" id="{152BCC06-6204-3A03-7A4A-B41086D3A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8222" y="2776367"/>
            <a:ext cx="974271" cy="978693"/>
          </a:xfrm>
          <a:prstGeom prst="rect">
            <a:avLst/>
          </a:prstGeom>
        </p:spPr>
      </p:pic>
      <p:pic>
        <p:nvPicPr>
          <p:cNvPr id="93" name="Imagen 93" descr="Imagen que contiene Icono&#10;&#10;Descripción generada automáticamente">
            <a:extLst>
              <a:ext uri="{FF2B5EF4-FFF2-40B4-BE49-F238E27FC236}">
                <a16:creationId xmlns:a16="http://schemas.microsoft.com/office/drawing/2014/main" id="{1EE48C5A-FECD-20D0-C687-6AFDE13A5D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900" y="5255078"/>
            <a:ext cx="933451" cy="947058"/>
          </a:xfrm>
          <a:prstGeom prst="rect">
            <a:avLst/>
          </a:prstGeom>
        </p:spPr>
      </p:pic>
      <p:pic>
        <p:nvPicPr>
          <p:cNvPr id="94" name="Imagen 93" descr="Imagen que contiene Icono&#10;&#10;Descripción generada automáticamente">
            <a:extLst>
              <a:ext uri="{FF2B5EF4-FFF2-40B4-BE49-F238E27FC236}">
                <a16:creationId xmlns:a16="http://schemas.microsoft.com/office/drawing/2014/main" id="{C4A19519-E39F-B4B9-C5A2-D00FBEC0C1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900" y="302077"/>
            <a:ext cx="933451" cy="947058"/>
          </a:xfrm>
          <a:prstGeom prst="rect">
            <a:avLst/>
          </a:prstGeom>
        </p:spPr>
      </p:pic>
      <p:pic>
        <p:nvPicPr>
          <p:cNvPr id="95" name="Imagen 93" descr="Imagen que contiene Icono&#10;&#10;Descripción generada automáticamente">
            <a:extLst>
              <a:ext uri="{FF2B5EF4-FFF2-40B4-BE49-F238E27FC236}">
                <a16:creationId xmlns:a16="http://schemas.microsoft.com/office/drawing/2014/main" id="{7EBB5BEC-2043-970A-A32D-79216BDB73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80000">
            <a:off x="329293" y="1499506"/>
            <a:ext cx="933451" cy="947058"/>
          </a:xfrm>
          <a:prstGeom prst="rect">
            <a:avLst/>
          </a:prstGeom>
        </p:spPr>
      </p:pic>
      <p:pic>
        <p:nvPicPr>
          <p:cNvPr id="96" name="Imagen 93" descr="Imagen que contiene Icono&#10;&#10;Descripción generada automáticamente">
            <a:extLst>
              <a:ext uri="{FF2B5EF4-FFF2-40B4-BE49-F238E27FC236}">
                <a16:creationId xmlns:a16="http://schemas.microsoft.com/office/drawing/2014/main" id="{9BEFDBB9-741A-F73E-EA01-39B3C94054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2971" y="4057649"/>
            <a:ext cx="933451" cy="947058"/>
          </a:xfrm>
          <a:prstGeom prst="rect">
            <a:avLst/>
          </a:prstGeom>
        </p:spPr>
      </p:pic>
      <p:pic>
        <p:nvPicPr>
          <p:cNvPr id="97" name="Imagen 91" descr="Icono&#10;&#10;Descripción generada automáticamente">
            <a:extLst>
              <a:ext uri="{FF2B5EF4-FFF2-40B4-BE49-F238E27FC236}">
                <a16:creationId xmlns:a16="http://schemas.microsoft.com/office/drawing/2014/main" id="{FB0843C2-F77C-6477-E8D6-6D340D606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2435" y="2805793"/>
            <a:ext cx="865415" cy="851808"/>
          </a:xfrm>
          <a:prstGeom prst="rect">
            <a:avLst/>
          </a:prstGeom>
        </p:spPr>
      </p:pic>
      <p:pic>
        <p:nvPicPr>
          <p:cNvPr id="98" name="Imagen 91" descr="Icono&#10;&#10;Descripción generada automáticamente">
            <a:extLst>
              <a:ext uri="{FF2B5EF4-FFF2-40B4-BE49-F238E27FC236}">
                <a16:creationId xmlns:a16="http://schemas.microsoft.com/office/drawing/2014/main" id="{A6FCD9DC-FA32-7FF3-1FA1-A7F9709F1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7935" y="329293"/>
            <a:ext cx="865415" cy="851808"/>
          </a:xfrm>
          <a:prstGeom prst="rect">
            <a:avLst/>
          </a:prstGeom>
        </p:spPr>
      </p:pic>
      <p:pic>
        <p:nvPicPr>
          <p:cNvPr id="99" name="Imagen 91" descr="Icono&#10;&#10;Descripción generada automáticamente">
            <a:extLst>
              <a:ext uri="{FF2B5EF4-FFF2-40B4-BE49-F238E27FC236}">
                <a16:creationId xmlns:a16="http://schemas.microsoft.com/office/drawing/2014/main" id="{11AC4D7A-B198-8932-4F70-169C480A3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2971" y="1567542"/>
            <a:ext cx="865415" cy="851808"/>
          </a:xfrm>
          <a:prstGeom prst="rect">
            <a:avLst/>
          </a:prstGeom>
        </p:spPr>
      </p:pic>
      <p:pic>
        <p:nvPicPr>
          <p:cNvPr id="100" name="Imagen 91" descr="Icono&#10;&#10;Descripción generada automáticamente">
            <a:extLst>
              <a:ext uri="{FF2B5EF4-FFF2-40B4-BE49-F238E27FC236}">
                <a16:creationId xmlns:a16="http://schemas.microsoft.com/office/drawing/2014/main" id="{C2706E9B-F22E-38FE-BE07-0493FF82D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007" y="4071257"/>
            <a:ext cx="865415" cy="851808"/>
          </a:xfrm>
          <a:prstGeom prst="rect">
            <a:avLst/>
          </a:prstGeom>
        </p:spPr>
      </p:pic>
      <p:sp>
        <p:nvSpPr>
          <p:cNvPr id="104" name="CuadroTexto 103">
            <a:extLst>
              <a:ext uri="{FF2B5EF4-FFF2-40B4-BE49-F238E27FC236}">
                <a16:creationId xmlns:a16="http://schemas.microsoft.com/office/drawing/2014/main" id="{75C26AF0-A549-860E-8BC8-15BEF4C0C6CD}"/>
              </a:ext>
            </a:extLst>
          </p:cNvPr>
          <p:cNvSpPr txBox="1"/>
          <p:nvPr/>
        </p:nvSpPr>
        <p:spPr>
          <a:xfrm>
            <a:off x="3224893" y="2911928"/>
            <a:ext cx="261256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3600">
                <a:solidFill>
                  <a:srgbClr val="002060"/>
                </a:solidFill>
                <a:latin typeface="Century Schoolbook"/>
                <a:cs typeface="Calibri"/>
              </a:rPr>
              <a:t>LLEGADA</a:t>
            </a:r>
            <a:endParaRPr lang="es-ES" sz="3600">
              <a:solidFill>
                <a:srgbClr val="002060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108391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1547A7A9-8916-0E01-218C-8CEEF81F70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868270"/>
              </p:ext>
            </p:extLst>
          </p:nvPr>
        </p:nvGraphicFramePr>
        <p:xfrm>
          <a:off x="291341" y="331478"/>
          <a:ext cx="9235360" cy="629213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19623">
                  <a:extLst>
                    <a:ext uri="{9D8B030D-6E8A-4147-A177-3AD203B41FA5}">
                      <a16:colId xmlns:a16="http://schemas.microsoft.com/office/drawing/2014/main" val="32904334"/>
                    </a:ext>
                  </a:extLst>
                </a:gridCol>
                <a:gridCol w="1421423">
                  <a:extLst>
                    <a:ext uri="{9D8B030D-6E8A-4147-A177-3AD203B41FA5}">
                      <a16:colId xmlns:a16="http://schemas.microsoft.com/office/drawing/2014/main" val="2777307811"/>
                    </a:ext>
                  </a:extLst>
                </a:gridCol>
                <a:gridCol w="1217821">
                  <a:extLst>
                    <a:ext uri="{9D8B030D-6E8A-4147-A177-3AD203B41FA5}">
                      <a16:colId xmlns:a16="http://schemas.microsoft.com/office/drawing/2014/main" val="2290744589"/>
                    </a:ext>
                  </a:extLst>
                </a:gridCol>
                <a:gridCol w="1317624">
                  <a:extLst>
                    <a:ext uri="{9D8B030D-6E8A-4147-A177-3AD203B41FA5}">
                      <a16:colId xmlns:a16="http://schemas.microsoft.com/office/drawing/2014/main" val="409305238"/>
                    </a:ext>
                  </a:extLst>
                </a:gridCol>
                <a:gridCol w="1319623">
                  <a:extLst>
                    <a:ext uri="{9D8B030D-6E8A-4147-A177-3AD203B41FA5}">
                      <a16:colId xmlns:a16="http://schemas.microsoft.com/office/drawing/2014/main" val="1459777046"/>
                    </a:ext>
                  </a:extLst>
                </a:gridCol>
                <a:gridCol w="1319623">
                  <a:extLst>
                    <a:ext uri="{9D8B030D-6E8A-4147-A177-3AD203B41FA5}">
                      <a16:colId xmlns:a16="http://schemas.microsoft.com/office/drawing/2014/main" val="3659904024"/>
                    </a:ext>
                  </a:extLst>
                </a:gridCol>
                <a:gridCol w="1319623">
                  <a:extLst>
                    <a:ext uri="{9D8B030D-6E8A-4147-A177-3AD203B41FA5}">
                      <a16:colId xmlns:a16="http://schemas.microsoft.com/office/drawing/2014/main" val="3227722079"/>
                    </a:ext>
                  </a:extLst>
                </a:gridCol>
              </a:tblGrid>
              <a:tr h="125842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>
                      <a:solidFill>
                        <a:srgbClr val="002060"/>
                      </a:solidFill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002060"/>
                      </a:solidFill>
                    </a:lnT>
                    <a:lnB w="76200">
                      <a:solidFill>
                        <a:srgbClr val="00B0F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002060"/>
                      </a:solidFill>
                    </a:lnT>
                    <a:lnB w="76200">
                      <a:solidFill>
                        <a:srgbClr val="FF000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002060"/>
                      </a:solidFill>
                    </a:lnT>
                    <a:lnB w="76200">
                      <a:solidFill>
                        <a:srgbClr val="FF000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>
                      <a:solidFill>
                        <a:srgbClr val="002060"/>
                      </a:solidFill>
                    </a:lnT>
                    <a:lnB w="76200">
                      <a:solidFill>
                        <a:srgbClr val="FF000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002060"/>
                      </a:solidFill>
                    </a:lnT>
                    <a:lnB w="76200">
                      <a:solidFill>
                        <a:srgbClr val="FF000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002060"/>
                      </a:solidFill>
                    </a:lnT>
                    <a:lnB w="76200">
                      <a:solidFill>
                        <a:srgbClr val="FF000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>
                      <a:solidFill>
                        <a:srgbClr val="002060"/>
                      </a:solidFill>
                    </a:lnR>
                    <a:lnT w="76200">
                      <a:solidFill>
                        <a:srgbClr val="002060"/>
                      </a:solidFill>
                    </a:lnT>
                    <a:lnB w="76200">
                      <a:solidFill>
                        <a:srgbClr val="00B0F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370482"/>
                  </a:ext>
                </a:extLst>
              </a:tr>
              <a:tr h="125842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>
                      <a:solidFill>
                        <a:srgbClr val="002060"/>
                      </a:solidFill>
                    </a:lnL>
                    <a:lnR w="76200">
                      <a:solidFill>
                        <a:srgbClr val="FF0000"/>
                      </a:solidFill>
                    </a:lnR>
                    <a:lnT w="76200">
                      <a:solidFill>
                        <a:srgbClr val="00B0F0"/>
                      </a:solidFill>
                    </a:lnT>
                    <a:lnB w="76200">
                      <a:solidFill>
                        <a:srgbClr val="00B0F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>
                      <a:solidFill>
                        <a:srgbClr val="FF0000"/>
                      </a:solidFill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FF0000"/>
                      </a:solidFill>
                    </a:lnT>
                    <a:lnB w="76200">
                      <a:solidFill>
                        <a:srgbClr val="00B0F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FF0000"/>
                      </a:solidFill>
                    </a:lnT>
                    <a:lnB w="76200">
                      <a:solidFill>
                        <a:srgbClr val="FF000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>
                      <a:solidFill>
                        <a:srgbClr val="FF0000"/>
                      </a:solidFill>
                    </a:lnT>
                    <a:lnB w="76200">
                      <a:solidFill>
                        <a:srgbClr val="FF000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FF0000"/>
                      </a:solidFill>
                    </a:lnT>
                    <a:lnB w="76200">
                      <a:solidFill>
                        <a:srgbClr val="FF000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>
                      <a:solidFill>
                        <a:srgbClr val="FF0000"/>
                      </a:solidFill>
                    </a:lnR>
                    <a:lnT w="76200">
                      <a:solidFill>
                        <a:srgbClr val="FF0000"/>
                      </a:solidFill>
                    </a:lnT>
                    <a:lnB w="76200">
                      <a:solidFill>
                        <a:srgbClr val="00B0F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>
                      <a:solidFill>
                        <a:srgbClr val="FF0000"/>
                      </a:solidFill>
                    </a:lnL>
                    <a:lnR w="76200">
                      <a:solidFill>
                        <a:srgbClr val="002060"/>
                      </a:solidFill>
                    </a:lnR>
                    <a:lnT w="76200">
                      <a:solidFill>
                        <a:srgbClr val="00B0F0"/>
                      </a:solidFill>
                    </a:lnT>
                    <a:lnB w="76200">
                      <a:solidFill>
                        <a:srgbClr val="00B0F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643686"/>
                  </a:ext>
                </a:extLst>
              </a:tr>
              <a:tr h="1258426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>
                      <a:solidFill>
                        <a:srgbClr val="002060"/>
                      </a:solidFill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>
                      <a:solidFill>
                        <a:srgbClr val="00B0F0"/>
                      </a:solidFill>
                    </a:lnT>
                    <a:lnB w="76200">
                      <a:solidFill>
                        <a:srgbClr val="00B0F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>
                      <a:solidFill>
                        <a:srgbClr val="00B0F0"/>
                      </a:solidFill>
                    </a:lnT>
                    <a:lnB w="76200">
                      <a:solidFill>
                        <a:srgbClr val="FF000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>
                      <a:solidFill>
                        <a:srgbClr val="FF0000"/>
                      </a:solidFill>
                    </a:lnB>
                    <a:solidFill>
                      <a:srgbClr val="F58E8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F5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>
                      <a:solidFill>
                        <a:srgbClr val="FF0000"/>
                      </a:solidFill>
                    </a:lnB>
                    <a:solidFill>
                      <a:srgbClr val="F58E8E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12700" cap="flat" cmpd="sng" algn="ctr">
                      <a:solidFill>
                        <a:srgbClr val="F58E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8E8E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>
                      <a:solidFill>
                        <a:srgbClr val="00B0F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>
                      <a:solidFill>
                        <a:srgbClr val="002060"/>
                      </a:solidFill>
                    </a:lnR>
                    <a:lnT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>
                      <a:solidFill>
                        <a:srgbClr val="00B0F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39144"/>
                  </a:ext>
                </a:extLst>
              </a:tr>
              <a:tr h="1258426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>
                      <a:solidFill>
                        <a:srgbClr val="002060"/>
                      </a:solidFill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00B0F0"/>
                      </a:solidFill>
                    </a:lnT>
                    <a:lnB w="76200">
                      <a:solidFill>
                        <a:srgbClr val="00B0F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FF0000"/>
                      </a:solidFill>
                    </a:lnT>
                    <a:lnB w="76200">
                      <a:solidFill>
                        <a:srgbClr val="00B0F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FF0000"/>
                      </a:solidFill>
                    </a:lnT>
                    <a:lnB w="76200">
                      <a:solidFill>
                        <a:srgbClr val="FF000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FF0000"/>
                      </a:solidFill>
                    </a:lnT>
                    <a:lnB w="76200">
                      <a:solidFill>
                        <a:srgbClr val="FF000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FF0000"/>
                      </a:solidFill>
                    </a:lnT>
                    <a:lnB w="76200">
                      <a:solidFill>
                        <a:srgbClr val="FF000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>
                      <a:solidFill>
                        <a:srgbClr val="FF0000"/>
                      </a:solidFill>
                    </a:lnR>
                    <a:lnT w="76200">
                      <a:solidFill>
                        <a:srgbClr val="00B0F0"/>
                      </a:solidFill>
                    </a:lnT>
                    <a:lnB w="76200">
                      <a:solidFill>
                        <a:srgbClr val="FF000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>
                      <a:solidFill>
                        <a:srgbClr val="FF0000"/>
                      </a:solidFill>
                    </a:lnL>
                    <a:lnR w="76200">
                      <a:solidFill>
                        <a:srgbClr val="002060"/>
                      </a:solidFill>
                    </a:lnR>
                    <a:lnT w="76200">
                      <a:solidFill>
                        <a:srgbClr val="00B0F0"/>
                      </a:solidFill>
                    </a:lnT>
                    <a:lnB w="76200">
                      <a:solidFill>
                        <a:srgbClr val="00B0F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959420"/>
                  </a:ext>
                </a:extLst>
              </a:tr>
              <a:tr h="1258426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>
                      <a:solidFill>
                        <a:srgbClr val="002060"/>
                      </a:solidFill>
                    </a:lnL>
                    <a:lnR w="12700">
                      <a:solidFill>
                        <a:srgbClr val="EEC9F2"/>
                      </a:solidFill>
                    </a:lnR>
                    <a:lnT w="76200">
                      <a:solidFill>
                        <a:srgbClr val="00B0F0"/>
                      </a:solidFill>
                    </a:lnT>
                    <a:lnB w="76200">
                      <a:solidFill>
                        <a:srgbClr val="002060"/>
                      </a:solidFill>
                    </a:lnB>
                    <a:solidFill>
                      <a:srgbClr val="EEC9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>
                      <a:solidFill>
                        <a:srgbClr val="EEC9F2"/>
                      </a:solidFill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00B0F0"/>
                      </a:solidFill>
                    </a:lnT>
                    <a:lnB w="76200">
                      <a:solidFill>
                        <a:srgbClr val="002060"/>
                      </a:solidFill>
                    </a:lnB>
                    <a:solidFill>
                      <a:srgbClr val="EEC9F2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FF0000"/>
                      </a:solidFill>
                    </a:lnT>
                    <a:lnB w="76200">
                      <a:solidFill>
                        <a:srgbClr val="00206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>
                      <a:solidFill>
                        <a:srgbClr val="FF0000"/>
                      </a:solidFill>
                    </a:lnT>
                    <a:lnB w="76200">
                      <a:solidFill>
                        <a:srgbClr val="00206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FF0000"/>
                      </a:solidFill>
                    </a:lnT>
                    <a:lnB w="76200">
                      <a:solidFill>
                        <a:srgbClr val="00206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>
                      <a:solidFill>
                        <a:srgbClr val="00B0F0"/>
                      </a:solidFill>
                    </a:lnR>
                    <a:lnT w="76200">
                      <a:solidFill>
                        <a:srgbClr val="FF0000"/>
                      </a:solidFill>
                    </a:lnT>
                    <a:lnB w="76200">
                      <a:solidFill>
                        <a:srgbClr val="00206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s-ES"/>
                    </a:p>
                  </a:txBody>
                  <a:tcPr>
                    <a:lnL w="76200">
                      <a:solidFill>
                        <a:srgbClr val="00B0F0"/>
                      </a:solidFill>
                    </a:lnL>
                    <a:lnR w="76200">
                      <a:solidFill>
                        <a:srgbClr val="002060"/>
                      </a:solidFill>
                    </a:lnR>
                    <a:lnT w="76200">
                      <a:solidFill>
                        <a:srgbClr val="00B0F0"/>
                      </a:solidFill>
                    </a:lnT>
                    <a:lnB w="76200">
                      <a:solidFill>
                        <a:srgbClr val="002060"/>
                      </a:solidFill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295740"/>
                  </a:ext>
                </a:extLst>
              </a:tr>
            </a:tbl>
          </a:graphicData>
        </a:graphic>
      </p:graphicFrame>
      <p:sp>
        <p:nvSpPr>
          <p:cNvPr id="21" name="CuadroTexto 20">
            <a:extLst>
              <a:ext uri="{FF2B5EF4-FFF2-40B4-BE49-F238E27FC236}">
                <a16:creationId xmlns:a16="http://schemas.microsoft.com/office/drawing/2014/main" id="{A13920DB-E398-9F7F-1186-D2101067B64A}"/>
              </a:ext>
            </a:extLst>
          </p:cNvPr>
          <p:cNvSpPr txBox="1"/>
          <p:nvPr/>
        </p:nvSpPr>
        <p:spPr>
          <a:xfrm>
            <a:off x="3072254" y="3074223"/>
            <a:ext cx="2932380" cy="707886"/>
          </a:xfrm>
          <a:prstGeom prst="rect">
            <a:avLst/>
          </a:prstGeom>
          <a:ln>
            <a:solidFill>
              <a:srgbClr val="F58E8E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4000">
                <a:latin typeface="Century Schoolbook"/>
                <a:cs typeface="Calibri"/>
              </a:rPr>
              <a:t>LLEGADA</a:t>
            </a:r>
            <a:endParaRPr lang="es-ES" sz="4000">
              <a:latin typeface="Century Schoolbook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1A557A99-1794-0AFC-C767-9B9EF4A38E8A}"/>
              </a:ext>
            </a:extLst>
          </p:cNvPr>
          <p:cNvSpPr txBox="1"/>
          <p:nvPr/>
        </p:nvSpPr>
        <p:spPr>
          <a:xfrm>
            <a:off x="5254464" y="6327971"/>
            <a:ext cx="2063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2</a:t>
            </a:r>
            <a:endParaRPr lang="es-ES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4F292B3-D1C5-D190-B062-69C6C61369EB}"/>
              </a:ext>
            </a:extLst>
          </p:cNvPr>
          <p:cNvSpPr txBox="1"/>
          <p:nvPr/>
        </p:nvSpPr>
        <p:spPr>
          <a:xfrm>
            <a:off x="4002113" y="6327970"/>
            <a:ext cx="9751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1</a:t>
            </a:r>
            <a:endParaRPr lang="es-ES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D5CB40CB-9ED0-9D4C-B323-95067051FE07}"/>
              </a:ext>
            </a:extLst>
          </p:cNvPr>
          <p:cNvSpPr txBox="1"/>
          <p:nvPr/>
        </p:nvSpPr>
        <p:spPr>
          <a:xfrm>
            <a:off x="6593076" y="6327969"/>
            <a:ext cx="2063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3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B0E000E8-9A78-20D4-6EF4-6697DC574992}"/>
              </a:ext>
            </a:extLst>
          </p:cNvPr>
          <p:cNvSpPr txBox="1"/>
          <p:nvPr/>
        </p:nvSpPr>
        <p:spPr>
          <a:xfrm>
            <a:off x="7928650" y="6327968"/>
            <a:ext cx="2063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4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FFF1A6BB-B343-F0CB-9C08-291B8C6CABE8}"/>
              </a:ext>
            </a:extLst>
          </p:cNvPr>
          <p:cNvSpPr txBox="1"/>
          <p:nvPr/>
        </p:nvSpPr>
        <p:spPr>
          <a:xfrm>
            <a:off x="9237748" y="6327967"/>
            <a:ext cx="2063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5</a:t>
            </a:r>
            <a:endParaRPr lang="es-ES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F7F5FDF-3B2A-AD92-B72B-B6ABA65272D0}"/>
              </a:ext>
            </a:extLst>
          </p:cNvPr>
          <p:cNvSpPr txBox="1"/>
          <p:nvPr/>
        </p:nvSpPr>
        <p:spPr>
          <a:xfrm>
            <a:off x="9240026" y="5026465"/>
            <a:ext cx="2063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6</a:t>
            </a:r>
            <a:endParaRPr lang="es-ES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B1B9F235-4978-6820-59F1-011D925583F5}"/>
              </a:ext>
            </a:extLst>
          </p:cNvPr>
          <p:cNvSpPr txBox="1"/>
          <p:nvPr/>
        </p:nvSpPr>
        <p:spPr>
          <a:xfrm>
            <a:off x="9240028" y="3786932"/>
            <a:ext cx="2063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7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1074ED5-0A33-62FE-FE29-5C29833E22D7}"/>
              </a:ext>
            </a:extLst>
          </p:cNvPr>
          <p:cNvSpPr txBox="1"/>
          <p:nvPr/>
        </p:nvSpPr>
        <p:spPr>
          <a:xfrm>
            <a:off x="9240027" y="2521724"/>
            <a:ext cx="2063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8</a:t>
            </a:r>
            <a:endParaRPr lang="es-ES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D71D43A-C54A-8DB0-E911-123B07A84638}"/>
              </a:ext>
            </a:extLst>
          </p:cNvPr>
          <p:cNvSpPr txBox="1"/>
          <p:nvPr/>
        </p:nvSpPr>
        <p:spPr>
          <a:xfrm>
            <a:off x="9237748" y="1285272"/>
            <a:ext cx="20637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9</a:t>
            </a:r>
            <a:endParaRPr lang="es-ES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F61858C-6A1D-B6EF-AF88-DEF52CE737BD}"/>
              </a:ext>
            </a:extLst>
          </p:cNvPr>
          <p:cNvSpPr txBox="1"/>
          <p:nvPr/>
        </p:nvSpPr>
        <p:spPr>
          <a:xfrm>
            <a:off x="7819708" y="1285271"/>
            <a:ext cx="42438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10</a:t>
            </a:r>
            <a:endParaRPr lang="es-ES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51636D9-6373-51E2-2922-5292DC8E01AD}"/>
              </a:ext>
            </a:extLst>
          </p:cNvPr>
          <p:cNvSpPr txBox="1"/>
          <p:nvPr/>
        </p:nvSpPr>
        <p:spPr>
          <a:xfrm>
            <a:off x="6511310" y="1285272"/>
            <a:ext cx="47889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11</a:t>
            </a:r>
            <a:endParaRPr lang="es-ES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C12E468F-6F81-EA4E-2439-45D427515D7B}"/>
              </a:ext>
            </a:extLst>
          </p:cNvPr>
          <p:cNvSpPr txBox="1"/>
          <p:nvPr/>
        </p:nvSpPr>
        <p:spPr>
          <a:xfrm>
            <a:off x="5213600" y="1285271"/>
            <a:ext cx="47889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12</a:t>
            </a:r>
            <a:endParaRPr lang="es-ES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4BAD4E69-EC92-6F3F-93D8-C26C430FB71F}"/>
              </a:ext>
            </a:extLst>
          </p:cNvPr>
          <p:cNvSpPr txBox="1"/>
          <p:nvPr/>
        </p:nvSpPr>
        <p:spPr>
          <a:xfrm>
            <a:off x="3865927" y="1285271"/>
            <a:ext cx="47889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13</a:t>
            </a:r>
            <a:endParaRPr lang="es-ES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AD1973A2-C4EE-BEDE-82E4-A93C6D6EF686}"/>
              </a:ext>
            </a:extLst>
          </p:cNvPr>
          <p:cNvSpPr txBox="1"/>
          <p:nvPr/>
        </p:nvSpPr>
        <p:spPr>
          <a:xfrm>
            <a:off x="2556068" y="1298898"/>
            <a:ext cx="51976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14</a:t>
            </a:r>
            <a:endParaRPr lang="es-ES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7D62931-7159-053D-F1EC-858441867DF0}"/>
              </a:ext>
            </a:extLst>
          </p:cNvPr>
          <p:cNvSpPr txBox="1"/>
          <p:nvPr/>
        </p:nvSpPr>
        <p:spPr>
          <a:xfrm>
            <a:off x="1192439" y="2521798"/>
            <a:ext cx="43801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16</a:t>
            </a:r>
            <a:endParaRPr lang="es-ES"/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0ED9DA2-D3F6-6EC7-270B-B696D85B0570}"/>
              </a:ext>
            </a:extLst>
          </p:cNvPr>
          <p:cNvSpPr txBox="1"/>
          <p:nvPr/>
        </p:nvSpPr>
        <p:spPr>
          <a:xfrm>
            <a:off x="1192365" y="1288277"/>
            <a:ext cx="4380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15</a:t>
            </a:r>
            <a:endParaRPr lang="es-ES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09E5D795-7890-68F3-61D0-A5F37773D0F0}"/>
              </a:ext>
            </a:extLst>
          </p:cNvPr>
          <p:cNvSpPr txBox="1"/>
          <p:nvPr/>
        </p:nvSpPr>
        <p:spPr>
          <a:xfrm>
            <a:off x="1192473" y="3786933"/>
            <a:ext cx="43801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17</a:t>
            </a:r>
            <a:endParaRPr lang="es-ES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F5F0945-036F-2E11-3CC6-CE3CCD00A421}"/>
              </a:ext>
            </a:extLst>
          </p:cNvPr>
          <p:cNvSpPr txBox="1"/>
          <p:nvPr/>
        </p:nvSpPr>
        <p:spPr>
          <a:xfrm>
            <a:off x="1192366" y="5075633"/>
            <a:ext cx="438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18</a:t>
            </a:r>
            <a:endParaRPr lang="es-ES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D75353DC-46D4-2BDF-C9BD-0F551EABBEA0}"/>
              </a:ext>
            </a:extLst>
          </p:cNvPr>
          <p:cNvSpPr txBox="1"/>
          <p:nvPr/>
        </p:nvSpPr>
        <p:spPr>
          <a:xfrm>
            <a:off x="3797739" y="5026465"/>
            <a:ext cx="4243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20</a:t>
            </a:r>
          </a:p>
          <a:p>
            <a:endParaRPr lang="es-ES">
              <a:cs typeface="Calibri"/>
            </a:endParaRP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D3D9FABB-306A-B8EA-F08A-A04DED5E756C}"/>
              </a:ext>
            </a:extLst>
          </p:cNvPr>
          <p:cNvSpPr txBox="1"/>
          <p:nvPr/>
        </p:nvSpPr>
        <p:spPr>
          <a:xfrm>
            <a:off x="5145396" y="5026465"/>
            <a:ext cx="42438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21</a:t>
            </a:r>
            <a:endParaRPr lang="es-ES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6ACF5E1D-391A-5CE3-B267-268B1A941371}"/>
              </a:ext>
            </a:extLst>
          </p:cNvPr>
          <p:cNvSpPr txBox="1"/>
          <p:nvPr/>
        </p:nvSpPr>
        <p:spPr>
          <a:xfrm>
            <a:off x="6511227" y="5026465"/>
            <a:ext cx="42438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22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2535701-1F68-FBEC-718A-B753F1997B10}"/>
              </a:ext>
            </a:extLst>
          </p:cNvPr>
          <p:cNvSpPr txBox="1"/>
          <p:nvPr/>
        </p:nvSpPr>
        <p:spPr>
          <a:xfrm>
            <a:off x="7819575" y="5026391"/>
            <a:ext cx="42438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23</a:t>
            </a:r>
            <a:endParaRPr lang="es-ES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C007CD13-6523-2D7E-E7A6-332738A4B9A2}"/>
              </a:ext>
            </a:extLst>
          </p:cNvPr>
          <p:cNvSpPr txBox="1"/>
          <p:nvPr/>
        </p:nvSpPr>
        <p:spPr>
          <a:xfrm>
            <a:off x="7819707" y="3786924"/>
            <a:ext cx="107843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24</a:t>
            </a:r>
            <a:endParaRPr lang="es-ES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ED1AA409-8750-FC4B-EAB4-C666A99FC97B}"/>
              </a:ext>
            </a:extLst>
          </p:cNvPr>
          <p:cNvSpPr txBox="1"/>
          <p:nvPr/>
        </p:nvSpPr>
        <p:spPr>
          <a:xfrm>
            <a:off x="7814348" y="2521798"/>
            <a:ext cx="47889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25</a:t>
            </a:r>
            <a:endParaRPr lang="es-ES"/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04AABBF9-CE81-D3A2-4258-317DE55055A9}"/>
              </a:ext>
            </a:extLst>
          </p:cNvPr>
          <p:cNvSpPr txBox="1"/>
          <p:nvPr/>
        </p:nvSpPr>
        <p:spPr>
          <a:xfrm>
            <a:off x="6506043" y="2521725"/>
            <a:ext cx="12283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26</a:t>
            </a:r>
            <a:endParaRPr lang="es-ES"/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DC10DFA6-97A5-7773-8CB9-4DCEA4BA9B64}"/>
              </a:ext>
            </a:extLst>
          </p:cNvPr>
          <p:cNvSpPr txBox="1"/>
          <p:nvPr/>
        </p:nvSpPr>
        <p:spPr>
          <a:xfrm>
            <a:off x="5213523" y="2521724"/>
            <a:ext cx="438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27</a:t>
            </a:r>
            <a:endParaRPr lang="es-ES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0BD820D1-D486-D6AA-8BEF-F53BF921257E}"/>
              </a:ext>
            </a:extLst>
          </p:cNvPr>
          <p:cNvSpPr txBox="1"/>
          <p:nvPr/>
        </p:nvSpPr>
        <p:spPr>
          <a:xfrm>
            <a:off x="3838625" y="2521724"/>
            <a:ext cx="47889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28</a:t>
            </a:r>
            <a:endParaRPr lang="es-ES"/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A8B9817F-2CF9-6A5A-4235-2AD7A7DB1D26}"/>
              </a:ext>
            </a:extLst>
          </p:cNvPr>
          <p:cNvSpPr txBox="1"/>
          <p:nvPr/>
        </p:nvSpPr>
        <p:spPr>
          <a:xfrm>
            <a:off x="2624021" y="2521799"/>
            <a:ext cx="47889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29</a:t>
            </a:r>
            <a:endParaRPr lang="es-ES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FFF2C880-54D1-2682-96B5-7B2683CAC0B4}"/>
              </a:ext>
            </a:extLst>
          </p:cNvPr>
          <p:cNvSpPr txBox="1"/>
          <p:nvPr/>
        </p:nvSpPr>
        <p:spPr>
          <a:xfrm>
            <a:off x="2556034" y="3786188"/>
            <a:ext cx="51976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30</a:t>
            </a:r>
            <a:endParaRPr lang="es-ES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04013BB4-6D25-F604-3A17-CB39FBA2030B}"/>
              </a:ext>
            </a:extLst>
          </p:cNvPr>
          <p:cNvSpPr txBox="1"/>
          <p:nvPr/>
        </p:nvSpPr>
        <p:spPr>
          <a:xfrm>
            <a:off x="2520590" y="5076554"/>
            <a:ext cx="47889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>
                <a:cs typeface="Calibri"/>
              </a:rPr>
              <a:t>19</a:t>
            </a:r>
          </a:p>
        </p:txBody>
      </p:sp>
      <p:sp>
        <p:nvSpPr>
          <p:cNvPr id="2" name="Heptágono 1">
            <a:extLst>
              <a:ext uri="{FF2B5EF4-FFF2-40B4-BE49-F238E27FC236}">
                <a16:creationId xmlns:a16="http://schemas.microsoft.com/office/drawing/2014/main" id="{5C2305D9-24C5-9387-54BC-5834402407C1}"/>
              </a:ext>
            </a:extLst>
          </p:cNvPr>
          <p:cNvSpPr/>
          <p:nvPr/>
        </p:nvSpPr>
        <p:spPr>
          <a:xfrm>
            <a:off x="341435" y="5516317"/>
            <a:ext cx="413507" cy="715154"/>
          </a:xfrm>
          <a:prstGeom prst="heptagon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>
                <a:cs typeface="Calibri"/>
              </a:rPr>
              <a:t>S</a:t>
            </a:r>
            <a:endParaRPr lang="es-ES" sz="2400">
              <a:cs typeface="Calibri"/>
            </a:endParaRPr>
          </a:p>
        </p:txBody>
      </p:sp>
      <p:sp>
        <p:nvSpPr>
          <p:cNvPr id="5" name="Heptágono 4">
            <a:extLst>
              <a:ext uri="{FF2B5EF4-FFF2-40B4-BE49-F238E27FC236}">
                <a16:creationId xmlns:a16="http://schemas.microsoft.com/office/drawing/2014/main" id="{DFD84E0C-8500-8B71-7581-44020DF6C3CE}"/>
              </a:ext>
            </a:extLst>
          </p:cNvPr>
          <p:cNvSpPr/>
          <p:nvPr/>
        </p:nvSpPr>
        <p:spPr>
          <a:xfrm>
            <a:off x="772850" y="5513285"/>
            <a:ext cx="421996" cy="710860"/>
          </a:xfrm>
          <a:prstGeom prst="hept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>
                <a:cs typeface="Calibri"/>
              </a:rPr>
              <a:t>A</a:t>
            </a:r>
            <a:endParaRPr lang="es-ES"/>
          </a:p>
        </p:txBody>
      </p:sp>
      <p:sp>
        <p:nvSpPr>
          <p:cNvPr id="6" name="Heptágono 5">
            <a:extLst>
              <a:ext uri="{FF2B5EF4-FFF2-40B4-BE49-F238E27FC236}">
                <a16:creationId xmlns:a16="http://schemas.microsoft.com/office/drawing/2014/main" id="{314610E5-2FAC-734C-5DAC-4B7F7E61D4A4}"/>
              </a:ext>
            </a:extLst>
          </p:cNvPr>
          <p:cNvSpPr/>
          <p:nvPr/>
        </p:nvSpPr>
        <p:spPr>
          <a:xfrm>
            <a:off x="1226887" y="5526654"/>
            <a:ext cx="371930" cy="728770"/>
          </a:xfrm>
          <a:prstGeom prst="hept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sz="2400">
                <a:cs typeface="Calibri"/>
              </a:rPr>
              <a:t>L</a:t>
            </a:r>
            <a:endParaRPr lang="es-ES" sz="2400"/>
          </a:p>
        </p:txBody>
      </p:sp>
      <p:sp>
        <p:nvSpPr>
          <p:cNvPr id="7" name="Heptágono 6">
            <a:extLst>
              <a:ext uri="{FF2B5EF4-FFF2-40B4-BE49-F238E27FC236}">
                <a16:creationId xmlns:a16="http://schemas.microsoft.com/office/drawing/2014/main" id="{855BC1F9-F046-568D-67C8-BE1A8E10CE36}"/>
              </a:ext>
            </a:extLst>
          </p:cNvPr>
          <p:cNvSpPr/>
          <p:nvPr/>
        </p:nvSpPr>
        <p:spPr>
          <a:xfrm>
            <a:off x="2447184" y="5532637"/>
            <a:ext cx="412751" cy="724979"/>
          </a:xfrm>
          <a:prstGeom prst="hept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>
                <a:cs typeface="Calibri"/>
              </a:rPr>
              <a:t>A</a:t>
            </a:r>
            <a:endParaRPr lang="es-ES" sz="2400">
              <a:cs typeface="Calibri"/>
            </a:endParaRPr>
          </a:p>
        </p:txBody>
      </p:sp>
      <p:sp>
        <p:nvSpPr>
          <p:cNvPr id="8" name="Heptágono 7">
            <a:extLst>
              <a:ext uri="{FF2B5EF4-FFF2-40B4-BE49-F238E27FC236}">
                <a16:creationId xmlns:a16="http://schemas.microsoft.com/office/drawing/2014/main" id="{075C2565-CD65-DFF1-3A61-18ABCD06D652}"/>
              </a:ext>
            </a:extLst>
          </p:cNvPr>
          <p:cNvSpPr/>
          <p:nvPr/>
        </p:nvSpPr>
        <p:spPr>
          <a:xfrm>
            <a:off x="1624840" y="5517983"/>
            <a:ext cx="355300" cy="724979"/>
          </a:xfrm>
          <a:prstGeom prst="hept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sz="2400">
                <a:cs typeface="Calibri"/>
              </a:rPr>
              <a:t>I</a:t>
            </a:r>
            <a:endParaRPr lang="es-ES" sz="2400"/>
          </a:p>
        </p:txBody>
      </p:sp>
      <p:sp>
        <p:nvSpPr>
          <p:cNvPr id="9" name="Heptágono 8">
            <a:extLst>
              <a:ext uri="{FF2B5EF4-FFF2-40B4-BE49-F238E27FC236}">
                <a16:creationId xmlns:a16="http://schemas.microsoft.com/office/drawing/2014/main" id="{A25782F1-32EC-1014-351C-7B75CB568464}"/>
              </a:ext>
            </a:extLst>
          </p:cNvPr>
          <p:cNvSpPr/>
          <p:nvPr/>
        </p:nvSpPr>
        <p:spPr>
          <a:xfrm>
            <a:off x="2006855" y="5525310"/>
            <a:ext cx="412751" cy="724979"/>
          </a:xfrm>
          <a:prstGeom prst="heptagon">
            <a:avLst/>
          </a:prstGeom>
          <a:solidFill>
            <a:schemeClr val="accent6">
              <a:lumMod val="50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>
                <a:cs typeface="Calibri"/>
              </a:rPr>
              <a:t>D</a:t>
            </a:r>
            <a:endParaRPr lang="es-ES"/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0AA706CE-9A58-4E19-4487-BDD926B5ACB6}"/>
              </a:ext>
            </a:extLst>
          </p:cNvPr>
          <p:cNvSpPr/>
          <p:nvPr/>
        </p:nvSpPr>
        <p:spPr>
          <a:xfrm>
            <a:off x="468587" y="6176476"/>
            <a:ext cx="2525318" cy="4835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gen 11" descr="Icono&#10;&#10;Descripción generada automáticamente">
            <a:extLst>
              <a:ext uri="{FF2B5EF4-FFF2-40B4-BE49-F238E27FC236}">
                <a16:creationId xmlns:a16="http://schemas.microsoft.com/office/drawing/2014/main" id="{47266EA2-7306-2E3C-8861-2A37C8B34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364" y="451757"/>
            <a:ext cx="906236" cy="906236"/>
          </a:xfrm>
          <a:prstGeom prst="rect">
            <a:avLst/>
          </a:prstGeom>
        </p:spPr>
      </p:pic>
      <p:pic>
        <p:nvPicPr>
          <p:cNvPr id="12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C5784E3C-BC4C-C9B0-D6A3-489584F2D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9472" y="5445578"/>
            <a:ext cx="1205593" cy="1096736"/>
          </a:xfrm>
          <a:prstGeom prst="rect">
            <a:avLst/>
          </a:prstGeom>
        </p:spPr>
      </p:pic>
      <p:pic>
        <p:nvPicPr>
          <p:cNvPr id="13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D2950483-22DB-681C-DAEC-BD8487F12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686" y="451756"/>
            <a:ext cx="1205593" cy="1096736"/>
          </a:xfrm>
          <a:prstGeom prst="rect">
            <a:avLst/>
          </a:prstGeom>
        </p:spPr>
      </p:pic>
      <p:pic>
        <p:nvPicPr>
          <p:cNvPr id="14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3EBFC23D-EED8-359A-B080-BD9A7E4C1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0829" y="4152899"/>
            <a:ext cx="1205593" cy="1096736"/>
          </a:xfrm>
          <a:prstGeom prst="rect">
            <a:avLst/>
          </a:prstGeom>
        </p:spPr>
      </p:pic>
      <p:pic>
        <p:nvPicPr>
          <p:cNvPr id="17" name="Imagen 12" descr="Imagen que contiene Icono&#10;&#10;Descripción generada automáticamente">
            <a:extLst>
              <a:ext uri="{FF2B5EF4-FFF2-40B4-BE49-F238E27FC236}">
                <a16:creationId xmlns:a16="http://schemas.microsoft.com/office/drawing/2014/main" id="{112D2785-ECFD-0927-675B-7386828D65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3185" y="2873827"/>
            <a:ext cx="1205593" cy="1096736"/>
          </a:xfrm>
          <a:prstGeom prst="rect">
            <a:avLst/>
          </a:prstGeom>
        </p:spPr>
      </p:pic>
      <p:pic>
        <p:nvPicPr>
          <p:cNvPr id="20" name="Imagen 11" descr="Icono&#10;&#10;Descripción generada automáticamente">
            <a:extLst>
              <a:ext uri="{FF2B5EF4-FFF2-40B4-BE49-F238E27FC236}">
                <a16:creationId xmlns:a16="http://schemas.microsoft.com/office/drawing/2014/main" id="{F5BAA8DA-F4D7-EC97-7CE6-56A8B885E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9970" y="1717221"/>
            <a:ext cx="906236" cy="906236"/>
          </a:xfrm>
          <a:prstGeom prst="rect">
            <a:avLst/>
          </a:prstGeom>
        </p:spPr>
      </p:pic>
      <p:pic>
        <p:nvPicPr>
          <p:cNvPr id="22" name="Imagen 11" descr="Icono&#10;&#10;Descripción generada automáticamente">
            <a:extLst>
              <a:ext uri="{FF2B5EF4-FFF2-40B4-BE49-F238E27FC236}">
                <a16:creationId xmlns:a16="http://schemas.microsoft.com/office/drawing/2014/main" id="{038AE702-472A-4689-2347-D8C38D95F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7721" y="4248150"/>
            <a:ext cx="906236" cy="906236"/>
          </a:xfrm>
          <a:prstGeom prst="rect">
            <a:avLst/>
          </a:prstGeom>
        </p:spPr>
      </p:pic>
      <p:pic>
        <p:nvPicPr>
          <p:cNvPr id="23" name="Imagen 11" descr="Icono&#10;&#10;Descripción generada automáticamente">
            <a:extLst>
              <a:ext uri="{FF2B5EF4-FFF2-40B4-BE49-F238E27FC236}">
                <a16:creationId xmlns:a16="http://schemas.microsoft.com/office/drawing/2014/main" id="{D0AE8158-8FA9-E4EB-5DCA-1EF7A37935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3078" y="1717221"/>
            <a:ext cx="906236" cy="906236"/>
          </a:xfrm>
          <a:prstGeom prst="rect">
            <a:avLst/>
          </a:prstGeom>
        </p:spPr>
      </p:pic>
      <p:pic>
        <p:nvPicPr>
          <p:cNvPr id="43" name="Imagen 55" descr="Icono&#10;&#10;Descripción generada automáticamente">
            <a:extLst>
              <a:ext uri="{FF2B5EF4-FFF2-40B4-BE49-F238E27FC236}">
                <a16:creationId xmlns:a16="http://schemas.microsoft.com/office/drawing/2014/main" id="{6F0F186D-EDF5-0759-3D37-234DCE0C85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1651" y="2819399"/>
            <a:ext cx="1273629" cy="128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156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A4 (210 x 297 mm)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revision>4</cp:revision>
  <dcterms:created xsi:type="dcterms:W3CDTF">2022-10-19T07:08:03Z</dcterms:created>
  <dcterms:modified xsi:type="dcterms:W3CDTF">2022-10-22T13:46:18Z</dcterms:modified>
</cp:coreProperties>
</file>