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6e1c9b5a45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6e1c9b5a45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6e1c9b5a4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6e1c9b5a4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6e1c9b5a45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6e1c9b5a45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6eb2326fdc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6eb2326fdc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1" Type="http://schemas.openxmlformats.org/officeDocument/2006/relationships/image" Target="../media/image1.png"/><Relationship Id="rId10" Type="http://schemas.openxmlformats.org/officeDocument/2006/relationships/slide" Target="/ppt/slides/slide1.xml"/><Relationship Id="rId9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slide" Target="/ppt/slides/slide3.xml"/><Relationship Id="rId7" Type="http://schemas.openxmlformats.org/officeDocument/2006/relationships/slide" Target="/ppt/slides/slide2.xml"/><Relationship Id="rId8" Type="http://schemas.openxmlformats.org/officeDocument/2006/relationships/slide" Target="/ppt/slides/slide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1" Type="http://schemas.openxmlformats.org/officeDocument/2006/relationships/image" Target="../media/image1.png"/><Relationship Id="rId10" Type="http://schemas.openxmlformats.org/officeDocument/2006/relationships/slide" Target="/ppt/slides/slide1.xml"/><Relationship Id="rId9" Type="http://schemas.openxmlformats.org/officeDocument/2006/relationships/slide" Target="/ppt/slides/slide2.xml"/><Relationship Id="rId5" Type="http://schemas.openxmlformats.org/officeDocument/2006/relationships/image" Target="../media/image5.png"/><Relationship Id="rId6" Type="http://schemas.openxmlformats.org/officeDocument/2006/relationships/slide" Target="/ppt/slides/slide3.xml"/><Relationship Id="rId7" Type="http://schemas.openxmlformats.org/officeDocument/2006/relationships/slide" Target="/ppt/slides/slide4.xml"/><Relationship Id="rId8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1" Type="http://schemas.openxmlformats.org/officeDocument/2006/relationships/image" Target="../media/image1.png"/><Relationship Id="rId10" Type="http://schemas.openxmlformats.org/officeDocument/2006/relationships/slide" Target="/ppt/slides/slide1.xml"/><Relationship Id="rId9" Type="http://schemas.openxmlformats.org/officeDocument/2006/relationships/slide" Target="/ppt/slides/slide3.xml"/><Relationship Id="rId5" Type="http://schemas.openxmlformats.org/officeDocument/2006/relationships/image" Target="../media/image5.png"/><Relationship Id="rId6" Type="http://schemas.openxmlformats.org/officeDocument/2006/relationships/slide" Target="/ppt/slides/slide2.xml"/><Relationship Id="rId7" Type="http://schemas.openxmlformats.org/officeDocument/2006/relationships/slide" Target="/ppt/slides/slide4.xml"/><Relationship Id="rId8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1" Type="http://schemas.openxmlformats.org/officeDocument/2006/relationships/image" Target="../media/image1.png"/><Relationship Id="rId10" Type="http://schemas.openxmlformats.org/officeDocument/2006/relationships/slide" Target="/ppt/slides/slide1.xml"/><Relationship Id="rId9" Type="http://schemas.openxmlformats.org/officeDocument/2006/relationships/slide" Target="/ppt/slides/slide4.xml"/><Relationship Id="rId5" Type="http://schemas.openxmlformats.org/officeDocument/2006/relationships/image" Target="../media/image5.png"/><Relationship Id="rId6" Type="http://schemas.openxmlformats.org/officeDocument/2006/relationships/slide" Target="/ppt/slides/slide2.xml"/><Relationship Id="rId7" Type="http://schemas.openxmlformats.org/officeDocument/2006/relationships/slide" Target="/ppt/slides/slide3.xml"/><Relationship Id="rId8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1" Type="http://schemas.openxmlformats.org/officeDocument/2006/relationships/image" Target="../media/image1.png"/><Relationship Id="rId10" Type="http://schemas.openxmlformats.org/officeDocument/2006/relationships/slide" Target="/ppt/slides/slide1.xml"/><Relationship Id="rId9" Type="http://schemas.openxmlformats.org/officeDocument/2006/relationships/image" Target="../media/image6.png"/><Relationship Id="rId5" Type="http://schemas.openxmlformats.org/officeDocument/2006/relationships/image" Target="../media/image5.png"/><Relationship Id="rId6" Type="http://schemas.openxmlformats.org/officeDocument/2006/relationships/slide" Target="/ppt/slides/slide2.xml"/><Relationship Id="rId7" Type="http://schemas.openxmlformats.org/officeDocument/2006/relationships/slide" Target="/ppt/slides/slide3.xml"/><Relationship Id="rId8" Type="http://schemas.openxmlformats.org/officeDocument/2006/relationships/slide" Target="/ppt/slides/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9144000" cy="34737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3473700"/>
            <a:ext cx="9144000" cy="16698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6925" y="2480175"/>
            <a:ext cx="993524" cy="99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0450" y="2784300"/>
            <a:ext cx="689400" cy="68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0475" y="2706850"/>
            <a:ext cx="837875" cy="766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3675" y="35375"/>
            <a:ext cx="1506975" cy="150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4875" y="2784300"/>
            <a:ext cx="689400" cy="6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>
            <a:hlinkClick action="ppaction://hlinksldjump" r:id="rId6"/>
          </p:cNvPr>
          <p:cNvSpPr/>
          <p:nvPr/>
        </p:nvSpPr>
        <p:spPr>
          <a:xfrm rot="3693395">
            <a:off x="5059055" y="728740"/>
            <a:ext cx="1297527" cy="821522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Halloween story</a:t>
            </a:r>
            <a:endParaRPr/>
          </a:p>
        </p:txBody>
      </p:sp>
      <p:sp>
        <p:nvSpPr>
          <p:cNvPr id="62" name="Google Shape;62;p13">
            <a:hlinkClick action="ppaction://hlinksldjump" r:id="rId7"/>
          </p:cNvPr>
          <p:cNvSpPr/>
          <p:nvPr/>
        </p:nvSpPr>
        <p:spPr>
          <a:xfrm rot="-3789701">
            <a:off x="2189780" y="771466"/>
            <a:ext cx="1181462" cy="679146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Vocabulary</a:t>
            </a:r>
            <a:endParaRPr/>
          </a:p>
        </p:txBody>
      </p:sp>
      <p:sp>
        <p:nvSpPr>
          <p:cNvPr id="63" name="Google Shape;63;p13">
            <a:hlinkClick action="ppaction://hlinksldjump" r:id="rId8"/>
          </p:cNvPr>
          <p:cNvSpPr/>
          <p:nvPr/>
        </p:nvSpPr>
        <p:spPr>
          <a:xfrm rot="-5400000">
            <a:off x="1890900" y="3379325"/>
            <a:ext cx="1181400" cy="6792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Trick or treat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>
            <a:hlinkClick/>
          </p:cNvPr>
          <p:cNvSpPr/>
          <p:nvPr/>
        </p:nvSpPr>
        <p:spPr>
          <a:xfrm rot="5400000">
            <a:off x="5321525" y="3284788"/>
            <a:ext cx="1181400" cy="6792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Trivia</a:t>
            </a: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142000" y="373450"/>
            <a:ext cx="4141900" cy="414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>
            <a:hlinkClick action="ppaction://hlinksldjump" r:id="rId10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65450" y="126275"/>
            <a:ext cx="905600" cy="90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/>
          <p:nvPr/>
        </p:nvSpPr>
        <p:spPr>
          <a:xfrm>
            <a:off x="0" y="0"/>
            <a:ext cx="9144000" cy="34737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0" y="3473700"/>
            <a:ext cx="9144000" cy="16698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6925" y="2480175"/>
            <a:ext cx="993524" cy="99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0450" y="2784300"/>
            <a:ext cx="689400" cy="68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0475" y="2706850"/>
            <a:ext cx="837875" cy="766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3675" y="35375"/>
            <a:ext cx="1506975" cy="150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4875" y="2784300"/>
            <a:ext cx="689400" cy="6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>
            <a:hlinkClick action="ppaction://hlinksldjump" r:id="rId6"/>
          </p:cNvPr>
          <p:cNvSpPr/>
          <p:nvPr/>
        </p:nvSpPr>
        <p:spPr>
          <a:xfrm rot="3693395">
            <a:off x="5059055" y="728740"/>
            <a:ext cx="1297527" cy="821522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Halloween story</a:t>
            </a:r>
            <a:endParaRPr/>
          </a:p>
        </p:txBody>
      </p:sp>
      <p:sp>
        <p:nvSpPr>
          <p:cNvPr id="79" name="Google Shape;79;p14">
            <a:hlinkClick/>
          </p:cNvPr>
          <p:cNvSpPr/>
          <p:nvPr/>
        </p:nvSpPr>
        <p:spPr>
          <a:xfrm rot="5400000">
            <a:off x="5321525" y="3284788"/>
            <a:ext cx="1181400" cy="6792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Trivia</a:t>
            </a:r>
            <a:endParaRPr/>
          </a:p>
        </p:txBody>
      </p:sp>
      <p:sp>
        <p:nvSpPr>
          <p:cNvPr id="80" name="Google Shape;80;p14">
            <a:hlinkClick action="ppaction://hlinksldjump" r:id="rId7"/>
          </p:cNvPr>
          <p:cNvSpPr/>
          <p:nvPr/>
        </p:nvSpPr>
        <p:spPr>
          <a:xfrm rot="-5400000">
            <a:off x="1890900" y="3379325"/>
            <a:ext cx="1181400" cy="6792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Trick or treat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9913" y="444988"/>
            <a:ext cx="4146075" cy="41460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4">
            <a:hlinkClick action="ppaction://hlinksldjump" r:id="rId9"/>
          </p:cNvPr>
          <p:cNvSpPr/>
          <p:nvPr/>
        </p:nvSpPr>
        <p:spPr>
          <a:xfrm rot="-3789701">
            <a:off x="2189780" y="771466"/>
            <a:ext cx="1181462" cy="679146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Vocabulary</a:t>
            </a:r>
            <a:endParaRPr/>
          </a:p>
        </p:txBody>
      </p:sp>
      <p:pic>
        <p:nvPicPr>
          <p:cNvPr id="83" name="Google Shape;83;p14">
            <a:hlinkClick action="ppaction://hlinksldjump" r:id="rId10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65450" y="126275"/>
            <a:ext cx="905600" cy="90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/>
          <p:nvPr/>
        </p:nvSpPr>
        <p:spPr>
          <a:xfrm>
            <a:off x="0" y="0"/>
            <a:ext cx="9144000" cy="34737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0" y="3473700"/>
            <a:ext cx="9144000" cy="16698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6925" y="2480175"/>
            <a:ext cx="993524" cy="99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0450" y="2784300"/>
            <a:ext cx="689400" cy="68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0475" y="2706850"/>
            <a:ext cx="837875" cy="766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3675" y="35375"/>
            <a:ext cx="1506975" cy="150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4875" y="2784300"/>
            <a:ext cx="689400" cy="6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5">
            <a:hlinkClick action="ppaction://hlinksldjump" r:id="rId6"/>
          </p:cNvPr>
          <p:cNvSpPr/>
          <p:nvPr/>
        </p:nvSpPr>
        <p:spPr>
          <a:xfrm rot="-3789701">
            <a:off x="2189780" y="771466"/>
            <a:ext cx="1181462" cy="679146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Vocabulary</a:t>
            </a:r>
            <a:endParaRPr/>
          </a:p>
        </p:txBody>
      </p:sp>
      <p:sp>
        <p:nvSpPr>
          <p:cNvPr id="96" name="Google Shape;96;p15">
            <a:hlinkClick action="ppaction://hlinksldjump" r:id="rId7"/>
          </p:cNvPr>
          <p:cNvSpPr/>
          <p:nvPr/>
        </p:nvSpPr>
        <p:spPr>
          <a:xfrm rot="-5400000">
            <a:off x="1890900" y="3379325"/>
            <a:ext cx="1181400" cy="6792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Trick or treat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>
            <a:hlinkClick/>
          </p:cNvPr>
          <p:cNvSpPr/>
          <p:nvPr/>
        </p:nvSpPr>
        <p:spPr>
          <a:xfrm rot="5400000">
            <a:off x="5321525" y="3284788"/>
            <a:ext cx="1181400" cy="6792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Trivia</a:t>
            </a:r>
            <a:endParaRPr/>
          </a:p>
        </p:txBody>
      </p:sp>
      <p:pic>
        <p:nvPicPr>
          <p:cNvPr id="98" name="Google Shape;98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9913" y="444988"/>
            <a:ext cx="4146075" cy="41460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5">
            <a:hlinkClick action="ppaction://hlinksldjump" r:id="rId9"/>
          </p:cNvPr>
          <p:cNvSpPr/>
          <p:nvPr/>
        </p:nvSpPr>
        <p:spPr>
          <a:xfrm rot="3693395">
            <a:off x="5059055" y="728740"/>
            <a:ext cx="1297527" cy="821522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Halloween story</a:t>
            </a:r>
            <a:endParaRPr/>
          </a:p>
        </p:txBody>
      </p:sp>
      <p:pic>
        <p:nvPicPr>
          <p:cNvPr id="100" name="Google Shape;100;p15">
            <a:hlinkClick action="ppaction://hlinksldjump" r:id="rId10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65450" y="126275"/>
            <a:ext cx="905600" cy="90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/>
          <p:nvPr/>
        </p:nvSpPr>
        <p:spPr>
          <a:xfrm>
            <a:off x="0" y="0"/>
            <a:ext cx="9144000" cy="34737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6"/>
          <p:cNvSpPr/>
          <p:nvPr/>
        </p:nvSpPr>
        <p:spPr>
          <a:xfrm>
            <a:off x="0" y="3473700"/>
            <a:ext cx="9144000" cy="16698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6925" y="2480175"/>
            <a:ext cx="993524" cy="99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0450" y="2784300"/>
            <a:ext cx="689400" cy="68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0475" y="2706850"/>
            <a:ext cx="837875" cy="766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3675" y="35375"/>
            <a:ext cx="1506975" cy="150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4875" y="2784300"/>
            <a:ext cx="689400" cy="6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6">
            <a:hlinkClick action="ppaction://hlinksldjump" r:id="rId6"/>
          </p:cNvPr>
          <p:cNvSpPr/>
          <p:nvPr/>
        </p:nvSpPr>
        <p:spPr>
          <a:xfrm rot="-3789701">
            <a:off x="2189780" y="771466"/>
            <a:ext cx="1181462" cy="679146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Vocabulary</a:t>
            </a:r>
            <a:endParaRPr/>
          </a:p>
        </p:txBody>
      </p:sp>
      <p:sp>
        <p:nvSpPr>
          <p:cNvPr id="113" name="Google Shape;113;p16">
            <a:hlinkClick action="ppaction://hlinksldjump" r:id="rId7"/>
          </p:cNvPr>
          <p:cNvSpPr/>
          <p:nvPr/>
        </p:nvSpPr>
        <p:spPr>
          <a:xfrm rot="3693395">
            <a:off x="5059055" y="728740"/>
            <a:ext cx="1297527" cy="821522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Halloween story</a:t>
            </a:r>
            <a:endParaRPr/>
          </a:p>
        </p:txBody>
      </p:sp>
      <p:sp>
        <p:nvSpPr>
          <p:cNvPr id="114" name="Google Shape;114;p16">
            <a:hlinkClick/>
          </p:cNvPr>
          <p:cNvSpPr/>
          <p:nvPr/>
        </p:nvSpPr>
        <p:spPr>
          <a:xfrm rot="5400000">
            <a:off x="5321525" y="3284788"/>
            <a:ext cx="1181400" cy="6792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Trivia</a:t>
            </a:r>
            <a:endParaRPr/>
          </a:p>
        </p:txBody>
      </p:sp>
      <p:pic>
        <p:nvPicPr>
          <p:cNvPr id="115" name="Google Shape;115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9913" y="444988"/>
            <a:ext cx="4146075" cy="414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6">
            <a:hlinkClick action="ppaction://hlinksldjump" r:id="rId9"/>
          </p:cNvPr>
          <p:cNvSpPr/>
          <p:nvPr/>
        </p:nvSpPr>
        <p:spPr>
          <a:xfrm rot="-5400000">
            <a:off x="1890900" y="3379325"/>
            <a:ext cx="1181400" cy="6792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Trick or treat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16">
            <a:hlinkClick action="ppaction://hlinksldjump" r:id="rId10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65450" y="126275"/>
            <a:ext cx="905600" cy="90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/>
          <p:nvPr/>
        </p:nvSpPr>
        <p:spPr>
          <a:xfrm>
            <a:off x="0" y="0"/>
            <a:ext cx="9144000" cy="34737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7"/>
          <p:cNvSpPr/>
          <p:nvPr/>
        </p:nvSpPr>
        <p:spPr>
          <a:xfrm>
            <a:off x="0" y="3473700"/>
            <a:ext cx="9144000" cy="16698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6925" y="2480175"/>
            <a:ext cx="993524" cy="99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0450" y="2784300"/>
            <a:ext cx="689400" cy="68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0475" y="2706850"/>
            <a:ext cx="837875" cy="766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3675" y="35375"/>
            <a:ext cx="1506975" cy="150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4875" y="2784300"/>
            <a:ext cx="689400" cy="6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7">
            <a:hlinkClick action="ppaction://hlinksldjump" r:id="rId6"/>
          </p:cNvPr>
          <p:cNvSpPr/>
          <p:nvPr/>
        </p:nvSpPr>
        <p:spPr>
          <a:xfrm rot="-3789701">
            <a:off x="2189780" y="771466"/>
            <a:ext cx="1181462" cy="679146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Vocabulary</a:t>
            </a:r>
            <a:endParaRPr/>
          </a:p>
        </p:txBody>
      </p:sp>
      <p:sp>
        <p:nvSpPr>
          <p:cNvPr id="130" name="Google Shape;130;p17">
            <a:hlinkClick action="ppaction://hlinksldjump" r:id="rId7"/>
          </p:cNvPr>
          <p:cNvSpPr/>
          <p:nvPr/>
        </p:nvSpPr>
        <p:spPr>
          <a:xfrm rot="3693395">
            <a:off x="5059055" y="728740"/>
            <a:ext cx="1297527" cy="821522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Halloween story</a:t>
            </a:r>
            <a:endParaRPr/>
          </a:p>
        </p:txBody>
      </p:sp>
      <p:sp>
        <p:nvSpPr>
          <p:cNvPr id="131" name="Google Shape;131;p17">
            <a:hlinkClick action="ppaction://hlinksldjump" r:id="rId8"/>
          </p:cNvPr>
          <p:cNvSpPr/>
          <p:nvPr/>
        </p:nvSpPr>
        <p:spPr>
          <a:xfrm rot="-5400000">
            <a:off x="1890900" y="3379325"/>
            <a:ext cx="1181400" cy="6792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Trick or treat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2" name="Google Shape;132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139913" y="444988"/>
            <a:ext cx="4146075" cy="414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7">
            <a:hlinkClick/>
          </p:cNvPr>
          <p:cNvSpPr/>
          <p:nvPr/>
        </p:nvSpPr>
        <p:spPr>
          <a:xfrm rot="5400000">
            <a:off x="5355675" y="3379313"/>
            <a:ext cx="1181400" cy="6792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Trivia</a:t>
            </a:r>
            <a:endParaRPr/>
          </a:p>
        </p:txBody>
      </p:sp>
      <p:pic>
        <p:nvPicPr>
          <p:cNvPr id="134" name="Google Shape;134;p17">
            <a:hlinkClick action="ppaction://hlinksldjump" r:id="rId10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65450" y="126275"/>
            <a:ext cx="905600" cy="90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