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F53D2-3769-6799-39CB-CABFDE588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638115-7158-E73D-85C6-B4A2BA75D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A94E39-ACDF-E961-C184-4C3F39EB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E6B832-9DFE-FE81-D009-843E2637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0E3E0-8A72-8985-CB3C-26EB29AA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16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BAAC5-C4C0-E83E-ADC7-E9623A1B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6A5A25-70AA-F8E5-DB97-D725B88BD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1D3B9-7EEB-EFC4-8EBA-3E446344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DED83-CFF3-4E30-C187-B1DC7578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825B5B-0204-42B1-7AE0-35E1F3C9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36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AF76A1-B842-A5C7-F667-540CC64C6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301336-0582-F6A5-8FC7-23096FE23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2E3D5-77C2-AACE-9FEC-6A886B01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92FC-6857-7243-AE25-803E77F1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CA3E2D-18F9-C54F-A7EB-9A1B037E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2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B0CD1-62BF-F7F9-8DEE-1EB5BDAD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67F1C-3BD5-EE67-6996-788BA0B04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0D958-C709-9A9E-8C17-AF886529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28CF5-C0B7-77A5-6CDA-0162208F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BB5727-E2F3-31C6-AB0E-86F58235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7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87189-DBDD-DAD3-3562-F1FD3DF0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9FEEB-762B-45AF-3597-184D53E1A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CC87C-B9D9-F7C7-98F1-3549E894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C5984A-C61E-413F-737E-4E23774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C7383-B168-C7FD-8348-7FB8F099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27C02-139B-64D6-61DE-4F6687FF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AD142-41E7-8D03-9EF6-5CEAA343D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4D9238-0586-6971-119A-849E62D75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02735E-28BB-522D-1483-622587AD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FDBAA1-FAE0-0A2A-CDEC-34364E55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2F0139-C894-99CA-FBFD-6C1DF0B4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1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D82FE-F645-0229-2CA0-EF22D457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1DBE74-F459-2489-96DA-FDF8B7EA6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C3352-496B-4ADC-9FAC-DAB300474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9DB4F2-8774-CADD-7A65-5EEC5528B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6AA88E-67F1-83D0-93D9-83F8BE720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91B31B-BE1A-FC9A-6771-41376335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B241C6-E3C4-99E2-E95C-9EA75247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97963D-98F3-D76D-40A0-CD047C45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83A0A-C80D-BE51-FB78-C729DFF2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E66E83-21DE-791D-D86D-59151C00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3CA825-F06D-AC37-5A78-85F30CDB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FCA6C9-05B1-03F7-EDD0-97803F06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20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8D0901-C4BB-42CF-FB9B-897894D5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DB84F7-1693-57E0-7B2A-C31802B1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DCBA6D-07A9-8D1B-FF5C-F4586A75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9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3F93D-68C6-3812-6F38-F88EF8E3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10EE2-C329-6D35-9E14-F218F0E3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BB3D61-63BE-C6C0-47AF-097B3FC7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4477D6-A71A-5255-D2FE-5B2BC00A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980A38-CBE3-61C4-BD83-F0C1D14B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862E9C-9CE8-4DCC-C869-107940DF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27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DB459-D459-A9E1-65EF-9503A7D0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3048BA-CB02-7AE1-026A-22ABD95ED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158B3B-B544-AC3C-3055-6756F5DCD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80EC34-0991-A922-14CE-7FDC8CB5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EE939C-6981-65D6-1BC4-F5F9DDBA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EE974-9EBE-C0F2-E0AB-8E9FA8B7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65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66C3F1-5A52-C4FB-58B1-01EC4671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F8DD1-2CC6-1B15-1012-A3196974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CB1C4-549D-C195-4111-27D0C1D36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A870-8DCB-4AA1-82B7-5C06A72B75D3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C3775-89A2-A47C-0953-23066C964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389032-BB5D-DA44-DB48-21C39C6C2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748A-D3A2-4382-93EC-4D676585F6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9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4F7950E-5F11-27E1-6BAF-A40E84190C8B}"/>
              </a:ext>
            </a:extLst>
          </p:cNvPr>
          <p:cNvSpPr/>
          <p:nvPr/>
        </p:nvSpPr>
        <p:spPr>
          <a:xfrm>
            <a:off x="75500" y="83889"/>
            <a:ext cx="12029813" cy="6711193"/>
          </a:xfrm>
          <a:custGeom>
            <a:avLst/>
            <a:gdLst>
              <a:gd name="connsiteX0" fmla="*/ 0 w 12029813"/>
              <a:gd name="connsiteY0" fmla="*/ 1118555 h 6711193"/>
              <a:gd name="connsiteX1" fmla="*/ 1118555 w 12029813"/>
              <a:gd name="connsiteY1" fmla="*/ 0 h 6711193"/>
              <a:gd name="connsiteX2" fmla="*/ 1622180 w 12029813"/>
              <a:gd name="connsiteY2" fmla="*/ 0 h 6711193"/>
              <a:gd name="connsiteX3" fmla="*/ 2027877 w 12029813"/>
              <a:gd name="connsiteY3" fmla="*/ 0 h 6711193"/>
              <a:gd name="connsiteX4" fmla="*/ 2629429 w 12029813"/>
              <a:gd name="connsiteY4" fmla="*/ 0 h 6711193"/>
              <a:gd name="connsiteX5" fmla="*/ 3230981 w 12029813"/>
              <a:gd name="connsiteY5" fmla="*/ 0 h 6711193"/>
              <a:gd name="connsiteX6" fmla="*/ 3734606 w 12029813"/>
              <a:gd name="connsiteY6" fmla="*/ 0 h 6711193"/>
              <a:gd name="connsiteX7" fmla="*/ 4238230 w 12029813"/>
              <a:gd name="connsiteY7" fmla="*/ 0 h 6711193"/>
              <a:gd name="connsiteX8" fmla="*/ 5035636 w 12029813"/>
              <a:gd name="connsiteY8" fmla="*/ 0 h 6711193"/>
              <a:gd name="connsiteX9" fmla="*/ 5735115 w 12029813"/>
              <a:gd name="connsiteY9" fmla="*/ 0 h 6711193"/>
              <a:gd name="connsiteX10" fmla="*/ 6238740 w 12029813"/>
              <a:gd name="connsiteY10" fmla="*/ 0 h 6711193"/>
              <a:gd name="connsiteX11" fmla="*/ 6644437 w 12029813"/>
              <a:gd name="connsiteY11" fmla="*/ 0 h 6711193"/>
              <a:gd name="connsiteX12" fmla="*/ 7539770 w 12029813"/>
              <a:gd name="connsiteY12" fmla="*/ 0 h 6711193"/>
              <a:gd name="connsiteX13" fmla="*/ 7945468 w 12029813"/>
              <a:gd name="connsiteY13" fmla="*/ 0 h 6711193"/>
              <a:gd name="connsiteX14" fmla="*/ 8840801 w 12029813"/>
              <a:gd name="connsiteY14" fmla="*/ 0 h 6711193"/>
              <a:gd name="connsiteX15" fmla="*/ 9442353 w 12029813"/>
              <a:gd name="connsiteY15" fmla="*/ 0 h 6711193"/>
              <a:gd name="connsiteX16" fmla="*/ 10239758 w 12029813"/>
              <a:gd name="connsiteY16" fmla="*/ 0 h 6711193"/>
              <a:gd name="connsiteX17" fmla="*/ 10911258 w 12029813"/>
              <a:gd name="connsiteY17" fmla="*/ 0 h 6711193"/>
              <a:gd name="connsiteX18" fmla="*/ 12029813 w 12029813"/>
              <a:gd name="connsiteY18" fmla="*/ 1118555 h 6711193"/>
              <a:gd name="connsiteX19" fmla="*/ 12029813 w 12029813"/>
              <a:gd name="connsiteY19" fmla="*/ 1623487 h 6711193"/>
              <a:gd name="connsiteX20" fmla="*/ 12029813 w 12029813"/>
              <a:gd name="connsiteY20" fmla="*/ 2217901 h 6711193"/>
              <a:gd name="connsiteX21" fmla="*/ 12029813 w 12029813"/>
              <a:gd name="connsiteY21" fmla="*/ 2946537 h 6711193"/>
              <a:gd name="connsiteX22" fmla="*/ 12029813 w 12029813"/>
              <a:gd name="connsiteY22" fmla="*/ 3585692 h 6711193"/>
              <a:gd name="connsiteX23" fmla="*/ 12029813 w 12029813"/>
              <a:gd name="connsiteY23" fmla="*/ 4314329 h 6711193"/>
              <a:gd name="connsiteX24" fmla="*/ 12029813 w 12029813"/>
              <a:gd name="connsiteY24" fmla="*/ 4998224 h 6711193"/>
              <a:gd name="connsiteX25" fmla="*/ 12029813 w 12029813"/>
              <a:gd name="connsiteY25" fmla="*/ 5592638 h 6711193"/>
              <a:gd name="connsiteX26" fmla="*/ 10911258 w 12029813"/>
              <a:gd name="connsiteY26" fmla="*/ 6711193 h 6711193"/>
              <a:gd name="connsiteX27" fmla="*/ 10407633 w 12029813"/>
              <a:gd name="connsiteY27" fmla="*/ 6711193 h 6711193"/>
              <a:gd name="connsiteX28" fmla="*/ 9904009 w 12029813"/>
              <a:gd name="connsiteY28" fmla="*/ 6711193 h 6711193"/>
              <a:gd name="connsiteX29" fmla="*/ 9008676 w 12029813"/>
              <a:gd name="connsiteY29" fmla="*/ 6711193 h 6711193"/>
              <a:gd name="connsiteX30" fmla="*/ 8407124 w 12029813"/>
              <a:gd name="connsiteY30" fmla="*/ 6711193 h 6711193"/>
              <a:gd name="connsiteX31" fmla="*/ 8001426 w 12029813"/>
              <a:gd name="connsiteY31" fmla="*/ 6711193 h 6711193"/>
              <a:gd name="connsiteX32" fmla="*/ 7497802 w 12029813"/>
              <a:gd name="connsiteY32" fmla="*/ 6711193 h 6711193"/>
              <a:gd name="connsiteX33" fmla="*/ 6798323 w 12029813"/>
              <a:gd name="connsiteY33" fmla="*/ 6711193 h 6711193"/>
              <a:gd name="connsiteX34" fmla="*/ 6196771 w 12029813"/>
              <a:gd name="connsiteY34" fmla="*/ 6711193 h 6711193"/>
              <a:gd name="connsiteX35" fmla="*/ 5595219 w 12029813"/>
              <a:gd name="connsiteY35" fmla="*/ 6711193 h 6711193"/>
              <a:gd name="connsiteX36" fmla="*/ 5189522 w 12029813"/>
              <a:gd name="connsiteY36" fmla="*/ 6711193 h 6711193"/>
              <a:gd name="connsiteX37" fmla="*/ 4783824 w 12029813"/>
              <a:gd name="connsiteY37" fmla="*/ 6711193 h 6711193"/>
              <a:gd name="connsiteX38" fmla="*/ 4378126 w 12029813"/>
              <a:gd name="connsiteY38" fmla="*/ 6711193 h 6711193"/>
              <a:gd name="connsiteX39" fmla="*/ 3776574 w 12029813"/>
              <a:gd name="connsiteY39" fmla="*/ 6711193 h 6711193"/>
              <a:gd name="connsiteX40" fmla="*/ 3175023 w 12029813"/>
              <a:gd name="connsiteY40" fmla="*/ 6711193 h 6711193"/>
              <a:gd name="connsiteX41" fmla="*/ 2769325 w 12029813"/>
              <a:gd name="connsiteY41" fmla="*/ 6711193 h 6711193"/>
              <a:gd name="connsiteX42" fmla="*/ 2069846 w 12029813"/>
              <a:gd name="connsiteY42" fmla="*/ 6711193 h 6711193"/>
              <a:gd name="connsiteX43" fmla="*/ 1118555 w 12029813"/>
              <a:gd name="connsiteY43" fmla="*/ 6711193 h 6711193"/>
              <a:gd name="connsiteX44" fmla="*/ 0 w 12029813"/>
              <a:gd name="connsiteY44" fmla="*/ 5592638 h 6711193"/>
              <a:gd name="connsiteX45" fmla="*/ 0 w 12029813"/>
              <a:gd name="connsiteY45" fmla="*/ 5042965 h 6711193"/>
              <a:gd name="connsiteX46" fmla="*/ 0 w 12029813"/>
              <a:gd name="connsiteY46" fmla="*/ 4493292 h 6711193"/>
              <a:gd name="connsiteX47" fmla="*/ 0 w 12029813"/>
              <a:gd name="connsiteY47" fmla="*/ 3898878 h 6711193"/>
              <a:gd name="connsiteX48" fmla="*/ 0 w 12029813"/>
              <a:gd name="connsiteY48" fmla="*/ 3393946 h 6711193"/>
              <a:gd name="connsiteX49" fmla="*/ 0 w 12029813"/>
              <a:gd name="connsiteY49" fmla="*/ 2754791 h 6711193"/>
              <a:gd name="connsiteX50" fmla="*/ 0 w 12029813"/>
              <a:gd name="connsiteY50" fmla="*/ 2115636 h 6711193"/>
              <a:gd name="connsiteX51" fmla="*/ 0 w 12029813"/>
              <a:gd name="connsiteY51" fmla="*/ 1118555 h 671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029813" h="6711193" fill="none" extrusionOk="0">
                <a:moveTo>
                  <a:pt x="0" y="1118555"/>
                </a:moveTo>
                <a:cubicBezTo>
                  <a:pt x="-99680" y="450350"/>
                  <a:pt x="393036" y="24074"/>
                  <a:pt x="1118555" y="0"/>
                </a:cubicBezTo>
                <a:cubicBezTo>
                  <a:pt x="1239894" y="-11779"/>
                  <a:pt x="1400607" y="-24577"/>
                  <a:pt x="1622180" y="0"/>
                </a:cubicBezTo>
                <a:cubicBezTo>
                  <a:pt x="1843753" y="24577"/>
                  <a:pt x="1836178" y="6525"/>
                  <a:pt x="2027877" y="0"/>
                </a:cubicBezTo>
                <a:cubicBezTo>
                  <a:pt x="2219576" y="-6525"/>
                  <a:pt x="2339079" y="-12341"/>
                  <a:pt x="2629429" y="0"/>
                </a:cubicBezTo>
                <a:cubicBezTo>
                  <a:pt x="2919779" y="12341"/>
                  <a:pt x="3060509" y="12312"/>
                  <a:pt x="3230981" y="0"/>
                </a:cubicBezTo>
                <a:cubicBezTo>
                  <a:pt x="3401453" y="-12312"/>
                  <a:pt x="3608531" y="2034"/>
                  <a:pt x="3734606" y="0"/>
                </a:cubicBezTo>
                <a:cubicBezTo>
                  <a:pt x="3860681" y="-2034"/>
                  <a:pt x="4039446" y="-16409"/>
                  <a:pt x="4238230" y="0"/>
                </a:cubicBezTo>
                <a:cubicBezTo>
                  <a:pt x="4437014" y="16409"/>
                  <a:pt x="4705773" y="32478"/>
                  <a:pt x="5035636" y="0"/>
                </a:cubicBezTo>
                <a:cubicBezTo>
                  <a:pt x="5365499" y="-32478"/>
                  <a:pt x="5414056" y="-23981"/>
                  <a:pt x="5735115" y="0"/>
                </a:cubicBezTo>
                <a:cubicBezTo>
                  <a:pt x="6056174" y="23981"/>
                  <a:pt x="6046302" y="-10350"/>
                  <a:pt x="6238740" y="0"/>
                </a:cubicBezTo>
                <a:cubicBezTo>
                  <a:pt x="6431178" y="10350"/>
                  <a:pt x="6490337" y="6035"/>
                  <a:pt x="6644437" y="0"/>
                </a:cubicBezTo>
                <a:cubicBezTo>
                  <a:pt x="6798537" y="-6035"/>
                  <a:pt x="7315345" y="25581"/>
                  <a:pt x="7539770" y="0"/>
                </a:cubicBezTo>
                <a:cubicBezTo>
                  <a:pt x="7764195" y="-25581"/>
                  <a:pt x="7791829" y="-9644"/>
                  <a:pt x="7945468" y="0"/>
                </a:cubicBezTo>
                <a:cubicBezTo>
                  <a:pt x="8099107" y="9644"/>
                  <a:pt x="8657132" y="-26956"/>
                  <a:pt x="8840801" y="0"/>
                </a:cubicBezTo>
                <a:cubicBezTo>
                  <a:pt x="9024470" y="26956"/>
                  <a:pt x="9155425" y="24477"/>
                  <a:pt x="9442353" y="0"/>
                </a:cubicBezTo>
                <a:cubicBezTo>
                  <a:pt x="9729281" y="-24477"/>
                  <a:pt x="9882423" y="17351"/>
                  <a:pt x="10239758" y="0"/>
                </a:cubicBezTo>
                <a:cubicBezTo>
                  <a:pt x="10597094" y="-17351"/>
                  <a:pt x="10604591" y="-14911"/>
                  <a:pt x="10911258" y="0"/>
                </a:cubicBezTo>
                <a:cubicBezTo>
                  <a:pt x="11634208" y="-14170"/>
                  <a:pt x="12023975" y="488087"/>
                  <a:pt x="12029813" y="1118555"/>
                </a:cubicBezTo>
                <a:cubicBezTo>
                  <a:pt x="12010650" y="1267552"/>
                  <a:pt x="12041456" y="1398858"/>
                  <a:pt x="12029813" y="1623487"/>
                </a:cubicBezTo>
                <a:cubicBezTo>
                  <a:pt x="12018170" y="1848116"/>
                  <a:pt x="12037867" y="2017681"/>
                  <a:pt x="12029813" y="2217901"/>
                </a:cubicBezTo>
                <a:cubicBezTo>
                  <a:pt x="12021759" y="2418121"/>
                  <a:pt x="12011758" y="2621658"/>
                  <a:pt x="12029813" y="2946537"/>
                </a:cubicBezTo>
                <a:cubicBezTo>
                  <a:pt x="12047868" y="3271416"/>
                  <a:pt x="12052492" y="3302884"/>
                  <a:pt x="12029813" y="3585692"/>
                </a:cubicBezTo>
                <a:cubicBezTo>
                  <a:pt x="12007134" y="3868500"/>
                  <a:pt x="12003923" y="3989924"/>
                  <a:pt x="12029813" y="4314329"/>
                </a:cubicBezTo>
                <a:cubicBezTo>
                  <a:pt x="12055703" y="4638734"/>
                  <a:pt x="12025318" y="4797984"/>
                  <a:pt x="12029813" y="4998224"/>
                </a:cubicBezTo>
                <a:cubicBezTo>
                  <a:pt x="12034308" y="5198464"/>
                  <a:pt x="12005039" y="5383002"/>
                  <a:pt x="12029813" y="5592638"/>
                </a:cubicBezTo>
                <a:cubicBezTo>
                  <a:pt x="12001617" y="6083695"/>
                  <a:pt x="11509360" y="6698286"/>
                  <a:pt x="10911258" y="6711193"/>
                </a:cubicBezTo>
                <a:cubicBezTo>
                  <a:pt x="10755097" y="6717523"/>
                  <a:pt x="10515726" y="6700972"/>
                  <a:pt x="10407633" y="6711193"/>
                </a:cubicBezTo>
                <a:cubicBezTo>
                  <a:pt x="10299541" y="6721414"/>
                  <a:pt x="10066149" y="6711851"/>
                  <a:pt x="9904009" y="6711193"/>
                </a:cubicBezTo>
                <a:cubicBezTo>
                  <a:pt x="9741869" y="6710535"/>
                  <a:pt x="9216850" y="6711645"/>
                  <a:pt x="9008676" y="6711193"/>
                </a:cubicBezTo>
                <a:cubicBezTo>
                  <a:pt x="8800502" y="6710741"/>
                  <a:pt x="8696897" y="6693287"/>
                  <a:pt x="8407124" y="6711193"/>
                </a:cubicBezTo>
                <a:cubicBezTo>
                  <a:pt x="8117351" y="6729099"/>
                  <a:pt x="8103573" y="6697400"/>
                  <a:pt x="8001426" y="6711193"/>
                </a:cubicBezTo>
                <a:cubicBezTo>
                  <a:pt x="7899279" y="6724986"/>
                  <a:pt x="7682089" y="6734890"/>
                  <a:pt x="7497802" y="6711193"/>
                </a:cubicBezTo>
                <a:cubicBezTo>
                  <a:pt x="7313515" y="6687496"/>
                  <a:pt x="7102242" y="6723976"/>
                  <a:pt x="6798323" y="6711193"/>
                </a:cubicBezTo>
                <a:cubicBezTo>
                  <a:pt x="6494404" y="6698410"/>
                  <a:pt x="6359602" y="6706453"/>
                  <a:pt x="6196771" y="6711193"/>
                </a:cubicBezTo>
                <a:cubicBezTo>
                  <a:pt x="6033940" y="6715933"/>
                  <a:pt x="5765883" y="6685418"/>
                  <a:pt x="5595219" y="6711193"/>
                </a:cubicBezTo>
                <a:cubicBezTo>
                  <a:pt x="5424555" y="6736968"/>
                  <a:pt x="5345743" y="6727797"/>
                  <a:pt x="5189522" y="6711193"/>
                </a:cubicBezTo>
                <a:cubicBezTo>
                  <a:pt x="5033301" y="6694589"/>
                  <a:pt x="4901805" y="6724662"/>
                  <a:pt x="4783824" y="6711193"/>
                </a:cubicBezTo>
                <a:cubicBezTo>
                  <a:pt x="4665843" y="6697724"/>
                  <a:pt x="4505495" y="6694820"/>
                  <a:pt x="4378126" y="6711193"/>
                </a:cubicBezTo>
                <a:cubicBezTo>
                  <a:pt x="4250757" y="6727566"/>
                  <a:pt x="4058341" y="6708959"/>
                  <a:pt x="3776574" y="6711193"/>
                </a:cubicBezTo>
                <a:cubicBezTo>
                  <a:pt x="3494807" y="6713427"/>
                  <a:pt x="3386548" y="6731295"/>
                  <a:pt x="3175023" y="6711193"/>
                </a:cubicBezTo>
                <a:cubicBezTo>
                  <a:pt x="2963498" y="6691091"/>
                  <a:pt x="2905089" y="6725964"/>
                  <a:pt x="2769325" y="6711193"/>
                </a:cubicBezTo>
                <a:cubicBezTo>
                  <a:pt x="2633561" y="6696422"/>
                  <a:pt x="2313015" y="6718543"/>
                  <a:pt x="2069846" y="6711193"/>
                </a:cubicBezTo>
                <a:cubicBezTo>
                  <a:pt x="1826677" y="6703843"/>
                  <a:pt x="1354893" y="6739868"/>
                  <a:pt x="1118555" y="6711193"/>
                </a:cubicBezTo>
                <a:cubicBezTo>
                  <a:pt x="524006" y="6730113"/>
                  <a:pt x="134037" y="6217635"/>
                  <a:pt x="0" y="5592638"/>
                </a:cubicBezTo>
                <a:cubicBezTo>
                  <a:pt x="-6113" y="5462896"/>
                  <a:pt x="11513" y="5240857"/>
                  <a:pt x="0" y="5042965"/>
                </a:cubicBezTo>
                <a:cubicBezTo>
                  <a:pt x="-11513" y="4845073"/>
                  <a:pt x="-1739" y="4714815"/>
                  <a:pt x="0" y="4493292"/>
                </a:cubicBezTo>
                <a:cubicBezTo>
                  <a:pt x="1739" y="4271769"/>
                  <a:pt x="21830" y="4101517"/>
                  <a:pt x="0" y="3898878"/>
                </a:cubicBezTo>
                <a:cubicBezTo>
                  <a:pt x="-21830" y="3696239"/>
                  <a:pt x="23304" y="3564041"/>
                  <a:pt x="0" y="3393946"/>
                </a:cubicBezTo>
                <a:cubicBezTo>
                  <a:pt x="-23304" y="3223851"/>
                  <a:pt x="27122" y="3050733"/>
                  <a:pt x="0" y="2754791"/>
                </a:cubicBezTo>
                <a:cubicBezTo>
                  <a:pt x="-27122" y="2458849"/>
                  <a:pt x="13581" y="2249265"/>
                  <a:pt x="0" y="2115636"/>
                </a:cubicBezTo>
                <a:cubicBezTo>
                  <a:pt x="-13581" y="1982007"/>
                  <a:pt x="7596" y="1524795"/>
                  <a:pt x="0" y="1118555"/>
                </a:cubicBezTo>
                <a:close/>
              </a:path>
              <a:path w="12029813" h="6711193" stroke="0" extrusionOk="0">
                <a:moveTo>
                  <a:pt x="0" y="1118555"/>
                </a:moveTo>
                <a:cubicBezTo>
                  <a:pt x="39887" y="596366"/>
                  <a:pt x="503152" y="-18413"/>
                  <a:pt x="1118555" y="0"/>
                </a:cubicBezTo>
                <a:cubicBezTo>
                  <a:pt x="1485886" y="-21487"/>
                  <a:pt x="1731792" y="-3940"/>
                  <a:pt x="2013888" y="0"/>
                </a:cubicBezTo>
                <a:cubicBezTo>
                  <a:pt x="2295984" y="3940"/>
                  <a:pt x="2326944" y="8132"/>
                  <a:pt x="2615440" y="0"/>
                </a:cubicBezTo>
                <a:cubicBezTo>
                  <a:pt x="2903936" y="-8132"/>
                  <a:pt x="3062442" y="21164"/>
                  <a:pt x="3216991" y="0"/>
                </a:cubicBezTo>
                <a:cubicBezTo>
                  <a:pt x="3371540" y="-21164"/>
                  <a:pt x="3751442" y="20239"/>
                  <a:pt x="4014397" y="0"/>
                </a:cubicBezTo>
                <a:cubicBezTo>
                  <a:pt x="4277352" y="-20239"/>
                  <a:pt x="4473196" y="4602"/>
                  <a:pt x="4615949" y="0"/>
                </a:cubicBezTo>
                <a:cubicBezTo>
                  <a:pt x="4758702" y="-4602"/>
                  <a:pt x="4962252" y="14252"/>
                  <a:pt x="5119574" y="0"/>
                </a:cubicBezTo>
                <a:cubicBezTo>
                  <a:pt x="5276897" y="-14252"/>
                  <a:pt x="5442309" y="-17151"/>
                  <a:pt x="5721125" y="0"/>
                </a:cubicBezTo>
                <a:cubicBezTo>
                  <a:pt x="5999941" y="17151"/>
                  <a:pt x="6351095" y="-11622"/>
                  <a:pt x="6518531" y="0"/>
                </a:cubicBezTo>
                <a:cubicBezTo>
                  <a:pt x="6685967" y="11622"/>
                  <a:pt x="6984705" y="7964"/>
                  <a:pt x="7315937" y="0"/>
                </a:cubicBezTo>
                <a:cubicBezTo>
                  <a:pt x="7647169" y="-7964"/>
                  <a:pt x="7722491" y="-7884"/>
                  <a:pt x="7917489" y="0"/>
                </a:cubicBezTo>
                <a:cubicBezTo>
                  <a:pt x="8112487" y="7884"/>
                  <a:pt x="8328717" y="19426"/>
                  <a:pt x="8519041" y="0"/>
                </a:cubicBezTo>
                <a:cubicBezTo>
                  <a:pt x="8709365" y="-19426"/>
                  <a:pt x="9019809" y="-16430"/>
                  <a:pt x="9316446" y="0"/>
                </a:cubicBezTo>
                <a:cubicBezTo>
                  <a:pt x="9613083" y="16430"/>
                  <a:pt x="9534192" y="-3428"/>
                  <a:pt x="9722144" y="0"/>
                </a:cubicBezTo>
                <a:cubicBezTo>
                  <a:pt x="9910096" y="3428"/>
                  <a:pt x="10534855" y="-46151"/>
                  <a:pt x="10911258" y="0"/>
                </a:cubicBezTo>
                <a:cubicBezTo>
                  <a:pt x="11525416" y="-151029"/>
                  <a:pt x="12170059" y="470401"/>
                  <a:pt x="12029813" y="1118555"/>
                </a:cubicBezTo>
                <a:cubicBezTo>
                  <a:pt x="12035946" y="1343911"/>
                  <a:pt x="12000650" y="1600142"/>
                  <a:pt x="12029813" y="1847191"/>
                </a:cubicBezTo>
                <a:cubicBezTo>
                  <a:pt x="12058976" y="2094240"/>
                  <a:pt x="12021522" y="2198111"/>
                  <a:pt x="12029813" y="2396864"/>
                </a:cubicBezTo>
                <a:cubicBezTo>
                  <a:pt x="12038104" y="2595617"/>
                  <a:pt x="12016528" y="2753220"/>
                  <a:pt x="12029813" y="3036019"/>
                </a:cubicBezTo>
                <a:cubicBezTo>
                  <a:pt x="12043098" y="3318818"/>
                  <a:pt x="12023487" y="3400805"/>
                  <a:pt x="12029813" y="3764656"/>
                </a:cubicBezTo>
                <a:cubicBezTo>
                  <a:pt x="12036139" y="4128507"/>
                  <a:pt x="12007164" y="4189096"/>
                  <a:pt x="12029813" y="4359069"/>
                </a:cubicBezTo>
                <a:cubicBezTo>
                  <a:pt x="12052462" y="4529042"/>
                  <a:pt x="11994329" y="5006231"/>
                  <a:pt x="12029813" y="5592638"/>
                </a:cubicBezTo>
                <a:cubicBezTo>
                  <a:pt x="11947628" y="6194628"/>
                  <a:pt x="11584417" y="6703874"/>
                  <a:pt x="10911258" y="6711193"/>
                </a:cubicBezTo>
                <a:cubicBezTo>
                  <a:pt x="10583908" y="6749232"/>
                  <a:pt x="10420210" y="6725279"/>
                  <a:pt x="10113852" y="6711193"/>
                </a:cubicBezTo>
                <a:cubicBezTo>
                  <a:pt x="9807494" y="6697107"/>
                  <a:pt x="9828993" y="6693896"/>
                  <a:pt x="9610227" y="6711193"/>
                </a:cubicBezTo>
                <a:cubicBezTo>
                  <a:pt x="9391462" y="6728490"/>
                  <a:pt x="9300733" y="6734811"/>
                  <a:pt x="9008676" y="6711193"/>
                </a:cubicBezTo>
                <a:cubicBezTo>
                  <a:pt x="8716619" y="6687575"/>
                  <a:pt x="8559945" y="6730552"/>
                  <a:pt x="8211270" y="6711193"/>
                </a:cubicBezTo>
                <a:cubicBezTo>
                  <a:pt x="7862595" y="6691834"/>
                  <a:pt x="7817834" y="6681197"/>
                  <a:pt x="7609718" y="6711193"/>
                </a:cubicBezTo>
                <a:cubicBezTo>
                  <a:pt x="7401602" y="6741189"/>
                  <a:pt x="7101671" y="6726555"/>
                  <a:pt x="6812312" y="6711193"/>
                </a:cubicBezTo>
                <a:cubicBezTo>
                  <a:pt x="6522953" y="6695831"/>
                  <a:pt x="6240039" y="6709000"/>
                  <a:pt x="6014907" y="6711193"/>
                </a:cubicBezTo>
                <a:cubicBezTo>
                  <a:pt x="5789776" y="6713386"/>
                  <a:pt x="5702369" y="6727069"/>
                  <a:pt x="5609209" y="6711193"/>
                </a:cubicBezTo>
                <a:cubicBezTo>
                  <a:pt x="5516049" y="6695317"/>
                  <a:pt x="5251860" y="6699510"/>
                  <a:pt x="5105584" y="6711193"/>
                </a:cubicBezTo>
                <a:cubicBezTo>
                  <a:pt x="4959309" y="6722876"/>
                  <a:pt x="4647442" y="6724997"/>
                  <a:pt x="4504032" y="6711193"/>
                </a:cubicBezTo>
                <a:cubicBezTo>
                  <a:pt x="4360622" y="6697389"/>
                  <a:pt x="3855915" y="6712630"/>
                  <a:pt x="3608699" y="6711193"/>
                </a:cubicBezTo>
                <a:cubicBezTo>
                  <a:pt x="3361483" y="6709756"/>
                  <a:pt x="3243475" y="6709660"/>
                  <a:pt x="3105075" y="6711193"/>
                </a:cubicBezTo>
                <a:cubicBezTo>
                  <a:pt x="2966675" y="6712726"/>
                  <a:pt x="2689860" y="6698528"/>
                  <a:pt x="2405596" y="6711193"/>
                </a:cubicBezTo>
                <a:cubicBezTo>
                  <a:pt x="2121332" y="6723858"/>
                  <a:pt x="1429512" y="6735945"/>
                  <a:pt x="1118555" y="6711193"/>
                </a:cubicBezTo>
                <a:cubicBezTo>
                  <a:pt x="525010" y="6767861"/>
                  <a:pt x="134726" y="6197760"/>
                  <a:pt x="0" y="5592638"/>
                </a:cubicBezTo>
                <a:cubicBezTo>
                  <a:pt x="-18500" y="5329812"/>
                  <a:pt x="-6794" y="5251703"/>
                  <a:pt x="0" y="5042965"/>
                </a:cubicBezTo>
                <a:cubicBezTo>
                  <a:pt x="6794" y="4834227"/>
                  <a:pt x="-8856" y="4646760"/>
                  <a:pt x="0" y="4493292"/>
                </a:cubicBezTo>
                <a:cubicBezTo>
                  <a:pt x="8856" y="4339824"/>
                  <a:pt x="-17554" y="4080678"/>
                  <a:pt x="0" y="3854137"/>
                </a:cubicBezTo>
                <a:cubicBezTo>
                  <a:pt x="17554" y="3627597"/>
                  <a:pt x="28850" y="3378862"/>
                  <a:pt x="0" y="3259723"/>
                </a:cubicBezTo>
                <a:cubicBezTo>
                  <a:pt x="-28850" y="3140584"/>
                  <a:pt x="6925" y="2932973"/>
                  <a:pt x="0" y="2620569"/>
                </a:cubicBezTo>
                <a:cubicBezTo>
                  <a:pt x="-6925" y="2308165"/>
                  <a:pt x="21234" y="2191384"/>
                  <a:pt x="0" y="1981414"/>
                </a:cubicBezTo>
                <a:cubicBezTo>
                  <a:pt x="-21234" y="1771445"/>
                  <a:pt x="13881" y="1426349"/>
                  <a:pt x="0" y="1118555"/>
                </a:cubicBezTo>
                <a:close/>
              </a:path>
            </a:pathLst>
          </a:custGeom>
          <a:solidFill>
            <a:srgbClr val="FEB8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3050920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EE0E14-DF73-6079-C40E-4F5C519DFD8F}"/>
              </a:ext>
            </a:extLst>
          </p:cNvPr>
          <p:cNvSpPr txBox="1"/>
          <p:nvPr/>
        </p:nvSpPr>
        <p:spPr>
          <a:xfrm>
            <a:off x="1988191" y="62918"/>
            <a:ext cx="660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spc="300" dirty="0">
                <a:solidFill>
                  <a:schemeClr val="bg1"/>
                </a:solidFill>
                <a:latin typeface="Baguet Script" panose="020B0604020202020204" pitchFamily="2" charset="0"/>
              </a:rPr>
              <a:t>¿Qué día es hoy?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F2B6B9-6DF8-9FB3-FE82-A16CE5DF0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01" y="83889"/>
            <a:ext cx="916083" cy="91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9AD1E3A-2E0B-EAF3-D01A-6FCE59015512}"/>
              </a:ext>
            </a:extLst>
          </p:cNvPr>
          <p:cNvSpPr/>
          <p:nvPr/>
        </p:nvSpPr>
        <p:spPr>
          <a:xfrm>
            <a:off x="469783" y="1349152"/>
            <a:ext cx="2617366" cy="1743227"/>
          </a:xfrm>
          <a:custGeom>
            <a:avLst/>
            <a:gdLst>
              <a:gd name="connsiteX0" fmla="*/ 0 w 2617366"/>
              <a:gd name="connsiteY0" fmla="*/ 290544 h 1743227"/>
              <a:gd name="connsiteX1" fmla="*/ 290544 w 2617366"/>
              <a:gd name="connsiteY1" fmla="*/ 0 h 1743227"/>
              <a:gd name="connsiteX2" fmla="*/ 1010029 w 2617366"/>
              <a:gd name="connsiteY2" fmla="*/ 0 h 1743227"/>
              <a:gd name="connsiteX3" fmla="*/ 1668425 w 2617366"/>
              <a:gd name="connsiteY3" fmla="*/ 0 h 1743227"/>
              <a:gd name="connsiteX4" fmla="*/ 2326822 w 2617366"/>
              <a:gd name="connsiteY4" fmla="*/ 0 h 1743227"/>
              <a:gd name="connsiteX5" fmla="*/ 2617366 w 2617366"/>
              <a:gd name="connsiteY5" fmla="*/ 290544 h 1743227"/>
              <a:gd name="connsiteX6" fmla="*/ 2617366 w 2617366"/>
              <a:gd name="connsiteY6" fmla="*/ 871614 h 1743227"/>
              <a:gd name="connsiteX7" fmla="*/ 2617366 w 2617366"/>
              <a:gd name="connsiteY7" fmla="*/ 1452683 h 1743227"/>
              <a:gd name="connsiteX8" fmla="*/ 2326822 w 2617366"/>
              <a:gd name="connsiteY8" fmla="*/ 1743227 h 1743227"/>
              <a:gd name="connsiteX9" fmla="*/ 1668425 w 2617366"/>
              <a:gd name="connsiteY9" fmla="*/ 1743227 h 1743227"/>
              <a:gd name="connsiteX10" fmla="*/ 948941 w 2617366"/>
              <a:gd name="connsiteY10" fmla="*/ 1743227 h 1743227"/>
              <a:gd name="connsiteX11" fmla="*/ 290544 w 2617366"/>
              <a:gd name="connsiteY11" fmla="*/ 1743227 h 1743227"/>
              <a:gd name="connsiteX12" fmla="*/ 0 w 2617366"/>
              <a:gd name="connsiteY12" fmla="*/ 1452683 h 1743227"/>
              <a:gd name="connsiteX13" fmla="*/ 0 w 2617366"/>
              <a:gd name="connsiteY13" fmla="*/ 848371 h 1743227"/>
              <a:gd name="connsiteX14" fmla="*/ 0 w 2617366"/>
              <a:gd name="connsiteY14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7366" h="1743227" fill="none" extrusionOk="0">
                <a:moveTo>
                  <a:pt x="0" y="290544"/>
                </a:moveTo>
                <a:cubicBezTo>
                  <a:pt x="13134" y="126630"/>
                  <a:pt x="121489" y="-512"/>
                  <a:pt x="290544" y="0"/>
                </a:cubicBezTo>
                <a:cubicBezTo>
                  <a:pt x="476523" y="28558"/>
                  <a:pt x="702562" y="-20307"/>
                  <a:pt x="1010029" y="0"/>
                </a:cubicBezTo>
                <a:cubicBezTo>
                  <a:pt x="1317496" y="20307"/>
                  <a:pt x="1481401" y="12935"/>
                  <a:pt x="1668425" y="0"/>
                </a:cubicBezTo>
                <a:cubicBezTo>
                  <a:pt x="1855449" y="-12935"/>
                  <a:pt x="2178857" y="-17275"/>
                  <a:pt x="2326822" y="0"/>
                </a:cubicBezTo>
                <a:cubicBezTo>
                  <a:pt x="2507725" y="-11825"/>
                  <a:pt x="2611390" y="108261"/>
                  <a:pt x="2617366" y="290544"/>
                </a:cubicBezTo>
                <a:cubicBezTo>
                  <a:pt x="2615868" y="439766"/>
                  <a:pt x="2621515" y="607337"/>
                  <a:pt x="2617366" y="871614"/>
                </a:cubicBezTo>
                <a:cubicBezTo>
                  <a:pt x="2613218" y="1135891"/>
                  <a:pt x="2609260" y="1170724"/>
                  <a:pt x="2617366" y="1452683"/>
                </a:cubicBezTo>
                <a:cubicBezTo>
                  <a:pt x="2595769" y="1601153"/>
                  <a:pt x="2504173" y="1733357"/>
                  <a:pt x="2326822" y="1743227"/>
                </a:cubicBezTo>
                <a:cubicBezTo>
                  <a:pt x="2177432" y="1742890"/>
                  <a:pt x="1967211" y="1743628"/>
                  <a:pt x="1668425" y="1743227"/>
                </a:cubicBezTo>
                <a:cubicBezTo>
                  <a:pt x="1369639" y="1742826"/>
                  <a:pt x="1163841" y="1733118"/>
                  <a:pt x="948941" y="1743227"/>
                </a:cubicBezTo>
                <a:cubicBezTo>
                  <a:pt x="734041" y="1753336"/>
                  <a:pt x="442034" y="1775358"/>
                  <a:pt x="290544" y="1743227"/>
                </a:cubicBezTo>
                <a:cubicBezTo>
                  <a:pt x="153609" y="1738359"/>
                  <a:pt x="-9862" y="1624439"/>
                  <a:pt x="0" y="1452683"/>
                </a:cubicBezTo>
                <a:cubicBezTo>
                  <a:pt x="709" y="1243200"/>
                  <a:pt x="-4169" y="1121313"/>
                  <a:pt x="0" y="848371"/>
                </a:cubicBezTo>
                <a:cubicBezTo>
                  <a:pt x="4169" y="575429"/>
                  <a:pt x="-8653" y="506337"/>
                  <a:pt x="0" y="290544"/>
                </a:cubicBezTo>
                <a:close/>
              </a:path>
              <a:path w="2617366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515561" y="-29215"/>
                  <a:pt x="650684" y="-26448"/>
                  <a:pt x="948941" y="0"/>
                </a:cubicBezTo>
                <a:cubicBezTo>
                  <a:pt x="1247198" y="26448"/>
                  <a:pt x="1294041" y="-5080"/>
                  <a:pt x="1607337" y="0"/>
                </a:cubicBezTo>
                <a:cubicBezTo>
                  <a:pt x="1920633" y="5080"/>
                  <a:pt x="2006268" y="-12299"/>
                  <a:pt x="2326822" y="0"/>
                </a:cubicBezTo>
                <a:cubicBezTo>
                  <a:pt x="2504410" y="-15305"/>
                  <a:pt x="2614939" y="94435"/>
                  <a:pt x="2617366" y="290544"/>
                </a:cubicBezTo>
                <a:cubicBezTo>
                  <a:pt x="2607334" y="550437"/>
                  <a:pt x="2611921" y="762987"/>
                  <a:pt x="2617366" y="883235"/>
                </a:cubicBezTo>
                <a:cubicBezTo>
                  <a:pt x="2622811" y="1003483"/>
                  <a:pt x="2641352" y="1170795"/>
                  <a:pt x="2617366" y="1452683"/>
                </a:cubicBezTo>
                <a:cubicBezTo>
                  <a:pt x="2617852" y="1608626"/>
                  <a:pt x="2458093" y="1736847"/>
                  <a:pt x="2326822" y="1743227"/>
                </a:cubicBezTo>
                <a:cubicBezTo>
                  <a:pt x="2134470" y="1754612"/>
                  <a:pt x="1962109" y="1726668"/>
                  <a:pt x="1648063" y="1743227"/>
                </a:cubicBezTo>
                <a:cubicBezTo>
                  <a:pt x="1334017" y="1759786"/>
                  <a:pt x="1311540" y="1720917"/>
                  <a:pt x="1010029" y="1743227"/>
                </a:cubicBezTo>
                <a:cubicBezTo>
                  <a:pt x="708518" y="1765537"/>
                  <a:pt x="520959" y="1755315"/>
                  <a:pt x="290544" y="1743227"/>
                </a:cubicBezTo>
                <a:cubicBezTo>
                  <a:pt x="101361" y="1727791"/>
                  <a:pt x="-22906" y="1605177"/>
                  <a:pt x="0" y="1452683"/>
                </a:cubicBezTo>
                <a:cubicBezTo>
                  <a:pt x="817" y="1282945"/>
                  <a:pt x="18028" y="1007578"/>
                  <a:pt x="0" y="894856"/>
                </a:cubicBezTo>
                <a:cubicBezTo>
                  <a:pt x="-18028" y="782134"/>
                  <a:pt x="-16717" y="506954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05C569B-47CE-ABBE-84D9-2CC40AE05C82}"/>
              </a:ext>
            </a:extLst>
          </p:cNvPr>
          <p:cNvSpPr/>
          <p:nvPr/>
        </p:nvSpPr>
        <p:spPr>
          <a:xfrm>
            <a:off x="3229762" y="1356625"/>
            <a:ext cx="1845578" cy="1743227"/>
          </a:xfrm>
          <a:custGeom>
            <a:avLst/>
            <a:gdLst>
              <a:gd name="connsiteX0" fmla="*/ 0 w 1845578"/>
              <a:gd name="connsiteY0" fmla="*/ 290544 h 1743227"/>
              <a:gd name="connsiteX1" fmla="*/ 290544 w 1845578"/>
              <a:gd name="connsiteY1" fmla="*/ 0 h 1743227"/>
              <a:gd name="connsiteX2" fmla="*/ 884854 w 1845578"/>
              <a:gd name="connsiteY2" fmla="*/ 0 h 1743227"/>
              <a:gd name="connsiteX3" fmla="*/ 1555034 w 1845578"/>
              <a:gd name="connsiteY3" fmla="*/ 0 h 1743227"/>
              <a:gd name="connsiteX4" fmla="*/ 1845578 w 1845578"/>
              <a:gd name="connsiteY4" fmla="*/ 290544 h 1743227"/>
              <a:gd name="connsiteX5" fmla="*/ 1845578 w 1845578"/>
              <a:gd name="connsiteY5" fmla="*/ 871614 h 1743227"/>
              <a:gd name="connsiteX6" fmla="*/ 1845578 w 1845578"/>
              <a:gd name="connsiteY6" fmla="*/ 1452683 h 1743227"/>
              <a:gd name="connsiteX7" fmla="*/ 1555034 w 1845578"/>
              <a:gd name="connsiteY7" fmla="*/ 1743227 h 1743227"/>
              <a:gd name="connsiteX8" fmla="*/ 935434 w 1845578"/>
              <a:gd name="connsiteY8" fmla="*/ 1743227 h 1743227"/>
              <a:gd name="connsiteX9" fmla="*/ 290544 w 1845578"/>
              <a:gd name="connsiteY9" fmla="*/ 1743227 h 1743227"/>
              <a:gd name="connsiteX10" fmla="*/ 0 w 1845578"/>
              <a:gd name="connsiteY10" fmla="*/ 1452683 h 1743227"/>
              <a:gd name="connsiteX11" fmla="*/ 0 w 1845578"/>
              <a:gd name="connsiteY11" fmla="*/ 859992 h 1743227"/>
              <a:gd name="connsiteX12" fmla="*/ 0 w 1845578"/>
              <a:gd name="connsiteY12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5578" h="1743227" fill="none" extrusionOk="0">
                <a:moveTo>
                  <a:pt x="0" y="290544"/>
                </a:moveTo>
                <a:cubicBezTo>
                  <a:pt x="9060" y="127114"/>
                  <a:pt x="120263" y="24385"/>
                  <a:pt x="290544" y="0"/>
                </a:cubicBezTo>
                <a:cubicBezTo>
                  <a:pt x="496972" y="-2405"/>
                  <a:pt x="753779" y="1817"/>
                  <a:pt x="884854" y="0"/>
                </a:cubicBezTo>
                <a:cubicBezTo>
                  <a:pt x="1015929" y="-1817"/>
                  <a:pt x="1300811" y="-1246"/>
                  <a:pt x="1555034" y="0"/>
                </a:cubicBezTo>
                <a:cubicBezTo>
                  <a:pt x="1718101" y="31658"/>
                  <a:pt x="1852157" y="128726"/>
                  <a:pt x="1845578" y="290544"/>
                </a:cubicBezTo>
                <a:cubicBezTo>
                  <a:pt x="1820388" y="473844"/>
                  <a:pt x="1850987" y="740924"/>
                  <a:pt x="1845578" y="871614"/>
                </a:cubicBezTo>
                <a:cubicBezTo>
                  <a:pt x="1840170" y="1002304"/>
                  <a:pt x="1851133" y="1312127"/>
                  <a:pt x="1845578" y="1452683"/>
                </a:cubicBezTo>
                <a:cubicBezTo>
                  <a:pt x="1834558" y="1616155"/>
                  <a:pt x="1734872" y="1742300"/>
                  <a:pt x="1555034" y="1743227"/>
                </a:cubicBezTo>
                <a:cubicBezTo>
                  <a:pt x="1365633" y="1716556"/>
                  <a:pt x="1073153" y="1771941"/>
                  <a:pt x="935434" y="1743227"/>
                </a:cubicBezTo>
                <a:cubicBezTo>
                  <a:pt x="797715" y="1714513"/>
                  <a:pt x="577495" y="1728274"/>
                  <a:pt x="290544" y="1743227"/>
                </a:cubicBezTo>
                <a:cubicBezTo>
                  <a:pt x="122579" y="1740723"/>
                  <a:pt x="26384" y="1612812"/>
                  <a:pt x="0" y="1452683"/>
                </a:cubicBezTo>
                <a:cubicBezTo>
                  <a:pt x="19866" y="1222767"/>
                  <a:pt x="-9738" y="1066200"/>
                  <a:pt x="0" y="859992"/>
                </a:cubicBezTo>
                <a:cubicBezTo>
                  <a:pt x="9738" y="653784"/>
                  <a:pt x="-27064" y="564283"/>
                  <a:pt x="0" y="290544"/>
                </a:cubicBezTo>
                <a:close/>
              </a:path>
              <a:path w="1845578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599549" y="16823"/>
                  <a:pt x="736881" y="2070"/>
                  <a:pt x="910144" y="0"/>
                </a:cubicBezTo>
                <a:cubicBezTo>
                  <a:pt x="1083407" y="-2070"/>
                  <a:pt x="1355865" y="17738"/>
                  <a:pt x="1555034" y="0"/>
                </a:cubicBezTo>
                <a:cubicBezTo>
                  <a:pt x="1739821" y="22106"/>
                  <a:pt x="1881100" y="115653"/>
                  <a:pt x="1845578" y="290544"/>
                </a:cubicBezTo>
                <a:cubicBezTo>
                  <a:pt x="1818416" y="563312"/>
                  <a:pt x="1830087" y="682591"/>
                  <a:pt x="1845578" y="859992"/>
                </a:cubicBezTo>
                <a:cubicBezTo>
                  <a:pt x="1861069" y="1037393"/>
                  <a:pt x="1840133" y="1332435"/>
                  <a:pt x="1845578" y="1452683"/>
                </a:cubicBezTo>
                <a:cubicBezTo>
                  <a:pt x="1834114" y="1623919"/>
                  <a:pt x="1754267" y="1750315"/>
                  <a:pt x="1555034" y="1743227"/>
                </a:cubicBezTo>
                <a:cubicBezTo>
                  <a:pt x="1401015" y="1748373"/>
                  <a:pt x="1186775" y="1759933"/>
                  <a:pt x="922789" y="1743227"/>
                </a:cubicBezTo>
                <a:cubicBezTo>
                  <a:pt x="658803" y="1726521"/>
                  <a:pt x="451599" y="1759882"/>
                  <a:pt x="290544" y="1743227"/>
                </a:cubicBezTo>
                <a:cubicBezTo>
                  <a:pt x="148007" y="1763133"/>
                  <a:pt x="-17195" y="1615691"/>
                  <a:pt x="0" y="1452683"/>
                </a:cubicBezTo>
                <a:cubicBezTo>
                  <a:pt x="21097" y="1300727"/>
                  <a:pt x="-16843" y="1030269"/>
                  <a:pt x="0" y="894856"/>
                </a:cubicBezTo>
                <a:cubicBezTo>
                  <a:pt x="16843" y="759443"/>
                  <a:pt x="17700" y="414335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132009F-B158-D3D3-3EAC-B80AA824970B}"/>
              </a:ext>
            </a:extLst>
          </p:cNvPr>
          <p:cNvSpPr/>
          <p:nvPr/>
        </p:nvSpPr>
        <p:spPr>
          <a:xfrm>
            <a:off x="5226342" y="1356625"/>
            <a:ext cx="3506597" cy="1743227"/>
          </a:xfrm>
          <a:custGeom>
            <a:avLst/>
            <a:gdLst>
              <a:gd name="connsiteX0" fmla="*/ 0 w 3506597"/>
              <a:gd name="connsiteY0" fmla="*/ 290544 h 1743227"/>
              <a:gd name="connsiteX1" fmla="*/ 290544 w 3506597"/>
              <a:gd name="connsiteY1" fmla="*/ 0 h 1743227"/>
              <a:gd name="connsiteX2" fmla="*/ 904901 w 3506597"/>
              <a:gd name="connsiteY2" fmla="*/ 0 h 1743227"/>
              <a:gd name="connsiteX3" fmla="*/ 1402237 w 3506597"/>
              <a:gd name="connsiteY3" fmla="*/ 0 h 1743227"/>
              <a:gd name="connsiteX4" fmla="*/ 2045849 w 3506597"/>
              <a:gd name="connsiteY4" fmla="*/ 0 h 1743227"/>
              <a:gd name="connsiteX5" fmla="*/ 2689461 w 3506597"/>
              <a:gd name="connsiteY5" fmla="*/ 0 h 1743227"/>
              <a:gd name="connsiteX6" fmla="*/ 3216053 w 3506597"/>
              <a:gd name="connsiteY6" fmla="*/ 0 h 1743227"/>
              <a:gd name="connsiteX7" fmla="*/ 3506597 w 3506597"/>
              <a:gd name="connsiteY7" fmla="*/ 290544 h 1743227"/>
              <a:gd name="connsiteX8" fmla="*/ 3506597 w 3506597"/>
              <a:gd name="connsiteY8" fmla="*/ 871614 h 1743227"/>
              <a:gd name="connsiteX9" fmla="*/ 3506597 w 3506597"/>
              <a:gd name="connsiteY9" fmla="*/ 1452683 h 1743227"/>
              <a:gd name="connsiteX10" fmla="*/ 3216053 w 3506597"/>
              <a:gd name="connsiteY10" fmla="*/ 1743227 h 1743227"/>
              <a:gd name="connsiteX11" fmla="*/ 2660206 w 3506597"/>
              <a:gd name="connsiteY11" fmla="*/ 1743227 h 1743227"/>
              <a:gd name="connsiteX12" fmla="*/ 2133615 w 3506597"/>
              <a:gd name="connsiteY12" fmla="*/ 1743227 h 1743227"/>
              <a:gd name="connsiteX13" fmla="*/ 1519258 w 3506597"/>
              <a:gd name="connsiteY13" fmla="*/ 1743227 h 1743227"/>
              <a:gd name="connsiteX14" fmla="*/ 934156 w 3506597"/>
              <a:gd name="connsiteY14" fmla="*/ 1743227 h 1743227"/>
              <a:gd name="connsiteX15" fmla="*/ 290544 w 3506597"/>
              <a:gd name="connsiteY15" fmla="*/ 1743227 h 1743227"/>
              <a:gd name="connsiteX16" fmla="*/ 0 w 3506597"/>
              <a:gd name="connsiteY16" fmla="*/ 1452683 h 1743227"/>
              <a:gd name="connsiteX17" fmla="*/ 0 w 3506597"/>
              <a:gd name="connsiteY17" fmla="*/ 883235 h 1743227"/>
              <a:gd name="connsiteX18" fmla="*/ 0 w 3506597"/>
              <a:gd name="connsiteY18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06597" h="1743227" fill="none" extrusionOk="0">
                <a:moveTo>
                  <a:pt x="0" y="290544"/>
                </a:moveTo>
                <a:cubicBezTo>
                  <a:pt x="-29787" y="103994"/>
                  <a:pt x="168701" y="-2546"/>
                  <a:pt x="290544" y="0"/>
                </a:cubicBezTo>
                <a:cubicBezTo>
                  <a:pt x="465033" y="-14602"/>
                  <a:pt x="664495" y="17253"/>
                  <a:pt x="904901" y="0"/>
                </a:cubicBezTo>
                <a:cubicBezTo>
                  <a:pt x="1145307" y="-17253"/>
                  <a:pt x="1233413" y="-4540"/>
                  <a:pt x="1402237" y="0"/>
                </a:cubicBezTo>
                <a:cubicBezTo>
                  <a:pt x="1571061" y="4540"/>
                  <a:pt x="1733870" y="27361"/>
                  <a:pt x="2045849" y="0"/>
                </a:cubicBezTo>
                <a:cubicBezTo>
                  <a:pt x="2357828" y="-27361"/>
                  <a:pt x="2464809" y="-27541"/>
                  <a:pt x="2689461" y="0"/>
                </a:cubicBezTo>
                <a:cubicBezTo>
                  <a:pt x="2914113" y="27541"/>
                  <a:pt x="3094642" y="2537"/>
                  <a:pt x="3216053" y="0"/>
                </a:cubicBezTo>
                <a:cubicBezTo>
                  <a:pt x="3394532" y="23627"/>
                  <a:pt x="3478205" y="139203"/>
                  <a:pt x="3506597" y="290544"/>
                </a:cubicBezTo>
                <a:cubicBezTo>
                  <a:pt x="3481910" y="522938"/>
                  <a:pt x="3481450" y="691839"/>
                  <a:pt x="3506597" y="871614"/>
                </a:cubicBezTo>
                <a:cubicBezTo>
                  <a:pt x="3531745" y="1051389"/>
                  <a:pt x="3526989" y="1180567"/>
                  <a:pt x="3506597" y="1452683"/>
                </a:cubicBezTo>
                <a:cubicBezTo>
                  <a:pt x="3520840" y="1594681"/>
                  <a:pt x="3356647" y="1724764"/>
                  <a:pt x="3216053" y="1743227"/>
                </a:cubicBezTo>
                <a:cubicBezTo>
                  <a:pt x="2985450" y="1747461"/>
                  <a:pt x="2924073" y="1762444"/>
                  <a:pt x="2660206" y="1743227"/>
                </a:cubicBezTo>
                <a:cubicBezTo>
                  <a:pt x="2396339" y="1724010"/>
                  <a:pt x="2347123" y="1741513"/>
                  <a:pt x="2133615" y="1743227"/>
                </a:cubicBezTo>
                <a:cubicBezTo>
                  <a:pt x="1920107" y="1744941"/>
                  <a:pt x="1731000" y="1728376"/>
                  <a:pt x="1519258" y="1743227"/>
                </a:cubicBezTo>
                <a:cubicBezTo>
                  <a:pt x="1307516" y="1758078"/>
                  <a:pt x="1152425" y="1731750"/>
                  <a:pt x="934156" y="1743227"/>
                </a:cubicBezTo>
                <a:cubicBezTo>
                  <a:pt x="715887" y="1754704"/>
                  <a:pt x="448194" y="1762527"/>
                  <a:pt x="290544" y="1743227"/>
                </a:cubicBezTo>
                <a:cubicBezTo>
                  <a:pt x="121037" y="1711760"/>
                  <a:pt x="-12774" y="1630996"/>
                  <a:pt x="0" y="1452683"/>
                </a:cubicBezTo>
                <a:cubicBezTo>
                  <a:pt x="-9375" y="1227589"/>
                  <a:pt x="27092" y="1022755"/>
                  <a:pt x="0" y="883235"/>
                </a:cubicBezTo>
                <a:cubicBezTo>
                  <a:pt x="-27092" y="743715"/>
                  <a:pt x="-25036" y="574942"/>
                  <a:pt x="0" y="290544"/>
                </a:cubicBezTo>
                <a:close/>
              </a:path>
              <a:path w="3506597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509528" y="10538"/>
                  <a:pt x="586503" y="14406"/>
                  <a:pt x="846391" y="0"/>
                </a:cubicBezTo>
                <a:cubicBezTo>
                  <a:pt x="1106279" y="-14406"/>
                  <a:pt x="1129547" y="-9056"/>
                  <a:pt x="1402237" y="0"/>
                </a:cubicBezTo>
                <a:cubicBezTo>
                  <a:pt x="1674927" y="9056"/>
                  <a:pt x="1805492" y="16780"/>
                  <a:pt x="1987339" y="0"/>
                </a:cubicBezTo>
                <a:cubicBezTo>
                  <a:pt x="2169186" y="-16780"/>
                  <a:pt x="2296051" y="2061"/>
                  <a:pt x="2601696" y="0"/>
                </a:cubicBezTo>
                <a:cubicBezTo>
                  <a:pt x="2907341" y="-2061"/>
                  <a:pt x="3012955" y="5452"/>
                  <a:pt x="3216053" y="0"/>
                </a:cubicBezTo>
                <a:cubicBezTo>
                  <a:pt x="3369023" y="-11836"/>
                  <a:pt x="3490859" y="129855"/>
                  <a:pt x="3506597" y="290544"/>
                </a:cubicBezTo>
                <a:cubicBezTo>
                  <a:pt x="3484220" y="509111"/>
                  <a:pt x="3527312" y="617045"/>
                  <a:pt x="3506597" y="883235"/>
                </a:cubicBezTo>
                <a:cubicBezTo>
                  <a:pt x="3485882" y="1149425"/>
                  <a:pt x="3502044" y="1190874"/>
                  <a:pt x="3506597" y="1452683"/>
                </a:cubicBezTo>
                <a:cubicBezTo>
                  <a:pt x="3498484" y="1621762"/>
                  <a:pt x="3363597" y="1724786"/>
                  <a:pt x="3216053" y="1743227"/>
                </a:cubicBezTo>
                <a:cubicBezTo>
                  <a:pt x="2969420" y="1718780"/>
                  <a:pt x="2778643" y="1733323"/>
                  <a:pt x="2601696" y="1743227"/>
                </a:cubicBezTo>
                <a:cubicBezTo>
                  <a:pt x="2424749" y="1753131"/>
                  <a:pt x="2259562" y="1730981"/>
                  <a:pt x="2045849" y="1743227"/>
                </a:cubicBezTo>
                <a:cubicBezTo>
                  <a:pt x="1832136" y="1755473"/>
                  <a:pt x="1670487" y="1750787"/>
                  <a:pt x="1490003" y="1743227"/>
                </a:cubicBezTo>
                <a:cubicBezTo>
                  <a:pt x="1309519" y="1735667"/>
                  <a:pt x="1152509" y="1770702"/>
                  <a:pt x="934156" y="1743227"/>
                </a:cubicBezTo>
                <a:cubicBezTo>
                  <a:pt x="715803" y="1715752"/>
                  <a:pt x="498150" y="1773596"/>
                  <a:pt x="290544" y="1743227"/>
                </a:cubicBezTo>
                <a:cubicBezTo>
                  <a:pt x="143215" y="1739776"/>
                  <a:pt x="-8592" y="1612634"/>
                  <a:pt x="0" y="1452683"/>
                </a:cubicBezTo>
                <a:cubicBezTo>
                  <a:pt x="29225" y="1249064"/>
                  <a:pt x="13274" y="1043125"/>
                  <a:pt x="0" y="848371"/>
                </a:cubicBezTo>
                <a:cubicBezTo>
                  <a:pt x="-13274" y="653617"/>
                  <a:pt x="2270" y="568575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1C6FA8F-476F-084C-A0FF-5978216BEDF4}"/>
              </a:ext>
            </a:extLst>
          </p:cNvPr>
          <p:cNvSpPr/>
          <p:nvPr/>
        </p:nvSpPr>
        <p:spPr>
          <a:xfrm>
            <a:off x="8883940" y="1356625"/>
            <a:ext cx="2382473" cy="1743227"/>
          </a:xfrm>
          <a:custGeom>
            <a:avLst/>
            <a:gdLst>
              <a:gd name="connsiteX0" fmla="*/ 0 w 2382473"/>
              <a:gd name="connsiteY0" fmla="*/ 290544 h 1743227"/>
              <a:gd name="connsiteX1" fmla="*/ 290544 w 2382473"/>
              <a:gd name="connsiteY1" fmla="*/ 0 h 1743227"/>
              <a:gd name="connsiteX2" fmla="*/ 927033 w 2382473"/>
              <a:gd name="connsiteY2" fmla="*/ 0 h 1743227"/>
              <a:gd name="connsiteX3" fmla="*/ 1509481 w 2382473"/>
              <a:gd name="connsiteY3" fmla="*/ 0 h 1743227"/>
              <a:gd name="connsiteX4" fmla="*/ 2091929 w 2382473"/>
              <a:gd name="connsiteY4" fmla="*/ 0 h 1743227"/>
              <a:gd name="connsiteX5" fmla="*/ 2382473 w 2382473"/>
              <a:gd name="connsiteY5" fmla="*/ 290544 h 1743227"/>
              <a:gd name="connsiteX6" fmla="*/ 2382473 w 2382473"/>
              <a:gd name="connsiteY6" fmla="*/ 871614 h 1743227"/>
              <a:gd name="connsiteX7" fmla="*/ 2382473 w 2382473"/>
              <a:gd name="connsiteY7" fmla="*/ 1452683 h 1743227"/>
              <a:gd name="connsiteX8" fmla="*/ 2091929 w 2382473"/>
              <a:gd name="connsiteY8" fmla="*/ 1743227 h 1743227"/>
              <a:gd name="connsiteX9" fmla="*/ 1509481 w 2382473"/>
              <a:gd name="connsiteY9" fmla="*/ 1743227 h 1743227"/>
              <a:gd name="connsiteX10" fmla="*/ 872992 w 2382473"/>
              <a:gd name="connsiteY10" fmla="*/ 1743227 h 1743227"/>
              <a:gd name="connsiteX11" fmla="*/ 290544 w 2382473"/>
              <a:gd name="connsiteY11" fmla="*/ 1743227 h 1743227"/>
              <a:gd name="connsiteX12" fmla="*/ 0 w 2382473"/>
              <a:gd name="connsiteY12" fmla="*/ 1452683 h 1743227"/>
              <a:gd name="connsiteX13" fmla="*/ 0 w 2382473"/>
              <a:gd name="connsiteY13" fmla="*/ 848371 h 1743227"/>
              <a:gd name="connsiteX14" fmla="*/ 0 w 2382473"/>
              <a:gd name="connsiteY14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2473" h="1743227" fill="none" extrusionOk="0">
                <a:moveTo>
                  <a:pt x="0" y="290544"/>
                </a:moveTo>
                <a:cubicBezTo>
                  <a:pt x="13134" y="126630"/>
                  <a:pt x="121489" y="-512"/>
                  <a:pt x="290544" y="0"/>
                </a:cubicBezTo>
                <a:cubicBezTo>
                  <a:pt x="574592" y="10215"/>
                  <a:pt x="669868" y="-28379"/>
                  <a:pt x="927033" y="0"/>
                </a:cubicBezTo>
                <a:cubicBezTo>
                  <a:pt x="1184198" y="28379"/>
                  <a:pt x="1236767" y="-28032"/>
                  <a:pt x="1509481" y="0"/>
                </a:cubicBezTo>
                <a:cubicBezTo>
                  <a:pt x="1782195" y="28032"/>
                  <a:pt x="1914885" y="2727"/>
                  <a:pt x="2091929" y="0"/>
                </a:cubicBezTo>
                <a:cubicBezTo>
                  <a:pt x="2272832" y="-11825"/>
                  <a:pt x="2376497" y="108261"/>
                  <a:pt x="2382473" y="290544"/>
                </a:cubicBezTo>
                <a:cubicBezTo>
                  <a:pt x="2380975" y="439766"/>
                  <a:pt x="2386622" y="607337"/>
                  <a:pt x="2382473" y="871614"/>
                </a:cubicBezTo>
                <a:cubicBezTo>
                  <a:pt x="2378325" y="1135891"/>
                  <a:pt x="2374367" y="1170724"/>
                  <a:pt x="2382473" y="1452683"/>
                </a:cubicBezTo>
                <a:cubicBezTo>
                  <a:pt x="2360876" y="1601153"/>
                  <a:pt x="2269280" y="1733357"/>
                  <a:pt x="2091929" y="1743227"/>
                </a:cubicBezTo>
                <a:cubicBezTo>
                  <a:pt x="1823236" y="1724833"/>
                  <a:pt x="1637528" y="1741708"/>
                  <a:pt x="1509481" y="1743227"/>
                </a:cubicBezTo>
                <a:cubicBezTo>
                  <a:pt x="1381434" y="1744746"/>
                  <a:pt x="1185099" y="1763236"/>
                  <a:pt x="872992" y="1743227"/>
                </a:cubicBezTo>
                <a:cubicBezTo>
                  <a:pt x="560885" y="1723218"/>
                  <a:pt x="521899" y="1744025"/>
                  <a:pt x="290544" y="1743227"/>
                </a:cubicBezTo>
                <a:cubicBezTo>
                  <a:pt x="153609" y="1738359"/>
                  <a:pt x="-9862" y="1624439"/>
                  <a:pt x="0" y="1452683"/>
                </a:cubicBezTo>
                <a:cubicBezTo>
                  <a:pt x="709" y="1243200"/>
                  <a:pt x="-4169" y="1121313"/>
                  <a:pt x="0" y="848371"/>
                </a:cubicBezTo>
                <a:cubicBezTo>
                  <a:pt x="4169" y="575429"/>
                  <a:pt x="-8653" y="506337"/>
                  <a:pt x="0" y="290544"/>
                </a:cubicBezTo>
                <a:close/>
              </a:path>
              <a:path w="2382473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471996" y="27263"/>
                  <a:pt x="604962" y="16515"/>
                  <a:pt x="872992" y="0"/>
                </a:cubicBezTo>
                <a:cubicBezTo>
                  <a:pt x="1141022" y="-16515"/>
                  <a:pt x="1280417" y="11647"/>
                  <a:pt x="1455440" y="0"/>
                </a:cubicBezTo>
                <a:cubicBezTo>
                  <a:pt x="1630463" y="-11647"/>
                  <a:pt x="1899376" y="-4584"/>
                  <a:pt x="2091929" y="0"/>
                </a:cubicBezTo>
                <a:cubicBezTo>
                  <a:pt x="2269517" y="-15305"/>
                  <a:pt x="2380046" y="94435"/>
                  <a:pt x="2382473" y="290544"/>
                </a:cubicBezTo>
                <a:cubicBezTo>
                  <a:pt x="2372441" y="550437"/>
                  <a:pt x="2377028" y="762987"/>
                  <a:pt x="2382473" y="883235"/>
                </a:cubicBezTo>
                <a:cubicBezTo>
                  <a:pt x="2387918" y="1003483"/>
                  <a:pt x="2406459" y="1170795"/>
                  <a:pt x="2382473" y="1452683"/>
                </a:cubicBezTo>
                <a:cubicBezTo>
                  <a:pt x="2382959" y="1608626"/>
                  <a:pt x="2223200" y="1736847"/>
                  <a:pt x="2091929" y="1743227"/>
                </a:cubicBezTo>
                <a:cubicBezTo>
                  <a:pt x="1954198" y="1765427"/>
                  <a:pt x="1637676" y="1746867"/>
                  <a:pt x="1491467" y="1743227"/>
                </a:cubicBezTo>
                <a:cubicBezTo>
                  <a:pt x="1345258" y="1739587"/>
                  <a:pt x="1137113" y="1731058"/>
                  <a:pt x="927033" y="1743227"/>
                </a:cubicBezTo>
                <a:cubicBezTo>
                  <a:pt x="716953" y="1755396"/>
                  <a:pt x="491628" y="1712516"/>
                  <a:pt x="290544" y="1743227"/>
                </a:cubicBezTo>
                <a:cubicBezTo>
                  <a:pt x="101361" y="1727791"/>
                  <a:pt x="-22906" y="1605177"/>
                  <a:pt x="0" y="1452683"/>
                </a:cubicBezTo>
                <a:cubicBezTo>
                  <a:pt x="817" y="1282945"/>
                  <a:pt x="18028" y="1007578"/>
                  <a:pt x="0" y="894856"/>
                </a:cubicBezTo>
                <a:cubicBezTo>
                  <a:pt x="-18028" y="782134"/>
                  <a:pt x="-16717" y="506954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13B60AD-F03F-1F2B-5E45-0AE07557294D}"/>
              </a:ext>
            </a:extLst>
          </p:cNvPr>
          <p:cNvSpPr/>
          <p:nvPr/>
        </p:nvSpPr>
        <p:spPr>
          <a:xfrm>
            <a:off x="260234" y="3635517"/>
            <a:ext cx="2211898" cy="1743227"/>
          </a:xfrm>
          <a:custGeom>
            <a:avLst/>
            <a:gdLst>
              <a:gd name="connsiteX0" fmla="*/ 0 w 2211898"/>
              <a:gd name="connsiteY0" fmla="*/ 290544 h 1743227"/>
              <a:gd name="connsiteX1" fmla="*/ 290544 w 2211898"/>
              <a:gd name="connsiteY1" fmla="*/ 0 h 1743227"/>
              <a:gd name="connsiteX2" fmla="*/ 866764 w 2211898"/>
              <a:gd name="connsiteY2" fmla="*/ 0 h 1743227"/>
              <a:gd name="connsiteX3" fmla="*/ 1394059 w 2211898"/>
              <a:gd name="connsiteY3" fmla="*/ 0 h 1743227"/>
              <a:gd name="connsiteX4" fmla="*/ 1921354 w 2211898"/>
              <a:gd name="connsiteY4" fmla="*/ 0 h 1743227"/>
              <a:gd name="connsiteX5" fmla="*/ 2211898 w 2211898"/>
              <a:gd name="connsiteY5" fmla="*/ 290544 h 1743227"/>
              <a:gd name="connsiteX6" fmla="*/ 2211898 w 2211898"/>
              <a:gd name="connsiteY6" fmla="*/ 871614 h 1743227"/>
              <a:gd name="connsiteX7" fmla="*/ 2211898 w 2211898"/>
              <a:gd name="connsiteY7" fmla="*/ 1452683 h 1743227"/>
              <a:gd name="connsiteX8" fmla="*/ 1921354 w 2211898"/>
              <a:gd name="connsiteY8" fmla="*/ 1743227 h 1743227"/>
              <a:gd name="connsiteX9" fmla="*/ 1394059 w 2211898"/>
              <a:gd name="connsiteY9" fmla="*/ 1743227 h 1743227"/>
              <a:gd name="connsiteX10" fmla="*/ 817839 w 2211898"/>
              <a:gd name="connsiteY10" fmla="*/ 1743227 h 1743227"/>
              <a:gd name="connsiteX11" fmla="*/ 290544 w 2211898"/>
              <a:gd name="connsiteY11" fmla="*/ 1743227 h 1743227"/>
              <a:gd name="connsiteX12" fmla="*/ 0 w 2211898"/>
              <a:gd name="connsiteY12" fmla="*/ 1452683 h 1743227"/>
              <a:gd name="connsiteX13" fmla="*/ 0 w 2211898"/>
              <a:gd name="connsiteY13" fmla="*/ 848371 h 1743227"/>
              <a:gd name="connsiteX14" fmla="*/ 0 w 2211898"/>
              <a:gd name="connsiteY14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1898" h="1743227" fill="none" extrusionOk="0">
                <a:moveTo>
                  <a:pt x="0" y="290544"/>
                </a:moveTo>
                <a:cubicBezTo>
                  <a:pt x="13134" y="126630"/>
                  <a:pt x="121489" y="-512"/>
                  <a:pt x="290544" y="0"/>
                </a:cubicBezTo>
                <a:cubicBezTo>
                  <a:pt x="447862" y="-12825"/>
                  <a:pt x="684097" y="26606"/>
                  <a:pt x="866764" y="0"/>
                </a:cubicBezTo>
                <a:cubicBezTo>
                  <a:pt x="1049431" y="-26606"/>
                  <a:pt x="1171543" y="7489"/>
                  <a:pt x="1394059" y="0"/>
                </a:cubicBezTo>
                <a:cubicBezTo>
                  <a:pt x="1616575" y="-7489"/>
                  <a:pt x="1669094" y="-16721"/>
                  <a:pt x="1921354" y="0"/>
                </a:cubicBezTo>
                <a:cubicBezTo>
                  <a:pt x="2102257" y="-11825"/>
                  <a:pt x="2205922" y="108261"/>
                  <a:pt x="2211898" y="290544"/>
                </a:cubicBezTo>
                <a:cubicBezTo>
                  <a:pt x="2210400" y="439766"/>
                  <a:pt x="2216047" y="607337"/>
                  <a:pt x="2211898" y="871614"/>
                </a:cubicBezTo>
                <a:cubicBezTo>
                  <a:pt x="2207750" y="1135891"/>
                  <a:pt x="2203792" y="1170724"/>
                  <a:pt x="2211898" y="1452683"/>
                </a:cubicBezTo>
                <a:cubicBezTo>
                  <a:pt x="2190301" y="1601153"/>
                  <a:pt x="2098705" y="1733357"/>
                  <a:pt x="1921354" y="1743227"/>
                </a:cubicBezTo>
                <a:cubicBezTo>
                  <a:pt x="1789798" y="1751800"/>
                  <a:pt x="1617789" y="1749424"/>
                  <a:pt x="1394059" y="1743227"/>
                </a:cubicBezTo>
                <a:cubicBezTo>
                  <a:pt x="1170330" y="1737030"/>
                  <a:pt x="1055627" y="1731930"/>
                  <a:pt x="817839" y="1743227"/>
                </a:cubicBezTo>
                <a:cubicBezTo>
                  <a:pt x="580051" y="1754524"/>
                  <a:pt x="512691" y="1764802"/>
                  <a:pt x="290544" y="1743227"/>
                </a:cubicBezTo>
                <a:cubicBezTo>
                  <a:pt x="153609" y="1738359"/>
                  <a:pt x="-9862" y="1624439"/>
                  <a:pt x="0" y="1452683"/>
                </a:cubicBezTo>
                <a:cubicBezTo>
                  <a:pt x="709" y="1243200"/>
                  <a:pt x="-4169" y="1121313"/>
                  <a:pt x="0" y="848371"/>
                </a:cubicBezTo>
                <a:cubicBezTo>
                  <a:pt x="4169" y="575429"/>
                  <a:pt x="-8653" y="506337"/>
                  <a:pt x="0" y="290544"/>
                </a:cubicBezTo>
                <a:close/>
              </a:path>
              <a:path w="2211898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532153" y="13177"/>
                  <a:pt x="617659" y="17368"/>
                  <a:pt x="817839" y="0"/>
                </a:cubicBezTo>
                <a:cubicBezTo>
                  <a:pt x="1018019" y="-17368"/>
                  <a:pt x="1230126" y="-1372"/>
                  <a:pt x="1345134" y="0"/>
                </a:cubicBezTo>
                <a:cubicBezTo>
                  <a:pt x="1460142" y="1372"/>
                  <a:pt x="1766046" y="26316"/>
                  <a:pt x="1921354" y="0"/>
                </a:cubicBezTo>
                <a:cubicBezTo>
                  <a:pt x="2098942" y="-15305"/>
                  <a:pt x="2209471" y="94435"/>
                  <a:pt x="2211898" y="290544"/>
                </a:cubicBezTo>
                <a:cubicBezTo>
                  <a:pt x="2201866" y="550437"/>
                  <a:pt x="2206453" y="762987"/>
                  <a:pt x="2211898" y="883235"/>
                </a:cubicBezTo>
                <a:cubicBezTo>
                  <a:pt x="2217343" y="1003483"/>
                  <a:pt x="2235884" y="1170795"/>
                  <a:pt x="2211898" y="1452683"/>
                </a:cubicBezTo>
                <a:cubicBezTo>
                  <a:pt x="2212384" y="1608626"/>
                  <a:pt x="2052625" y="1736847"/>
                  <a:pt x="1921354" y="1743227"/>
                </a:cubicBezTo>
                <a:cubicBezTo>
                  <a:pt x="1722345" y="1718290"/>
                  <a:pt x="1560549" y="1751823"/>
                  <a:pt x="1377751" y="1743227"/>
                </a:cubicBezTo>
                <a:cubicBezTo>
                  <a:pt x="1194953" y="1734631"/>
                  <a:pt x="1106813" y="1735168"/>
                  <a:pt x="866764" y="1743227"/>
                </a:cubicBezTo>
                <a:cubicBezTo>
                  <a:pt x="626715" y="1751286"/>
                  <a:pt x="572281" y="1718066"/>
                  <a:pt x="290544" y="1743227"/>
                </a:cubicBezTo>
                <a:cubicBezTo>
                  <a:pt x="101361" y="1727791"/>
                  <a:pt x="-22906" y="1605177"/>
                  <a:pt x="0" y="1452683"/>
                </a:cubicBezTo>
                <a:cubicBezTo>
                  <a:pt x="817" y="1282945"/>
                  <a:pt x="18028" y="1007578"/>
                  <a:pt x="0" y="894856"/>
                </a:cubicBezTo>
                <a:cubicBezTo>
                  <a:pt x="-18028" y="782134"/>
                  <a:pt x="-16717" y="506954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EEA2089-A7A6-C55E-DAF1-63C325961042}"/>
              </a:ext>
            </a:extLst>
          </p:cNvPr>
          <p:cNvSpPr/>
          <p:nvPr/>
        </p:nvSpPr>
        <p:spPr>
          <a:xfrm>
            <a:off x="2614924" y="3670727"/>
            <a:ext cx="2211899" cy="1743227"/>
          </a:xfrm>
          <a:custGeom>
            <a:avLst/>
            <a:gdLst>
              <a:gd name="connsiteX0" fmla="*/ 0 w 2211899"/>
              <a:gd name="connsiteY0" fmla="*/ 290544 h 1743227"/>
              <a:gd name="connsiteX1" fmla="*/ 290544 w 2211899"/>
              <a:gd name="connsiteY1" fmla="*/ 0 h 1743227"/>
              <a:gd name="connsiteX2" fmla="*/ 866764 w 2211899"/>
              <a:gd name="connsiteY2" fmla="*/ 0 h 1743227"/>
              <a:gd name="connsiteX3" fmla="*/ 1394059 w 2211899"/>
              <a:gd name="connsiteY3" fmla="*/ 0 h 1743227"/>
              <a:gd name="connsiteX4" fmla="*/ 1921355 w 2211899"/>
              <a:gd name="connsiteY4" fmla="*/ 0 h 1743227"/>
              <a:gd name="connsiteX5" fmla="*/ 2211899 w 2211899"/>
              <a:gd name="connsiteY5" fmla="*/ 290544 h 1743227"/>
              <a:gd name="connsiteX6" fmla="*/ 2211899 w 2211899"/>
              <a:gd name="connsiteY6" fmla="*/ 871614 h 1743227"/>
              <a:gd name="connsiteX7" fmla="*/ 2211899 w 2211899"/>
              <a:gd name="connsiteY7" fmla="*/ 1452683 h 1743227"/>
              <a:gd name="connsiteX8" fmla="*/ 1921355 w 2211899"/>
              <a:gd name="connsiteY8" fmla="*/ 1743227 h 1743227"/>
              <a:gd name="connsiteX9" fmla="*/ 1394059 w 2211899"/>
              <a:gd name="connsiteY9" fmla="*/ 1743227 h 1743227"/>
              <a:gd name="connsiteX10" fmla="*/ 817840 w 2211899"/>
              <a:gd name="connsiteY10" fmla="*/ 1743227 h 1743227"/>
              <a:gd name="connsiteX11" fmla="*/ 290544 w 2211899"/>
              <a:gd name="connsiteY11" fmla="*/ 1743227 h 1743227"/>
              <a:gd name="connsiteX12" fmla="*/ 0 w 2211899"/>
              <a:gd name="connsiteY12" fmla="*/ 1452683 h 1743227"/>
              <a:gd name="connsiteX13" fmla="*/ 0 w 2211899"/>
              <a:gd name="connsiteY13" fmla="*/ 848371 h 1743227"/>
              <a:gd name="connsiteX14" fmla="*/ 0 w 2211899"/>
              <a:gd name="connsiteY14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1899" h="1743227" fill="none" extrusionOk="0">
                <a:moveTo>
                  <a:pt x="0" y="290544"/>
                </a:moveTo>
                <a:cubicBezTo>
                  <a:pt x="13134" y="126630"/>
                  <a:pt x="121489" y="-512"/>
                  <a:pt x="290544" y="0"/>
                </a:cubicBezTo>
                <a:cubicBezTo>
                  <a:pt x="447862" y="-12825"/>
                  <a:pt x="684097" y="26606"/>
                  <a:pt x="866764" y="0"/>
                </a:cubicBezTo>
                <a:cubicBezTo>
                  <a:pt x="1049431" y="-26606"/>
                  <a:pt x="1171543" y="7489"/>
                  <a:pt x="1394059" y="0"/>
                </a:cubicBezTo>
                <a:cubicBezTo>
                  <a:pt x="1616575" y="-7489"/>
                  <a:pt x="1666682" y="-24120"/>
                  <a:pt x="1921355" y="0"/>
                </a:cubicBezTo>
                <a:cubicBezTo>
                  <a:pt x="2102258" y="-11825"/>
                  <a:pt x="2205923" y="108261"/>
                  <a:pt x="2211899" y="290544"/>
                </a:cubicBezTo>
                <a:cubicBezTo>
                  <a:pt x="2210401" y="439766"/>
                  <a:pt x="2216048" y="607337"/>
                  <a:pt x="2211899" y="871614"/>
                </a:cubicBezTo>
                <a:cubicBezTo>
                  <a:pt x="2207751" y="1135891"/>
                  <a:pt x="2203793" y="1170724"/>
                  <a:pt x="2211899" y="1452683"/>
                </a:cubicBezTo>
                <a:cubicBezTo>
                  <a:pt x="2190302" y="1601153"/>
                  <a:pt x="2098706" y="1733357"/>
                  <a:pt x="1921355" y="1743227"/>
                </a:cubicBezTo>
                <a:cubicBezTo>
                  <a:pt x="1796960" y="1757619"/>
                  <a:pt x="1622146" y="1752342"/>
                  <a:pt x="1394059" y="1743227"/>
                </a:cubicBezTo>
                <a:cubicBezTo>
                  <a:pt x="1165972" y="1734112"/>
                  <a:pt x="1050912" y="1728737"/>
                  <a:pt x="817840" y="1743227"/>
                </a:cubicBezTo>
                <a:cubicBezTo>
                  <a:pt x="584768" y="1757717"/>
                  <a:pt x="515387" y="1719546"/>
                  <a:pt x="290544" y="1743227"/>
                </a:cubicBezTo>
                <a:cubicBezTo>
                  <a:pt x="153609" y="1738359"/>
                  <a:pt x="-9862" y="1624439"/>
                  <a:pt x="0" y="1452683"/>
                </a:cubicBezTo>
                <a:cubicBezTo>
                  <a:pt x="709" y="1243200"/>
                  <a:pt x="-4169" y="1121313"/>
                  <a:pt x="0" y="848371"/>
                </a:cubicBezTo>
                <a:cubicBezTo>
                  <a:pt x="4169" y="575429"/>
                  <a:pt x="-8653" y="506337"/>
                  <a:pt x="0" y="290544"/>
                </a:cubicBezTo>
                <a:close/>
              </a:path>
              <a:path w="2211899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528537" y="7241"/>
                  <a:pt x="617237" y="13213"/>
                  <a:pt x="817840" y="0"/>
                </a:cubicBezTo>
                <a:cubicBezTo>
                  <a:pt x="1018443" y="-13213"/>
                  <a:pt x="1230127" y="-1372"/>
                  <a:pt x="1345135" y="0"/>
                </a:cubicBezTo>
                <a:cubicBezTo>
                  <a:pt x="1460143" y="1372"/>
                  <a:pt x="1766047" y="26316"/>
                  <a:pt x="1921355" y="0"/>
                </a:cubicBezTo>
                <a:cubicBezTo>
                  <a:pt x="2098943" y="-15305"/>
                  <a:pt x="2209472" y="94435"/>
                  <a:pt x="2211899" y="290544"/>
                </a:cubicBezTo>
                <a:cubicBezTo>
                  <a:pt x="2201867" y="550437"/>
                  <a:pt x="2206454" y="762987"/>
                  <a:pt x="2211899" y="883235"/>
                </a:cubicBezTo>
                <a:cubicBezTo>
                  <a:pt x="2217344" y="1003483"/>
                  <a:pt x="2235885" y="1170795"/>
                  <a:pt x="2211899" y="1452683"/>
                </a:cubicBezTo>
                <a:cubicBezTo>
                  <a:pt x="2212385" y="1608626"/>
                  <a:pt x="2052626" y="1736847"/>
                  <a:pt x="1921355" y="1743227"/>
                </a:cubicBezTo>
                <a:cubicBezTo>
                  <a:pt x="1723928" y="1724050"/>
                  <a:pt x="1567544" y="1757664"/>
                  <a:pt x="1377751" y="1743227"/>
                </a:cubicBezTo>
                <a:cubicBezTo>
                  <a:pt x="1187958" y="1728790"/>
                  <a:pt x="1106813" y="1735168"/>
                  <a:pt x="866764" y="1743227"/>
                </a:cubicBezTo>
                <a:cubicBezTo>
                  <a:pt x="626715" y="1751286"/>
                  <a:pt x="572281" y="1718066"/>
                  <a:pt x="290544" y="1743227"/>
                </a:cubicBezTo>
                <a:cubicBezTo>
                  <a:pt x="101361" y="1727791"/>
                  <a:pt x="-22906" y="1605177"/>
                  <a:pt x="0" y="1452683"/>
                </a:cubicBezTo>
                <a:cubicBezTo>
                  <a:pt x="817" y="1282945"/>
                  <a:pt x="18028" y="1007578"/>
                  <a:pt x="0" y="894856"/>
                </a:cubicBezTo>
                <a:cubicBezTo>
                  <a:pt x="-18028" y="782134"/>
                  <a:pt x="-16717" y="506954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E64CE58-A004-511D-095C-ADAC05988EAD}"/>
              </a:ext>
            </a:extLst>
          </p:cNvPr>
          <p:cNvSpPr/>
          <p:nvPr/>
        </p:nvSpPr>
        <p:spPr>
          <a:xfrm>
            <a:off x="4963150" y="3670727"/>
            <a:ext cx="2108770" cy="1743227"/>
          </a:xfrm>
          <a:custGeom>
            <a:avLst/>
            <a:gdLst>
              <a:gd name="connsiteX0" fmla="*/ 0 w 2108770"/>
              <a:gd name="connsiteY0" fmla="*/ 290544 h 1743227"/>
              <a:gd name="connsiteX1" fmla="*/ 290544 w 2108770"/>
              <a:gd name="connsiteY1" fmla="*/ 0 h 1743227"/>
              <a:gd name="connsiteX2" fmla="*/ 830325 w 2108770"/>
              <a:gd name="connsiteY2" fmla="*/ 0 h 1743227"/>
              <a:gd name="connsiteX3" fmla="*/ 1324275 w 2108770"/>
              <a:gd name="connsiteY3" fmla="*/ 0 h 1743227"/>
              <a:gd name="connsiteX4" fmla="*/ 1818226 w 2108770"/>
              <a:gd name="connsiteY4" fmla="*/ 0 h 1743227"/>
              <a:gd name="connsiteX5" fmla="*/ 2108770 w 2108770"/>
              <a:gd name="connsiteY5" fmla="*/ 290544 h 1743227"/>
              <a:gd name="connsiteX6" fmla="*/ 2108770 w 2108770"/>
              <a:gd name="connsiteY6" fmla="*/ 871614 h 1743227"/>
              <a:gd name="connsiteX7" fmla="*/ 2108770 w 2108770"/>
              <a:gd name="connsiteY7" fmla="*/ 1452683 h 1743227"/>
              <a:gd name="connsiteX8" fmla="*/ 1818226 w 2108770"/>
              <a:gd name="connsiteY8" fmla="*/ 1743227 h 1743227"/>
              <a:gd name="connsiteX9" fmla="*/ 1324275 w 2108770"/>
              <a:gd name="connsiteY9" fmla="*/ 1743227 h 1743227"/>
              <a:gd name="connsiteX10" fmla="*/ 784495 w 2108770"/>
              <a:gd name="connsiteY10" fmla="*/ 1743227 h 1743227"/>
              <a:gd name="connsiteX11" fmla="*/ 290544 w 2108770"/>
              <a:gd name="connsiteY11" fmla="*/ 1743227 h 1743227"/>
              <a:gd name="connsiteX12" fmla="*/ 0 w 2108770"/>
              <a:gd name="connsiteY12" fmla="*/ 1452683 h 1743227"/>
              <a:gd name="connsiteX13" fmla="*/ 0 w 2108770"/>
              <a:gd name="connsiteY13" fmla="*/ 848371 h 1743227"/>
              <a:gd name="connsiteX14" fmla="*/ 0 w 2108770"/>
              <a:gd name="connsiteY14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8770" h="1743227" fill="none" extrusionOk="0">
                <a:moveTo>
                  <a:pt x="0" y="290544"/>
                </a:moveTo>
                <a:cubicBezTo>
                  <a:pt x="13134" y="126630"/>
                  <a:pt x="121489" y="-512"/>
                  <a:pt x="290544" y="0"/>
                </a:cubicBezTo>
                <a:cubicBezTo>
                  <a:pt x="514977" y="20851"/>
                  <a:pt x="596026" y="-535"/>
                  <a:pt x="830325" y="0"/>
                </a:cubicBezTo>
                <a:cubicBezTo>
                  <a:pt x="1064624" y="535"/>
                  <a:pt x="1077325" y="-7680"/>
                  <a:pt x="1324275" y="0"/>
                </a:cubicBezTo>
                <a:cubicBezTo>
                  <a:pt x="1571225" y="7680"/>
                  <a:pt x="1701395" y="-17984"/>
                  <a:pt x="1818226" y="0"/>
                </a:cubicBezTo>
                <a:cubicBezTo>
                  <a:pt x="1999129" y="-11825"/>
                  <a:pt x="2102794" y="108261"/>
                  <a:pt x="2108770" y="290544"/>
                </a:cubicBezTo>
                <a:cubicBezTo>
                  <a:pt x="2107272" y="439766"/>
                  <a:pt x="2112919" y="607337"/>
                  <a:pt x="2108770" y="871614"/>
                </a:cubicBezTo>
                <a:cubicBezTo>
                  <a:pt x="2104622" y="1135891"/>
                  <a:pt x="2100664" y="1170724"/>
                  <a:pt x="2108770" y="1452683"/>
                </a:cubicBezTo>
                <a:cubicBezTo>
                  <a:pt x="2087173" y="1601153"/>
                  <a:pt x="1995577" y="1733357"/>
                  <a:pt x="1818226" y="1743227"/>
                </a:cubicBezTo>
                <a:cubicBezTo>
                  <a:pt x="1645084" y="1732012"/>
                  <a:pt x="1467430" y="1718920"/>
                  <a:pt x="1324275" y="1743227"/>
                </a:cubicBezTo>
                <a:cubicBezTo>
                  <a:pt x="1181120" y="1767534"/>
                  <a:pt x="998854" y="1753756"/>
                  <a:pt x="784495" y="1743227"/>
                </a:cubicBezTo>
                <a:cubicBezTo>
                  <a:pt x="570136" y="1732698"/>
                  <a:pt x="408161" y="1722304"/>
                  <a:pt x="290544" y="1743227"/>
                </a:cubicBezTo>
                <a:cubicBezTo>
                  <a:pt x="153609" y="1738359"/>
                  <a:pt x="-9862" y="1624439"/>
                  <a:pt x="0" y="1452683"/>
                </a:cubicBezTo>
                <a:cubicBezTo>
                  <a:pt x="709" y="1243200"/>
                  <a:pt x="-4169" y="1121313"/>
                  <a:pt x="0" y="848371"/>
                </a:cubicBezTo>
                <a:cubicBezTo>
                  <a:pt x="4169" y="575429"/>
                  <a:pt x="-8653" y="506337"/>
                  <a:pt x="0" y="290544"/>
                </a:cubicBezTo>
                <a:close/>
              </a:path>
              <a:path w="2108770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480409" y="11994"/>
                  <a:pt x="597791" y="-6573"/>
                  <a:pt x="784495" y="0"/>
                </a:cubicBezTo>
                <a:cubicBezTo>
                  <a:pt x="971199" y="6573"/>
                  <a:pt x="1088848" y="15192"/>
                  <a:pt x="1278445" y="0"/>
                </a:cubicBezTo>
                <a:cubicBezTo>
                  <a:pt x="1468042" y="-15192"/>
                  <a:pt x="1568704" y="13767"/>
                  <a:pt x="1818226" y="0"/>
                </a:cubicBezTo>
                <a:cubicBezTo>
                  <a:pt x="1995814" y="-15305"/>
                  <a:pt x="2106343" y="94435"/>
                  <a:pt x="2108770" y="290544"/>
                </a:cubicBezTo>
                <a:cubicBezTo>
                  <a:pt x="2098738" y="550437"/>
                  <a:pt x="2103325" y="762987"/>
                  <a:pt x="2108770" y="883235"/>
                </a:cubicBezTo>
                <a:cubicBezTo>
                  <a:pt x="2114215" y="1003483"/>
                  <a:pt x="2132756" y="1170795"/>
                  <a:pt x="2108770" y="1452683"/>
                </a:cubicBezTo>
                <a:cubicBezTo>
                  <a:pt x="2109256" y="1608626"/>
                  <a:pt x="1949497" y="1736847"/>
                  <a:pt x="1818226" y="1743227"/>
                </a:cubicBezTo>
                <a:cubicBezTo>
                  <a:pt x="1622185" y="1732003"/>
                  <a:pt x="1500553" y="1751532"/>
                  <a:pt x="1308999" y="1743227"/>
                </a:cubicBezTo>
                <a:cubicBezTo>
                  <a:pt x="1117445" y="1734922"/>
                  <a:pt x="1066786" y="1746637"/>
                  <a:pt x="830325" y="1743227"/>
                </a:cubicBezTo>
                <a:cubicBezTo>
                  <a:pt x="593864" y="1739817"/>
                  <a:pt x="398810" y="1718085"/>
                  <a:pt x="290544" y="1743227"/>
                </a:cubicBezTo>
                <a:cubicBezTo>
                  <a:pt x="101361" y="1727791"/>
                  <a:pt x="-22906" y="1605177"/>
                  <a:pt x="0" y="1452683"/>
                </a:cubicBezTo>
                <a:cubicBezTo>
                  <a:pt x="817" y="1282945"/>
                  <a:pt x="18028" y="1007578"/>
                  <a:pt x="0" y="894856"/>
                </a:cubicBezTo>
                <a:cubicBezTo>
                  <a:pt x="-18028" y="782134"/>
                  <a:pt x="-16717" y="506954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7F2EBE-F17A-F248-FB5A-D01B9554540D}"/>
              </a:ext>
            </a:extLst>
          </p:cNvPr>
          <p:cNvSpPr txBox="1"/>
          <p:nvPr/>
        </p:nvSpPr>
        <p:spPr>
          <a:xfrm>
            <a:off x="746620" y="1444046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Día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78580D-E0C8-CD75-E074-1B1F79F3C4E0}"/>
              </a:ext>
            </a:extLst>
          </p:cNvPr>
          <p:cNvSpPr txBox="1"/>
          <p:nvPr/>
        </p:nvSpPr>
        <p:spPr>
          <a:xfrm>
            <a:off x="3078760" y="1444046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Número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E4CED37-1D20-415F-445F-B193F954C963}"/>
              </a:ext>
            </a:extLst>
          </p:cNvPr>
          <p:cNvSpPr txBox="1"/>
          <p:nvPr/>
        </p:nvSpPr>
        <p:spPr>
          <a:xfrm>
            <a:off x="5956183" y="1498396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Mes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23607B-3DEB-1606-D260-5DA3736B1B95}"/>
              </a:ext>
            </a:extLst>
          </p:cNvPr>
          <p:cNvSpPr txBox="1"/>
          <p:nvPr/>
        </p:nvSpPr>
        <p:spPr>
          <a:xfrm>
            <a:off x="9051719" y="1508141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Año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C3A251-6942-13DA-48FA-C845A1C491F0}"/>
              </a:ext>
            </a:extLst>
          </p:cNvPr>
          <p:cNvSpPr txBox="1"/>
          <p:nvPr/>
        </p:nvSpPr>
        <p:spPr>
          <a:xfrm>
            <a:off x="349294" y="3703234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Estación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FDCC31-17C1-CA24-2C59-15CB579D9A35}"/>
              </a:ext>
            </a:extLst>
          </p:cNvPr>
          <p:cNvSpPr txBox="1"/>
          <p:nvPr/>
        </p:nvSpPr>
        <p:spPr>
          <a:xfrm>
            <a:off x="2710610" y="3703234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Clima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097E333-359E-B5E4-F3CE-FDB2C7166067}"/>
              </a:ext>
            </a:extLst>
          </p:cNvPr>
          <p:cNvSpPr txBox="1"/>
          <p:nvPr/>
        </p:nvSpPr>
        <p:spPr>
          <a:xfrm>
            <a:off x="4994602" y="3790984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Temperatura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9E7184D-078D-35D1-E2EC-799D8074C94E}"/>
              </a:ext>
            </a:extLst>
          </p:cNvPr>
          <p:cNvSpPr/>
          <p:nvPr/>
        </p:nvSpPr>
        <p:spPr>
          <a:xfrm>
            <a:off x="7340195" y="3693641"/>
            <a:ext cx="2211899" cy="1743227"/>
          </a:xfrm>
          <a:custGeom>
            <a:avLst/>
            <a:gdLst>
              <a:gd name="connsiteX0" fmla="*/ 0 w 2211899"/>
              <a:gd name="connsiteY0" fmla="*/ 290544 h 1743227"/>
              <a:gd name="connsiteX1" fmla="*/ 290544 w 2211899"/>
              <a:gd name="connsiteY1" fmla="*/ 0 h 1743227"/>
              <a:gd name="connsiteX2" fmla="*/ 866764 w 2211899"/>
              <a:gd name="connsiteY2" fmla="*/ 0 h 1743227"/>
              <a:gd name="connsiteX3" fmla="*/ 1394059 w 2211899"/>
              <a:gd name="connsiteY3" fmla="*/ 0 h 1743227"/>
              <a:gd name="connsiteX4" fmla="*/ 1921355 w 2211899"/>
              <a:gd name="connsiteY4" fmla="*/ 0 h 1743227"/>
              <a:gd name="connsiteX5" fmla="*/ 2211899 w 2211899"/>
              <a:gd name="connsiteY5" fmla="*/ 290544 h 1743227"/>
              <a:gd name="connsiteX6" fmla="*/ 2211899 w 2211899"/>
              <a:gd name="connsiteY6" fmla="*/ 871614 h 1743227"/>
              <a:gd name="connsiteX7" fmla="*/ 2211899 w 2211899"/>
              <a:gd name="connsiteY7" fmla="*/ 1452683 h 1743227"/>
              <a:gd name="connsiteX8" fmla="*/ 1921355 w 2211899"/>
              <a:gd name="connsiteY8" fmla="*/ 1743227 h 1743227"/>
              <a:gd name="connsiteX9" fmla="*/ 1394059 w 2211899"/>
              <a:gd name="connsiteY9" fmla="*/ 1743227 h 1743227"/>
              <a:gd name="connsiteX10" fmla="*/ 817840 w 2211899"/>
              <a:gd name="connsiteY10" fmla="*/ 1743227 h 1743227"/>
              <a:gd name="connsiteX11" fmla="*/ 290544 w 2211899"/>
              <a:gd name="connsiteY11" fmla="*/ 1743227 h 1743227"/>
              <a:gd name="connsiteX12" fmla="*/ 0 w 2211899"/>
              <a:gd name="connsiteY12" fmla="*/ 1452683 h 1743227"/>
              <a:gd name="connsiteX13" fmla="*/ 0 w 2211899"/>
              <a:gd name="connsiteY13" fmla="*/ 848371 h 1743227"/>
              <a:gd name="connsiteX14" fmla="*/ 0 w 2211899"/>
              <a:gd name="connsiteY14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1899" h="1743227" fill="none" extrusionOk="0">
                <a:moveTo>
                  <a:pt x="0" y="290544"/>
                </a:moveTo>
                <a:cubicBezTo>
                  <a:pt x="13134" y="126630"/>
                  <a:pt x="121489" y="-512"/>
                  <a:pt x="290544" y="0"/>
                </a:cubicBezTo>
                <a:cubicBezTo>
                  <a:pt x="447862" y="-12825"/>
                  <a:pt x="684097" y="26606"/>
                  <a:pt x="866764" y="0"/>
                </a:cubicBezTo>
                <a:cubicBezTo>
                  <a:pt x="1049431" y="-26606"/>
                  <a:pt x="1171543" y="7489"/>
                  <a:pt x="1394059" y="0"/>
                </a:cubicBezTo>
                <a:cubicBezTo>
                  <a:pt x="1616575" y="-7489"/>
                  <a:pt x="1666682" y="-24120"/>
                  <a:pt x="1921355" y="0"/>
                </a:cubicBezTo>
                <a:cubicBezTo>
                  <a:pt x="2102258" y="-11825"/>
                  <a:pt x="2205923" y="108261"/>
                  <a:pt x="2211899" y="290544"/>
                </a:cubicBezTo>
                <a:cubicBezTo>
                  <a:pt x="2210401" y="439766"/>
                  <a:pt x="2216048" y="607337"/>
                  <a:pt x="2211899" y="871614"/>
                </a:cubicBezTo>
                <a:cubicBezTo>
                  <a:pt x="2207751" y="1135891"/>
                  <a:pt x="2203793" y="1170724"/>
                  <a:pt x="2211899" y="1452683"/>
                </a:cubicBezTo>
                <a:cubicBezTo>
                  <a:pt x="2190302" y="1601153"/>
                  <a:pt x="2098706" y="1733357"/>
                  <a:pt x="1921355" y="1743227"/>
                </a:cubicBezTo>
                <a:cubicBezTo>
                  <a:pt x="1796960" y="1757619"/>
                  <a:pt x="1622146" y="1752342"/>
                  <a:pt x="1394059" y="1743227"/>
                </a:cubicBezTo>
                <a:cubicBezTo>
                  <a:pt x="1165972" y="1734112"/>
                  <a:pt x="1050912" y="1728737"/>
                  <a:pt x="817840" y="1743227"/>
                </a:cubicBezTo>
                <a:cubicBezTo>
                  <a:pt x="584768" y="1757717"/>
                  <a:pt x="515387" y="1719546"/>
                  <a:pt x="290544" y="1743227"/>
                </a:cubicBezTo>
                <a:cubicBezTo>
                  <a:pt x="153609" y="1738359"/>
                  <a:pt x="-9862" y="1624439"/>
                  <a:pt x="0" y="1452683"/>
                </a:cubicBezTo>
                <a:cubicBezTo>
                  <a:pt x="709" y="1243200"/>
                  <a:pt x="-4169" y="1121313"/>
                  <a:pt x="0" y="848371"/>
                </a:cubicBezTo>
                <a:cubicBezTo>
                  <a:pt x="4169" y="575429"/>
                  <a:pt x="-8653" y="506337"/>
                  <a:pt x="0" y="290544"/>
                </a:cubicBezTo>
                <a:close/>
              </a:path>
              <a:path w="2211899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528537" y="7241"/>
                  <a:pt x="617237" y="13213"/>
                  <a:pt x="817840" y="0"/>
                </a:cubicBezTo>
                <a:cubicBezTo>
                  <a:pt x="1018443" y="-13213"/>
                  <a:pt x="1230127" y="-1372"/>
                  <a:pt x="1345135" y="0"/>
                </a:cubicBezTo>
                <a:cubicBezTo>
                  <a:pt x="1460143" y="1372"/>
                  <a:pt x="1766047" y="26316"/>
                  <a:pt x="1921355" y="0"/>
                </a:cubicBezTo>
                <a:cubicBezTo>
                  <a:pt x="2098943" y="-15305"/>
                  <a:pt x="2209472" y="94435"/>
                  <a:pt x="2211899" y="290544"/>
                </a:cubicBezTo>
                <a:cubicBezTo>
                  <a:pt x="2201867" y="550437"/>
                  <a:pt x="2206454" y="762987"/>
                  <a:pt x="2211899" y="883235"/>
                </a:cubicBezTo>
                <a:cubicBezTo>
                  <a:pt x="2217344" y="1003483"/>
                  <a:pt x="2235885" y="1170795"/>
                  <a:pt x="2211899" y="1452683"/>
                </a:cubicBezTo>
                <a:cubicBezTo>
                  <a:pt x="2212385" y="1608626"/>
                  <a:pt x="2052626" y="1736847"/>
                  <a:pt x="1921355" y="1743227"/>
                </a:cubicBezTo>
                <a:cubicBezTo>
                  <a:pt x="1723928" y="1724050"/>
                  <a:pt x="1567544" y="1757664"/>
                  <a:pt x="1377751" y="1743227"/>
                </a:cubicBezTo>
                <a:cubicBezTo>
                  <a:pt x="1187958" y="1728790"/>
                  <a:pt x="1106813" y="1735168"/>
                  <a:pt x="866764" y="1743227"/>
                </a:cubicBezTo>
                <a:cubicBezTo>
                  <a:pt x="626715" y="1751286"/>
                  <a:pt x="572281" y="1718066"/>
                  <a:pt x="290544" y="1743227"/>
                </a:cubicBezTo>
                <a:cubicBezTo>
                  <a:pt x="101361" y="1727791"/>
                  <a:pt x="-22906" y="1605177"/>
                  <a:pt x="0" y="1452683"/>
                </a:cubicBezTo>
                <a:cubicBezTo>
                  <a:pt x="817" y="1282945"/>
                  <a:pt x="18028" y="1007578"/>
                  <a:pt x="0" y="894856"/>
                </a:cubicBezTo>
                <a:cubicBezTo>
                  <a:pt x="-18028" y="782134"/>
                  <a:pt x="-16717" y="506954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0C72EB-BFDA-6761-22C6-2538358BC61A}"/>
              </a:ext>
            </a:extLst>
          </p:cNvPr>
          <p:cNvSpPr txBox="1"/>
          <p:nvPr/>
        </p:nvSpPr>
        <p:spPr>
          <a:xfrm>
            <a:off x="7507974" y="3734943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Me siento…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CEA919D-B4F9-C46F-7943-4FA62E31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81" y="1720133"/>
            <a:ext cx="1260681" cy="126068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051C9A95-9004-6F26-0F71-262FB7DB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05" y="1782258"/>
            <a:ext cx="1233881" cy="12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575A6A48-0EE3-3519-2582-88B6F675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49" y="1782257"/>
            <a:ext cx="1233881" cy="12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8D21ACEB-C823-5640-6C02-5B116F92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13" y="1724274"/>
            <a:ext cx="1368105" cy="13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D54D8FC3-402B-5FF1-2D34-7C8EC402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0" y="4003235"/>
            <a:ext cx="1224937" cy="12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325C920E-0676-1085-DA86-5B2085AF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22" y="4023752"/>
            <a:ext cx="1300993" cy="13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2E060768-B00F-6E9F-9611-CDFE9FB8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06" y="4216621"/>
            <a:ext cx="872805" cy="8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AEB79AF8-9488-CAC0-0702-38BF6A69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42" y="4072559"/>
            <a:ext cx="1251009" cy="12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7216189-5366-6A6C-1614-3F7172712D8E}"/>
              </a:ext>
            </a:extLst>
          </p:cNvPr>
          <p:cNvSpPr txBox="1"/>
          <p:nvPr/>
        </p:nvSpPr>
        <p:spPr>
          <a:xfrm>
            <a:off x="4588778" y="6202002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@unamestraPT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EAD751FD-2062-0E32-05EA-990940FEDA8A}"/>
              </a:ext>
            </a:extLst>
          </p:cNvPr>
          <p:cNvSpPr/>
          <p:nvPr/>
        </p:nvSpPr>
        <p:spPr>
          <a:xfrm>
            <a:off x="9652930" y="3670726"/>
            <a:ext cx="2211898" cy="1743227"/>
          </a:xfrm>
          <a:custGeom>
            <a:avLst/>
            <a:gdLst>
              <a:gd name="connsiteX0" fmla="*/ 0 w 2211898"/>
              <a:gd name="connsiteY0" fmla="*/ 290544 h 1743227"/>
              <a:gd name="connsiteX1" fmla="*/ 290544 w 2211898"/>
              <a:gd name="connsiteY1" fmla="*/ 0 h 1743227"/>
              <a:gd name="connsiteX2" fmla="*/ 866764 w 2211898"/>
              <a:gd name="connsiteY2" fmla="*/ 0 h 1743227"/>
              <a:gd name="connsiteX3" fmla="*/ 1394059 w 2211898"/>
              <a:gd name="connsiteY3" fmla="*/ 0 h 1743227"/>
              <a:gd name="connsiteX4" fmla="*/ 1921354 w 2211898"/>
              <a:gd name="connsiteY4" fmla="*/ 0 h 1743227"/>
              <a:gd name="connsiteX5" fmla="*/ 2211898 w 2211898"/>
              <a:gd name="connsiteY5" fmla="*/ 290544 h 1743227"/>
              <a:gd name="connsiteX6" fmla="*/ 2211898 w 2211898"/>
              <a:gd name="connsiteY6" fmla="*/ 871614 h 1743227"/>
              <a:gd name="connsiteX7" fmla="*/ 2211898 w 2211898"/>
              <a:gd name="connsiteY7" fmla="*/ 1452683 h 1743227"/>
              <a:gd name="connsiteX8" fmla="*/ 1921354 w 2211898"/>
              <a:gd name="connsiteY8" fmla="*/ 1743227 h 1743227"/>
              <a:gd name="connsiteX9" fmla="*/ 1394059 w 2211898"/>
              <a:gd name="connsiteY9" fmla="*/ 1743227 h 1743227"/>
              <a:gd name="connsiteX10" fmla="*/ 817839 w 2211898"/>
              <a:gd name="connsiteY10" fmla="*/ 1743227 h 1743227"/>
              <a:gd name="connsiteX11" fmla="*/ 290544 w 2211898"/>
              <a:gd name="connsiteY11" fmla="*/ 1743227 h 1743227"/>
              <a:gd name="connsiteX12" fmla="*/ 0 w 2211898"/>
              <a:gd name="connsiteY12" fmla="*/ 1452683 h 1743227"/>
              <a:gd name="connsiteX13" fmla="*/ 0 w 2211898"/>
              <a:gd name="connsiteY13" fmla="*/ 848371 h 1743227"/>
              <a:gd name="connsiteX14" fmla="*/ 0 w 2211898"/>
              <a:gd name="connsiteY14" fmla="*/ 290544 h 17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1898" h="1743227" fill="none" extrusionOk="0">
                <a:moveTo>
                  <a:pt x="0" y="290544"/>
                </a:moveTo>
                <a:cubicBezTo>
                  <a:pt x="13134" y="126630"/>
                  <a:pt x="121489" y="-512"/>
                  <a:pt x="290544" y="0"/>
                </a:cubicBezTo>
                <a:cubicBezTo>
                  <a:pt x="447862" y="-12825"/>
                  <a:pt x="684097" y="26606"/>
                  <a:pt x="866764" y="0"/>
                </a:cubicBezTo>
                <a:cubicBezTo>
                  <a:pt x="1049431" y="-26606"/>
                  <a:pt x="1171543" y="7489"/>
                  <a:pt x="1394059" y="0"/>
                </a:cubicBezTo>
                <a:cubicBezTo>
                  <a:pt x="1616575" y="-7489"/>
                  <a:pt x="1669094" y="-16721"/>
                  <a:pt x="1921354" y="0"/>
                </a:cubicBezTo>
                <a:cubicBezTo>
                  <a:pt x="2102257" y="-11825"/>
                  <a:pt x="2205922" y="108261"/>
                  <a:pt x="2211898" y="290544"/>
                </a:cubicBezTo>
                <a:cubicBezTo>
                  <a:pt x="2210400" y="439766"/>
                  <a:pt x="2216047" y="607337"/>
                  <a:pt x="2211898" y="871614"/>
                </a:cubicBezTo>
                <a:cubicBezTo>
                  <a:pt x="2207750" y="1135891"/>
                  <a:pt x="2203792" y="1170724"/>
                  <a:pt x="2211898" y="1452683"/>
                </a:cubicBezTo>
                <a:cubicBezTo>
                  <a:pt x="2190301" y="1601153"/>
                  <a:pt x="2098705" y="1733357"/>
                  <a:pt x="1921354" y="1743227"/>
                </a:cubicBezTo>
                <a:cubicBezTo>
                  <a:pt x="1789798" y="1751800"/>
                  <a:pt x="1617789" y="1749424"/>
                  <a:pt x="1394059" y="1743227"/>
                </a:cubicBezTo>
                <a:cubicBezTo>
                  <a:pt x="1170330" y="1737030"/>
                  <a:pt x="1055627" y="1731930"/>
                  <a:pt x="817839" y="1743227"/>
                </a:cubicBezTo>
                <a:cubicBezTo>
                  <a:pt x="580051" y="1754524"/>
                  <a:pt x="512691" y="1764802"/>
                  <a:pt x="290544" y="1743227"/>
                </a:cubicBezTo>
                <a:cubicBezTo>
                  <a:pt x="153609" y="1738359"/>
                  <a:pt x="-9862" y="1624439"/>
                  <a:pt x="0" y="1452683"/>
                </a:cubicBezTo>
                <a:cubicBezTo>
                  <a:pt x="709" y="1243200"/>
                  <a:pt x="-4169" y="1121313"/>
                  <a:pt x="0" y="848371"/>
                </a:cubicBezTo>
                <a:cubicBezTo>
                  <a:pt x="4169" y="575429"/>
                  <a:pt x="-8653" y="506337"/>
                  <a:pt x="0" y="290544"/>
                </a:cubicBezTo>
                <a:close/>
              </a:path>
              <a:path w="2211898" h="1743227" stroke="0" extrusionOk="0">
                <a:moveTo>
                  <a:pt x="0" y="290544"/>
                </a:moveTo>
                <a:cubicBezTo>
                  <a:pt x="-19662" y="126536"/>
                  <a:pt x="132365" y="-20945"/>
                  <a:pt x="290544" y="0"/>
                </a:cubicBezTo>
                <a:cubicBezTo>
                  <a:pt x="532153" y="13177"/>
                  <a:pt x="617659" y="17368"/>
                  <a:pt x="817839" y="0"/>
                </a:cubicBezTo>
                <a:cubicBezTo>
                  <a:pt x="1018019" y="-17368"/>
                  <a:pt x="1230126" y="-1372"/>
                  <a:pt x="1345134" y="0"/>
                </a:cubicBezTo>
                <a:cubicBezTo>
                  <a:pt x="1460142" y="1372"/>
                  <a:pt x="1766046" y="26316"/>
                  <a:pt x="1921354" y="0"/>
                </a:cubicBezTo>
                <a:cubicBezTo>
                  <a:pt x="2098942" y="-15305"/>
                  <a:pt x="2209471" y="94435"/>
                  <a:pt x="2211898" y="290544"/>
                </a:cubicBezTo>
                <a:cubicBezTo>
                  <a:pt x="2201866" y="550437"/>
                  <a:pt x="2206453" y="762987"/>
                  <a:pt x="2211898" y="883235"/>
                </a:cubicBezTo>
                <a:cubicBezTo>
                  <a:pt x="2217343" y="1003483"/>
                  <a:pt x="2235884" y="1170795"/>
                  <a:pt x="2211898" y="1452683"/>
                </a:cubicBezTo>
                <a:cubicBezTo>
                  <a:pt x="2212384" y="1608626"/>
                  <a:pt x="2052625" y="1736847"/>
                  <a:pt x="1921354" y="1743227"/>
                </a:cubicBezTo>
                <a:cubicBezTo>
                  <a:pt x="1722345" y="1718290"/>
                  <a:pt x="1560549" y="1751823"/>
                  <a:pt x="1377751" y="1743227"/>
                </a:cubicBezTo>
                <a:cubicBezTo>
                  <a:pt x="1194953" y="1734631"/>
                  <a:pt x="1106813" y="1735168"/>
                  <a:pt x="866764" y="1743227"/>
                </a:cubicBezTo>
                <a:cubicBezTo>
                  <a:pt x="626715" y="1751286"/>
                  <a:pt x="572281" y="1718066"/>
                  <a:pt x="290544" y="1743227"/>
                </a:cubicBezTo>
                <a:cubicBezTo>
                  <a:pt x="101361" y="1727791"/>
                  <a:pt x="-22906" y="1605177"/>
                  <a:pt x="0" y="1452683"/>
                </a:cubicBezTo>
                <a:cubicBezTo>
                  <a:pt x="817" y="1282945"/>
                  <a:pt x="18028" y="1007578"/>
                  <a:pt x="0" y="894856"/>
                </a:cubicBezTo>
                <a:cubicBezTo>
                  <a:pt x="-18028" y="782134"/>
                  <a:pt x="-16717" y="506954"/>
                  <a:pt x="0" y="290544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567302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286AC3B-B0AB-0978-E589-C99E009DA0EB}"/>
              </a:ext>
            </a:extLst>
          </p:cNvPr>
          <p:cNvSpPr txBox="1"/>
          <p:nvPr/>
        </p:nvSpPr>
        <p:spPr>
          <a:xfrm>
            <a:off x="9763402" y="3734943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Baguet Script" panose="00000500000000000000" pitchFamily="2" charset="0"/>
              </a:rPr>
              <a:t>Lugar</a:t>
            </a:r>
          </a:p>
        </p:txBody>
      </p:sp>
      <p:pic>
        <p:nvPicPr>
          <p:cNvPr id="35" name="Picture 18">
            <a:extLst>
              <a:ext uri="{FF2B5EF4-FFF2-40B4-BE49-F238E27FC236}">
                <a16:creationId xmlns:a16="http://schemas.microsoft.com/office/drawing/2014/main" id="{ACDB7D64-9959-A9EB-9833-072708B9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335" y="4023752"/>
            <a:ext cx="1259048" cy="12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86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Baguet Script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Miguel</dc:creator>
  <cp:lastModifiedBy>Vicente Miguel</cp:lastModifiedBy>
  <cp:revision>1</cp:revision>
  <dcterms:created xsi:type="dcterms:W3CDTF">2022-10-20T14:28:18Z</dcterms:created>
  <dcterms:modified xsi:type="dcterms:W3CDTF">2022-10-20T14:31:17Z</dcterms:modified>
</cp:coreProperties>
</file>