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8682B-A1B3-49B2-B878-AEB0E0FD9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758A1F-B1AF-425A-A6E7-3F398AAA3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EA3568-851F-430D-9FE2-65DEA6AE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0569-C7ED-47B0-8C93-6230C5CDA22C}" type="datetimeFigureOut">
              <a:rPr lang="es-ES" smtClean="0"/>
              <a:t>21/09/2020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C75398-5D02-48CF-B458-B05DDA39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8290A2-0B62-471D-A040-CB773008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BDDA-7FA5-42C0-BA52-B429D49BD9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76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3FB94-1AE2-4EE9-AE2E-5E4BC5F69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543A43-A9B9-4BBD-A290-1DE89C5B0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CCCB18-4E3F-4469-B840-6E73BE44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0569-C7ED-47B0-8C93-6230C5CDA22C}" type="datetimeFigureOut">
              <a:rPr lang="es-ES" smtClean="0"/>
              <a:t>21/09/2020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E4379-59A9-40CB-A474-5E8C1A3A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EF9269-52F2-4DD2-BF62-49773D70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BDDA-7FA5-42C0-BA52-B429D49BD9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66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871D87-6686-41DB-9446-476844942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C71183-7C3C-49A4-9EA8-0A9034771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5C2870-2BC9-49A8-ACC0-0E04FC13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0569-C7ED-47B0-8C93-6230C5CDA22C}" type="datetimeFigureOut">
              <a:rPr lang="es-ES" smtClean="0"/>
              <a:t>21/09/2020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51169-08B1-4FA1-B986-AB291ACB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FA45F7-A0FC-4644-BAC8-2371D580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BDDA-7FA5-42C0-BA52-B429D49BD9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3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D57A9-63D0-4157-BD6C-7C3F3CBD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F838B3-32AE-4CA0-8618-56319C20C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9106F3-C11A-4C55-B072-0D6394B7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0569-C7ED-47B0-8C93-6230C5CDA22C}" type="datetimeFigureOut">
              <a:rPr lang="es-ES" smtClean="0"/>
              <a:t>21/09/2020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5DFA97-F46E-4F88-BF3B-7F21D1A7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CA3227-BFF3-41D2-8DDA-4F5EC897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BDDA-7FA5-42C0-BA52-B429D49BD9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9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B41A8-053E-4694-A0B7-93A2F4699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677B5E-DC8E-444B-8A89-CFC726A32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3063AF-B4B0-4FCB-8852-6FEE266B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0569-C7ED-47B0-8C93-6230C5CDA22C}" type="datetimeFigureOut">
              <a:rPr lang="es-ES" smtClean="0"/>
              <a:t>21/09/2020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1BBC8C-C860-47B6-9C40-DE4F4FDD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53167-CA20-4BF1-A5C3-13042A9E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BDDA-7FA5-42C0-BA52-B429D49BD9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1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A6C84-05E1-408F-9222-FA318662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4DFB30-9F37-4119-B860-FDED7D228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E98D20-4098-45CB-8E7C-A7664F610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34D033-8016-4174-8D01-7D404C9A7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0569-C7ED-47B0-8C93-6230C5CDA22C}" type="datetimeFigureOut">
              <a:rPr lang="es-ES" smtClean="0"/>
              <a:t>21/09/2020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C59324-5A69-4A08-856E-D9BE0FE7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5AA8B6-184E-4174-9C4F-C2BB2F11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BDDA-7FA5-42C0-BA52-B429D49BD9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43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3AC52-CE07-4D53-97ED-C9235E08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918B2E-1479-426E-9903-564BC83BD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A07C1C-0EE0-48E6-868E-53FD35329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894DD4-77BD-49E4-A4F9-D1CFF856A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38203D-8BAB-473E-9351-B64BE6F36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383000-990B-4C4F-B230-02384D65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0569-C7ED-47B0-8C93-6230C5CDA22C}" type="datetimeFigureOut">
              <a:rPr lang="es-ES" smtClean="0"/>
              <a:t>21/09/2020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D2F516-9A72-4908-BE36-D9F87672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F57129-F7B6-483D-8C0F-66CEB792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BDDA-7FA5-42C0-BA52-B429D49BD9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29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4B1D3-7ED5-472B-B44E-4115DA57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179322-DDE7-43DD-8BC5-FF354106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0569-C7ED-47B0-8C93-6230C5CDA22C}" type="datetimeFigureOut">
              <a:rPr lang="es-ES" smtClean="0"/>
              <a:t>21/09/2020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7B77F9-6D38-4DF8-B03E-644EDFF1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E8BF61-1181-4381-8C85-A97AFAE0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BDDA-7FA5-42C0-BA52-B429D49BD9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65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59A30D-8815-406A-AB23-1476F7FF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0569-C7ED-47B0-8C93-6230C5CDA22C}" type="datetimeFigureOut">
              <a:rPr lang="es-ES" smtClean="0"/>
              <a:t>21/09/2020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219F53-8315-4745-9029-BCFF7498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76973F-3AB2-4F9C-9558-74A3B26A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BDDA-7FA5-42C0-BA52-B429D49BD9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42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FD2D2-312D-441E-82B4-19446E89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421621-34CC-454F-9B45-FA942C29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09278-C1D4-47A1-B580-BC70C9C19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348AA7-8BE9-4E3B-97ED-F0E5FD3C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0569-C7ED-47B0-8C93-6230C5CDA22C}" type="datetimeFigureOut">
              <a:rPr lang="es-ES" smtClean="0"/>
              <a:t>21/09/2020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BF30D-4E72-4B19-8F5B-489E7B73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F6EF4-B6ED-4889-A66F-69889DB3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BDDA-7FA5-42C0-BA52-B429D49BD9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13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B3587-C4E5-418B-A086-122EA9D4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DC5966-5186-4A54-B0BA-8EF2B459F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8AD2C1-8580-4EFC-8862-C822274EC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94145C-F88A-4D8C-8178-BA2A95F1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0569-C7ED-47B0-8C93-6230C5CDA22C}" type="datetimeFigureOut">
              <a:rPr lang="es-ES" smtClean="0"/>
              <a:t>21/09/2020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23243F-8F86-4340-9F4C-85370A12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FAF533-56C2-4A1E-AB6F-311EB714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BDDA-7FA5-42C0-BA52-B429D49BD9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14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70D219-85A3-47C7-902E-D4198742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84A1DF-06F4-46BE-BD38-B7E1FA54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06C226-61F9-4739-B7CD-E1C25B7BE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D0569-C7ED-47B0-8C93-6230C5CDA22C}" type="datetimeFigureOut">
              <a:rPr lang="es-ES" smtClean="0"/>
              <a:t>21/09/2020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F482EA-C43D-41A9-A1C8-ABE1E4901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B26153-026F-479A-92B5-E02D1A017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BBDDA-7FA5-42C0-BA52-B429D49BD9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83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2F9F57A-76D0-493D-9828-B6BD2C76C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6" y="3700756"/>
            <a:ext cx="3157244" cy="3157244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0A36C56-EFBC-4AA4-8840-D140080EA45A}"/>
              </a:ext>
            </a:extLst>
          </p:cNvPr>
          <p:cNvSpPr/>
          <p:nvPr/>
        </p:nvSpPr>
        <p:spPr>
          <a:xfrm>
            <a:off x="2050039" y="1772937"/>
            <a:ext cx="8009206" cy="189791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4546D3-C48E-4A0D-8EFD-22BB4D623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800" dirty="0">
                <a:latin typeface="Abecedary" pitchFamily="2" charset="0"/>
              </a:rPr>
              <a:t>¿De quien hablo?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51BF16-4F92-4DF2-8E87-D10A6C8F3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75">
            <a:off x="1642236" y="2567615"/>
            <a:ext cx="1196456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2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>
            <a:extLst>
              <a:ext uri="{FF2B5EF4-FFF2-40B4-BE49-F238E27FC236}">
                <a16:creationId xmlns:a16="http://schemas.microsoft.com/office/drawing/2014/main" id="{5540D6CC-2EDF-4290-81BB-3426C694A5FA}"/>
              </a:ext>
            </a:extLst>
          </p:cNvPr>
          <p:cNvGrpSpPr/>
          <p:nvPr/>
        </p:nvGrpSpPr>
        <p:grpSpPr>
          <a:xfrm>
            <a:off x="914400" y="649355"/>
            <a:ext cx="10681253" cy="5946684"/>
            <a:chOff x="914400" y="649355"/>
            <a:chExt cx="10681253" cy="5946684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05280B41-A2EB-4479-BB3C-B69C711CB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022" y="1597768"/>
              <a:ext cx="1011188" cy="1011188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900C9F6A-028D-4B5D-9D8C-65001A303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924" y="5584851"/>
              <a:ext cx="1011188" cy="1011188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DE777302-ABEE-4B34-95A6-69E90FAA4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924" y="3585345"/>
              <a:ext cx="1011188" cy="1011188"/>
            </a:xfrm>
            <a:prstGeom prst="rect">
              <a:avLst/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44EFF35D-0FF6-43AB-80B8-510F085EB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680" y="1583050"/>
              <a:ext cx="1011188" cy="1011188"/>
            </a:xfrm>
            <a:prstGeom prst="rect">
              <a:avLst/>
            </a:prstGeom>
          </p:spPr>
        </p:pic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3D0BB35E-0CA2-4369-A640-4C1229DB9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9918" y="3585345"/>
              <a:ext cx="1011188" cy="1011188"/>
            </a:xfrm>
            <a:prstGeom prst="rect">
              <a:avLst/>
            </a:prstGeom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2F3F0DDB-25CB-4A82-9672-7B3DA362B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9918" y="5565328"/>
              <a:ext cx="1011188" cy="1011188"/>
            </a:xfrm>
            <a:prstGeom prst="rect">
              <a:avLst/>
            </a:prstGeom>
          </p:spPr>
        </p:pic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D0C3E626-1372-42A3-9D19-83949DC99281}"/>
                </a:ext>
              </a:extLst>
            </p:cNvPr>
            <p:cNvSpPr/>
            <p:nvPr/>
          </p:nvSpPr>
          <p:spPr>
            <a:xfrm>
              <a:off x="914400" y="649356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5C6C30B3-0C98-44BF-93B5-2240C094E2DC}"/>
                </a:ext>
              </a:extLst>
            </p:cNvPr>
            <p:cNvSpPr/>
            <p:nvPr/>
          </p:nvSpPr>
          <p:spPr>
            <a:xfrm>
              <a:off x="914400" y="2640495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EB70FDB5-5D0D-43A9-9BF4-D52CEC3BF489}"/>
                </a:ext>
              </a:extLst>
            </p:cNvPr>
            <p:cNvSpPr/>
            <p:nvPr/>
          </p:nvSpPr>
          <p:spPr>
            <a:xfrm>
              <a:off x="6758609" y="4631633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CBDFE98-ED4A-4ED0-8DBE-ECDA79099F72}"/>
                </a:ext>
              </a:extLst>
            </p:cNvPr>
            <p:cNvSpPr/>
            <p:nvPr/>
          </p:nvSpPr>
          <p:spPr>
            <a:xfrm>
              <a:off x="914400" y="4631634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637D0063-45F4-4E54-BC55-B3AAC31627B3}"/>
                </a:ext>
              </a:extLst>
            </p:cNvPr>
            <p:cNvSpPr/>
            <p:nvPr/>
          </p:nvSpPr>
          <p:spPr>
            <a:xfrm>
              <a:off x="6758609" y="2640495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98A76402-2504-4FF0-84A0-9C7FAC38B505}"/>
                </a:ext>
              </a:extLst>
            </p:cNvPr>
            <p:cNvSpPr/>
            <p:nvPr/>
          </p:nvSpPr>
          <p:spPr>
            <a:xfrm>
              <a:off x="6758609" y="649355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E823AE73-C8D9-4E02-83B7-0D5B4F4F58EA}"/>
                </a:ext>
              </a:extLst>
            </p:cNvPr>
            <p:cNvCxnSpPr>
              <a:cxnSpLocks/>
              <a:stCxn id="2" idx="0"/>
              <a:endCxn id="2" idx="2"/>
            </p:cNvCxnSpPr>
            <p:nvPr/>
          </p:nvCxnSpPr>
          <p:spPr>
            <a:xfrm>
              <a:off x="3332922" y="649356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0061A28B-BCF5-4E11-8052-8CF249724B63}"/>
                </a:ext>
              </a:extLst>
            </p:cNvPr>
            <p:cNvCxnSpPr>
              <a:cxnSpLocks/>
            </p:cNvCxnSpPr>
            <p:nvPr/>
          </p:nvCxnSpPr>
          <p:spPr>
            <a:xfrm>
              <a:off x="9177131" y="4631633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C5695066-1834-4708-92D6-25A72B5C3844}"/>
                </a:ext>
              </a:extLst>
            </p:cNvPr>
            <p:cNvCxnSpPr>
              <a:cxnSpLocks/>
            </p:cNvCxnSpPr>
            <p:nvPr/>
          </p:nvCxnSpPr>
          <p:spPr>
            <a:xfrm>
              <a:off x="3299792" y="4631633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01DB0ED5-10AB-4B07-96E1-B65A61CC6C2D}"/>
                </a:ext>
              </a:extLst>
            </p:cNvPr>
            <p:cNvCxnSpPr>
              <a:cxnSpLocks/>
            </p:cNvCxnSpPr>
            <p:nvPr/>
          </p:nvCxnSpPr>
          <p:spPr>
            <a:xfrm>
              <a:off x="9190383" y="2640495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D4468BDF-71DF-4C63-915B-452F1180FF5D}"/>
                </a:ext>
              </a:extLst>
            </p:cNvPr>
            <p:cNvCxnSpPr>
              <a:cxnSpLocks/>
            </p:cNvCxnSpPr>
            <p:nvPr/>
          </p:nvCxnSpPr>
          <p:spPr>
            <a:xfrm>
              <a:off x="3299792" y="2640495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0D559FE4-DFDF-4BF2-8C95-DB78774E9E62}"/>
                </a:ext>
              </a:extLst>
            </p:cNvPr>
            <p:cNvCxnSpPr>
              <a:cxnSpLocks/>
            </p:cNvCxnSpPr>
            <p:nvPr/>
          </p:nvCxnSpPr>
          <p:spPr>
            <a:xfrm>
              <a:off x="9190383" y="649355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3580959-9E30-48DA-92FE-57FB59ABC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707" y="4988768"/>
              <a:ext cx="1093979" cy="1093979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0FF3892-EB1D-4201-B3DA-59619FEA9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013" y="5107742"/>
              <a:ext cx="1090441" cy="1090441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BFA86C9E-8C6A-475E-8D38-30219B5E3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98" y="3003898"/>
              <a:ext cx="1090441" cy="1090441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12516085-33F1-48CF-AD7F-3730984C4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1981" y="908552"/>
              <a:ext cx="1126473" cy="1126473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61464D5B-35ED-454D-A168-6FB2AD4C9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398" y="3003898"/>
              <a:ext cx="1090441" cy="1090441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65C39901-21C3-4789-B943-E319601EB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614" y="1079748"/>
              <a:ext cx="1022072" cy="1022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509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F04965-90B2-4C61-BD5F-2A045BA29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5819154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Ballena: Animal de gran tamaño que vive en el agua y sale a respirar a la superficie. </a:t>
            </a:r>
          </a:p>
          <a:p>
            <a:r>
              <a:rPr lang="es-ES" dirty="0"/>
              <a:t>Gato: Felino de tamaño pequeño y con bigotes.</a:t>
            </a:r>
          </a:p>
          <a:p>
            <a:r>
              <a:rPr lang="es-ES" dirty="0"/>
              <a:t>Oso perezoso: Animal que se mueve muy lento, con brazos y garras largas.  </a:t>
            </a:r>
          </a:p>
          <a:p>
            <a:r>
              <a:rPr lang="es-ES" dirty="0"/>
              <a:t>Pingüino: Ave marina que no vuela. Vive en la Antártida. De color negro y blanco</a:t>
            </a:r>
          </a:p>
          <a:p>
            <a:r>
              <a:rPr lang="es-ES" dirty="0"/>
              <a:t>Abeja: Insecto que le gusta el polen. Vive en enjambres. </a:t>
            </a:r>
          </a:p>
          <a:p>
            <a:r>
              <a:rPr lang="es-ES" dirty="0"/>
              <a:t>León: Felino que vive en África. Tiene una gran melena.</a:t>
            </a:r>
          </a:p>
          <a:p>
            <a:r>
              <a:rPr lang="es-ES" dirty="0"/>
              <a:t>Serpiente: Animal sin patas, piel con escamas y lengua bífida.</a:t>
            </a:r>
          </a:p>
          <a:p>
            <a:r>
              <a:rPr lang="es-ES" dirty="0"/>
              <a:t>Cangrejo: animal de agua con dos grandes pinzas que caminan de lado. </a:t>
            </a:r>
          </a:p>
          <a:p>
            <a:r>
              <a:rPr lang="es-ES" dirty="0"/>
              <a:t>Gallina: Ave con plumas y que pone huevos.</a:t>
            </a:r>
          </a:p>
          <a:p>
            <a:r>
              <a:rPr lang="es-ES" dirty="0"/>
              <a:t>Mariquita: Insecto con patas cortas, alas y antenas. Color rojo o amarillo con puntos negros.</a:t>
            </a:r>
          </a:p>
          <a:p>
            <a:r>
              <a:rPr lang="es-ES" dirty="0"/>
              <a:t>Conejo: animal con orejas largas que salta mucho.</a:t>
            </a:r>
          </a:p>
          <a:p>
            <a:r>
              <a:rPr lang="es-ES" dirty="0"/>
              <a:t>Flamenco: Ave de color rosa cuyo nombre es un estilo musical.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0000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F04965-90B2-4C61-BD5F-2A045BA29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5819154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Mariposa: insecto pequeño cuyas alas suelen ser muy coloridas</a:t>
            </a:r>
          </a:p>
          <a:p>
            <a:r>
              <a:rPr lang="es-ES" dirty="0"/>
              <a:t>Camello animal con dos jorobas y de color marrón.</a:t>
            </a:r>
          </a:p>
          <a:p>
            <a:r>
              <a:rPr lang="es-ES" dirty="0"/>
              <a:t>Oveja  animal cubierto de lana que le gusta la hierba.</a:t>
            </a:r>
          </a:p>
          <a:p>
            <a:r>
              <a:rPr lang="es-ES" dirty="0"/>
              <a:t>Ardilla roedor de color marrón que le gustan los frutos secos</a:t>
            </a:r>
          </a:p>
          <a:p>
            <a:r>
              <a:rPr lang="es-ES" dirty="0"/>
              <a:t>Koala animal gris que suele estar en los árboles y come bambú</a:t>
            </a:r>
          </a:p>
          <a:p>
            <a:r>
              <a:rPr lang="es-ES" dirty="0" err="1"/>
              <a:t>Buho</a:t>
            </a:r>
            <a:r>
              <a:rPr lang="es-ES" dirty="0"/>
              <a:t> ave de ojos muy grandes y puede mover su cuello 360º.</a:t>
            </a:r>
          </a:p>
          <a:p>
            <a:r>
              <a:rPr lang="es-ES" dirty="0"/>
              <a:t>Rana animal que le gusta el agua, salta muy lejos y suelen ser de color verde.</a:t>
            </a:r>
          </a:p>
          <a:p>
            <a:r>
              <a:rPr lang="es-ES" dirty="0"/>
              <a:t>Erizo animal pequeño cubierto de espinas por toda su espalda.</a:t>
            </a:r>
          </a:p>
          <a:p>
            <a:r>
              <a:rPr lang="es-ES" dirty="0"/>
              <a:t>Caballito de mar pez pequeño, come algas y su nombre es el de un animal terrestre pero no se parecen. </a:t>
            </a:r>
          </a:p>
          <a:p>
            <a:r>
              <a:rPr lang="es-ES" dirty="0"/>
              <a:t>Jirafa animal de cuello muy largo que vive en África</a:t>
            </a:r>
          </a:p>
          <a:p>
            <a:r>
              <a:rPr lang="es-ES" dirty="0"/>
              <a:t>Estrella de mar animal que vive en el océano muy conocido por su forma de estrella.</a:t>
            </a:r>
          </a:p>
          <a:p>
            <a:r>
              <a:rPr lang="es-ES" dirty="0"/>
              <a:t>Pez globo pez que tiene espinas por su cuerpo y cuando quiere escaparse se infla rápidamente.</a:t>
            </a:r>
          </a:p>
        </p:txBody>
      </p:sp>
    </p:spTree>
    <p:extLst>
      <p:ext uri="{BB962C8B-B14F-4D97-AF65-F5344CB8AC3E}">
        <p14:creationId xmlns:p14="http://schemas.microsoft.com/office/powerpoint/2010/main" val="34507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AEBC34-F277-471B-BC24-1B19CF6A9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7" y="441701"/>
            <a:ext cx="10735986" cy="59745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6161512-FCAF-48DF-A034-0E794D4699F6}"/>
              </a:ext>
            </a:extLst>
          </p:cNvPr>
          <p:cNvSpPr txBox="1"/>
          <p:nvPr/>
        </p:nvSpPr>
        <p:spPr>
          <a:xfrm>
            <a:off x="6758609" y="4625009"/>
            <a:ext cx="2040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Animal de gran tamaño que vive en el agua y sale a respirar a la superficie.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8A58FF-BA06-42CC-B114-F6A7257BD007}"/>
              </a:ext>
            </a:extLst>
          </p:cNvPr>
          <p:cNvSpPr txBox="1"/>
          <p:nvPr/>
        </p:nvSpPr>
        <p:spPr>
          <a:xfrm>
            <a:off x="6758609" y="2831105"/>
            <a:ext cx="2040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Felino de tamaño pequeño y con bigotes.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9C44D3-9B67-4477-9E93-F3A64DA184A2}"/>
              </a:ext>
            </a:extLst>
          </p:cNvPr>
          <p:cNvSpPr txBox="1"/>
          <p:nvPr/>
        </p:nvSpPr>
        <p:spPr>
          <a:xfrm>
            <a:off x="6758609" y="760203"/>
            <a:ext cx="2040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Animal que se mueve muy lento, con brazos y garras largas.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ED50CB4-F373-4108-80E8-B348FA1852CB}"/>
              </a:ext>
            </a:extLst>
          </p:cNvPr>
          <p:cNvSpPr txBox="1"/>
          <p:nvPr/>
        </p:nvSpPr>
        <p:spPr>
          <a:xfrm>
            <a:off x="960782" y="760202"/>
            <a:ext cx="2040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Animal sin patas, piel con escamas y lengua bífida</a:t>
            </a:r>
            <a:endParaRPr lang="es-ES" sz="1200" dirty="0">
              <a:latin typeface="Comic Sans MS" panose="030F0702030302020204" pitchFamily="66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F1B65B4-FCA5-4264-880E-D05D71185E9E}"/>
              </a:ext>
            </a:extLst>
          </p:cNvPr>
          <p:cNvSpPr txBox="1"/>
          <p:nvPr/>
        </p:nvSpPr>
        <p:spPr>
          <a:xfrm>
            <a:off x="960782" y="4902007"/>
            <a:ext cx="204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Ave con plumas y que pone huevos</a:t>
            </a:r>
            <a:endParaRPr lang="es-ES" sz="1200" dirty="0">
              <a:latin typeface="Comic Sans MS" panose="030F0702030302020204" pitchFamily="66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0E8FD63-C260-4E56-95A0-D3C1E46BF63C}"/>
              </a:ext>
            </a:extLst>
          </p:cNvPr>
          <p:cNvSpPr txBox="1"/>
          <p:nvPr/>
        </p:nvSpPr>
        <p:spPr>
          <a:xfrm>
            <a:off x="854765" y="2692605"/>
            <a:ext cx="2146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Animal de agua con dos grandes pinzas que caminan de lado</a:t>
            </a:r>
            <a:endParaRPr lang="es-E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9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25B7DE-34F4-4FC0-98A5-F0493B01D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7" y="444749"/>
            <a:ext cx="10735986" cy="596850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29960EB-BDEC-4514-B60E-AF994453F52F}"/>
              </a:ext>
            </a:extLst>
          </p:cNvPr>
          <p:cNvSpPr txBox="1"/>
          <p:nvPr/>
        </p:nvSpPr>
        <p:spPr>
          <a:xfrm>
            <a:off x="6732104" y="662609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Ave marina que no vuela. Vive en la Antártida. De color negro</a:t>
            </a:r>
          </a:p>
          <a:p>
            <a:pPr algn="ctr"/>
            <a:r>
              <a:rPr lang="es-ES" dirty="0">
                <a:latin typeface="Comic Sans MS" panose="030F0702030302020204" pitchFamily="66" charset="0"/>
              </a:rPr>
              <a:t> y blanco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94F5DA-14DD-435F-80A0-50FECCB6F7BF}"/>
              </a:ext>
            </a:extLst>
          </p:cNvPr>
          <p:cNvSpPr txBox="1"/>
          <p:nvPr/>
        </p:nvSpPr>
        <p:spPr>
          <a:xfrm>
            <a:off x="6983895" y="2743200"/>
            <a:ext cx="1630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Insecto que le gusta el polen. Vive en enjambres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2EB1AB-B85D-4146-A5D8-0E39774E1FC3}"/>
              </a:ext>
            </a:extLst>
          </p:cNvPr>
          <p:cNvSpPr txBox="1"/>
          <p:nvPr/>
        </p:nvSpPr>
        <p:spPr>
          <a:xfrm>
            <a:off x="6785112" y="4863837"/>
            <a:ext cx="2027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Felino que vive en África. Tiene una gran melena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984BF1-36CF-4970-8EA2-D4E0DB2AC9AB}"/>
              </a:ext>
            </a:extLst>
          </p:cNvPr>
          <p:cNvSpPr txBox="1"/>
          <p:nvPr/>
        </p:nvSpPr>
        <p:spPr>
          <a:xfrm>
            <a:off x="728007" y="662609"/>
            <a:ext cx="248521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Insecto con patas cortas, alas y antenas. Color rojo o amarillo con puntos negros.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3ED3DA-2974-47C8-AEF2-2529A49C5A3C}"/>
              </a:ext>
            </a:extLst>
          </p:cNvPr>
          <p:cNvSpPr txBox="1"/>
          <p:nvPr/>
        </p:nvSpPr>
        <p:spPr>
          <a:xfrm>
            <a:off x="943570" y="2881699"/>
            <a:ext cx="20540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Animal con orejas largas que salta mucho</a:t>
            </a:r>
            <a:endParaRPr lang="es-ES" sz="1200" dirty="0"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47FD755-20DB-454C-A656-5354E97AEBDE}"/>
              </a:ext>
            </a:extLst>
          </p:cNvPr>
          <p:cNvSpPr txBox="1"/>
          <p:nvPr/>
        </p:nvSpPr>
        <p:spPr>
          <a:xfrm>
            <a:off x="837551" y="4856564"/>
            <a:ext cx="2160106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Ave de color rosa cuyo nombre es un estilo musical.</a:t>
            </a:r>
          </a:p>
        </p:txBody>
      </p:sp>
    </p:spTree>
    <p:extLst>
      <p:ext uri="{BB962C8B-B14F-4D97-AF65-F5344CB8AC3E}">
        <p14:creationId xmlns:p14="http://schemas.microsoft.com/office/powerpoint/2010/main" val="1684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989466-30C0-4DD9-A0A1-E1DA78056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7" y="444749"/>
            <a:ext cx="10735986" cy="59685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FFEA719-102D-4234-A0BF-66322606934A}"/>
              </a:ext>
            </a:extLst>
          </p:cNvPr>
          <p:cNvSpPr txBox="1"/>
          <p:nvPr/>
        </p:nvSpPr>
        <p:spPr>
          <a:xfrm>
            <a:off x="834887" y="809247"/>
            <a:ext cx="21998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Roedor de color marrón que le gustan los frutos secos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148BF7-9CFA-4830-9DF3-23A29ED85F74}"/>
              </a:ext>
            </a:extLst>
          </p:cNvPr>
          <p:cNvSpPr txBox="1"/>
          <p:nvPr/>
        </p:nvSpPr>
        <p:spPr>
          <a:xfrm>
            <a:off x="702365" y="2828834"/>
            <a:ext cx="23323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Animal gris que suele estar en los árboles y come bambú</a:t>
            </a:r>
            <a:endParaRPr lang="es-ES" sz="1200" dirty="0"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EC56E0-4CB2-4397-AA13-C4EEDEFCC75E}"/>
              </a:ext>
            </a:extLst>
          </p:cNvPr>
          <p:cNvSpPr txBox="1"/>
          <p:nvPr/>
        </p:nvSpPr>
        <p:spPr>
          <a:xfrm>
            <a:off x="768625" y="4848421"/>
            <a:ext cx="233238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Ave de ojos muy grandes y puede mover su cuello 360º.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01E72B-FDA9-4803-98C5-FCE2776C42C9}"/>
              </a:ext>
            </a:extLst>
          </p:cNvPr>
          <p:cNvSpPr txBox="1"/>
          <p:nvPr/>
        </p:nvSpPr>
        <p:spPr>
          <a:xfrm>
            <a:off x="6639338" y="670748"/>
            <a:ext cx="219986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Animal que le gusta el agua, salta muy lejos y suelen ser de color verde.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AEFAF2F-B5E4-4E57-B9E2-ACC1E43B2BA5}"/>
              </a:ext>
            </a:extLst>
          </p:cNvPr>
          <p:cNvSpPr txBox="1"/>
          <p:nvPr/>
        </p:nvSpPr>
        <p:spPr>
          <a:xfrm>
            <a:off x="6573076" y="2685580"/>
            <a:ext cx="2332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Animal que vive en el océano muy conocido por su forma de estrella.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A8AB449-2484-4380-A04E-0A6DC6D5DD3F}"/>
              </a:ext>
            </a:extLst>
          </p:cNvPr>
          <p:cNvSpPr txBox="1"/>
          <p:nvPr/>
        </p:nvSpPr>
        <p:spPr>
          <a:xfrm>
            <a:off x="6573076" y="4561913"/>
            <a:ext cx="23323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Pez que tiene espinas por su cuerpo y cuando quiere escaparse se infla </a:t>
            </a:r>
          </a:p>
          <a:p>
            <a:pPr algn="ctr"/>
            <a:r>
              <a:rPr lang="es-ES" dirty="0">
                <a:latin typeface="Comic Sans MS" panose="030F0702030302020204" pitchFamily="66" charset="0"/>
              </a:rPr>
              <a:t>rápidamente.</a:t>
            </a:r>
          </a:p>
        </p:txBody>
      </p:sp>
    </p:spTree>
    <p:extLst>
      <p:ext uri="{BB962C8B-B14F-4D97-AF65-F5344CB8AC3E}">
        <p14:creationId xmlns:p14="http://schemas.microsoft.com/office/powerpoint/2010/main" val="192710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DB5BDF-DA94-41D2-A1F2-B3258D1CC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7" y="444749"/>
            <a:ext cx="10735986" cy="59685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040F57-1BB0-4F39-A2BC-15994272219F}"/>
              </a:ext>
            </a:extLst>
          </p:cNvPr>
          <p:cNvSpPr txBox="1"/>
          <p:nvPr/>
        </p:nvSpPr>
        <p:spPr>
          <a:xfrm>
            <a:off x="954157" y="795155"/>
            <a:ext cx="2080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nsecto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pequeño cuyas alas suelen ser muy coloridas</a:t>
            </a:r>
            <a:endParaRPr lang="es-ES" sz="12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54B145-3529-4C94-954B-A281C307C436}"/>
              </a:ext>
            </a:extLst>
          </p:cNvPr>
          <p:cNvSpPr txBox="1"/>
          <p:nvPr/>
        </p:nvSpPr>
        <p:spPr>
          <a:xfrm>
            <a:off x="748747" y="2848065"/>
            <a:ext cx="24914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Animal con dos jorobas y de color marrón</a:t>
            </a:r>
            <a:endParaRPr lang="es-ES" sz="1200" dirty="0"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D59BB7-FFA7-404E-A1BE-EDB6E0EAC2D6}"/>
              </a:ext>
            </a:extLst>
          </p:cNvPr>
          <p:cNvSpPr txBox="1"/>
          <p:nvPr/>
        </p:nvSpPr>
        <p:spPr>
          <a:xfrm>
            <a:off x="1073425" y="4783797"/>
            <a:ext cx="1842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Animal cubierto de lana que le gusta la hierba</a:t>
            </a:r>
            <a:endParaRPr lang="es-ES" sz="1200" dirty="0">
              <a:latin typeface="Comic Sans MS" panose="030F0702030302020204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7A2BBF-EB5F-4EA1-BE30-6389CE652E51}"/>
              </a:ext>
            </a:extLst>
          </p:cNvPr>
          <p:cNvSpPr txBox="1"/>
          <p:nvPr/>
        </p:nvSpPr>
        <p:spPr>
          <a:xfrm>
            <a:off x="6751982" y="4783797"/>
            <a:ext cx="21998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nimal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de cuello muy largo que vive en África</a:t>
            </a:r>
            <a:endParaRPr lang="es-ES" sz="1200" dirty="0"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1B959B7-8604-4AB9-868E-D97203EE6617}"/>
              </a:ext>
            </a:extLst>
          </p:cNvPr>
          <p:cNvSpPr txBox="1"/>
          <p:nvPr/>
        </p:nvSpPr>
        <p:spPr>
          <a:xfrm>
            <a:off x="6546574" y="596875"/>
            <a:ext cx="26106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Pez pequeño que come algas y su nombre es el de un animal terrestre pero no se parecen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A3AEBBF-D20F-4D82-96F9-E685AD750D8E}"/>
              </a:ext>
            </a:extLst>
          </p:cNvPr>
          <p:cNvSpPr txBox="1"/>
          <p:nvPr/>
        </p:nvSpPr>
        <p:spPr>
          <a:xfrm>
            <a:off x="6639337" y="2707148"/>
            <a:ext cx="21998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Animal pequeño cubierto de espinas por toda su espalda.</a:t>
            </a:r>
          </a:p>
        </p:txBody>
      </p:sp>
    </p:spTree>
    <p:extLst>
      <p:ext uri="{BB962C8B-B14F-4D97-AF65-F5344CB8AC3E}">
        <p14:creationId xmlns:p14="http://schemas.microsoft.com/office/powerpoint/2010/main" val="240075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69BA1-B0FA-4BDB-9CBD-A7E04A14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Modificarlo desde aquí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760173-3E8E-4538-90F8-FF0BE67D2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37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53">
            <a:extLst>
              <a:ext uri="{FF2B5EF4-FFF2-40B4-BE49-F238E27FC236}">
                <a16:creationId xmlns:a16="http://schemas.microsoft.com/office/drawing/2014/main" id="{4782905A-07DD-4BA2-AFD3-640563022B73}"/>
              </a:ext>
            </a:extLst>
          </p:cNvPr>
          <p:cNvGrpSpPr/>
          <p:nvPr/>
        </p:nvGrpSpPr>
        <p:grpSpPr>
          <a:xfrm>
            <a:off x="914400" y="649355"/>
            <a:ext cx="10681253" cy="5954836"/>
            <a:chOff x="914400" y="649355"/>
            <a:chExt cx="10681253" cy="5954836"/>
          </a:xfrm>
        </p:grpSpPr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4577CD7F-0B2A-4A99-9C81-A1DE3C3D7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122" y="3590331"/>
              <a:ext cx="1011188" cy="1011188"/>
            </a:xfrm>
            <a:prstGeom prst="rect">
              <a:avLst/>
            </a:prstGeom>
          </p:spPr>
        </p:pic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7D9D0C86-10F1-486D-BE83-3A9A4706D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133" y="5593003"/>
              <a:ext cx="1011188" cy="1011188"/>
            </a:xfrm>
            <a:prstGeom prst="rect">
              <a:avLst/>
            </a:prstGeom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2C10CC5-BF68-4BE7-A3D1-3A88CD217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5484" y="1576343"/>
              <a:ext cx="1011188" cy="1011188"/>
            </a:xfrm>
            <a:prstGeom prst="rect">
              <a:avLst/>
            </a:prstGeom>
          </p:spPr>
        </p:pic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E630B698-35FC-4505-8241-46CF714DB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5484" y="3606499"/>
              <a:ext cx="1011188" cy="1011188"/>
            </a:xfrm>
            <a:prstGeom prst="rect">
              <a:avLst/>
            </a:prstGeom>
          </p:spPr>
        </p:pic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5E9AE8FB-E211-4299-91B4-87F100286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110" y="5583691"/>
              <a:ext cx="1011188" cy="1011188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C7C64099-2DEE-4577-9AF7-392E16D3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133" y="1629307"/>
              <a:ext cx="1011188" cy="1011188"/>
            </a:xfrm>
            <a:prstGeom prst="rect">
              <a:avLst/>
            </a:prstGeom>
          </p:spPr>
        </p:pic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D0C3E626-1372-42A3-9D19-83949DC99281}"/>
                </a:ext>
              </a:extLst>
            </p:cNvPr>
            <p:cNvSpPr/>
            <p:nvPr/>
          </p:nvSpPr>
          <p:spPr>
            <a:xfrm>
              <a:off x="914400" y="649356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5C6C30B3-0C98-44BF-93B5-2240C094E2DC}"/>
                </a:ext>
              </a:extLst>
            </p:cNvPr>
            <p:cNvSpPr/>
            <p:nvPr/>
          </p:nvSpPr>
          <p:spPr>
            <a:xfrm>
              <a:off x="914400" y="2640495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EB70FDB5-5D0D-43A9-9BF4-D52CEC3BF489}"/>
                </a:ext>
              </a:extLst>
            </p:cNvPr>
            <p:cNvSpPr/>
            <p:nvPr/>
          </p:nvSpPr>
          <p:spPr>
            <a:xfrm>
              <a:off x="6758609" y="4631633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CBDFE98-ED4A-4ED0-8DBE-ECDA79099F72}"/>
                </a:ext>
              </a:extLst>
            </p:cNvPr>
            <p:cNvSpPr/>
            <p:nvPr/>
          </p:nvSpPr>
          <p:spPr>
            <a:xfrm>
              <a:off x="914400" y="4631634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637D0063-45F4-4E54-BC55-B3AAC31627B3}"/>
                </a:ext>
              </a:extLst>
            </p:cNvPr>
            <p:cNvSpPr/>
            <p:nvPr/>
          </p:nvSpPr>
          <p:spPr>
            <a:xfrm>
              <a:off x="6758609" y="2640495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98A76402-2504-4FF0-84A0-9C7FAC38B505}"/>
                </a:ext>
              </a:extLst>
            </p:cNvPr>
            <p:cNvSpPr/>
            <p:nvPr/>
          </p:nvSpPr>
          <p:spPr>
            <a:xfrm>
              <a:off x="6758609" y="649355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E823AE73-C8D9-4E02-83B7-0D5B4F4F58EA}"/>
                </a:ext>
              </a:extLst>
            </p:cNvPr>
            <p:cNvCxnSpPr>
              <a:cxnSpLocks/>
            </p:cNvCxnSpPr>
            <p:nvPr/>
          </p:nvCxnSpPr>
          <p:spPr>
            <a:xfrm>
              <a:off x="3299792" y="649355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0061A28B-BCF5-4E11-8052-8CF249724B63}"/>
                </a:ext>
              </a:extLst>
            </p:cNvPr>
            <p:cNvCxnSpPr>
              <a:cxnSpLocks/>
            </p:cNvCxnSpPr>
            <p:nvPr/>
          </p:nvCxnSpPr>
          <p:spPr>
            <a:xfrm>
              <a:off x="9177131" y="4631633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C5695066-1834-4708-92D6-25A72B5C3844}"/>
                </a:ext>
              </a:extLst>
            </p:cNvPr>
            <p:cNvCxnSpPr>
              <a:cxnSpLocks/>
            </p:cNvCxnSpPr>
            <p:nvPr/>
          </p:nvCxnSpPr>
          <p:spPr>
            <a:xfrm>
              <a:off x="3299792" y="4631633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01DB0ED5-10AB-4B07-96E1-B65A61CC6C2D}"/>
                </a:ext>
              </a:extLst>
            </p:cNvPr>
            <p:cNvCxnSpPr>
              <a:cxnSpLocks/>
            </p:cNvCxnSpPr>
            <p:nvPr/>
          </p:nvCxnSpPr>
          <p:spPr>
            <a:xfrm>
              <a:off x="9190383" y="2640495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D4468BDF-71DF-4C63-915B-452F1180FF5D}"/>
                </a:ext>
              </a:extLst>
            </p:cNvPr>
            <p:cNvCxnSpPr>
              <a:cxnSpLocks/>
            </p:cNvCxnSpPr>
            <p:nvPr/>
          </p:nvCxnSpPr>
          <p:spPr>
            <a:xfrm>
              <a:off x="3299792" y="2640495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0D559FE4-DFDF-4BF2-8C95-DB78774E9E62}"/>
                </a:ext>
              </a:extLst>
            </p:cNvPr>
            <p:cNvCxnSpPr>
              <a:cxnSpLocks/>
            </p:cNvCxnSpPr>
            <p:nvPr/>
          </p:nvCxnSpPr>
          <p:spPr>
            <a:xfrm>
              <a:off x="9190383" y="649355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04A13242-EEC8-4443-8DF6-C7EA40FE6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169" y="5024045"/>
              <a:ext cx="1017467" cy="1017467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8038EDDF-B28A-49A6-BC94-CB2EF371A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085" y="3034054"/>
              <a:ext cx="1017467" cy="1017467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B742812E-7027-4985-B8FF-D0E61A33C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284" y="5024046"/>
              <a:ext cx="1017467" cy="1017467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FB722AC5-6F27-4627-87DE-9C72B5CE1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996" y="985841"/>
              <a:ext cx="1085528" cy="1085528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8BA29F09-A9BB-4023-BDA7-80B26E3EA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254" y="2998878"/>
              <a:ext cx="1085528" cy="1085528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0F1C1F27-9AFF-4BB2-8341-4ED99D05B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450" y="1041768"/>
              <a:ext cx="1017467" cy="1017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59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A384717F-07BD-453A-9330-84E8CF7D6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22" y="1597768"/>
            <a:ext cx="1011188" cy="101118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48C0124-6C14-42C1-B900-3308D8863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24" y="5584851"/>
            <a:ext cx="1011188" cy="101118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415FFF2-7BDF-4126-8EAC-07920286A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24" y="3585345"/>
            <a:ext cx="1011188" cy="10111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F0970DE-833F-4D3F-B135-5781660AA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80" y="1583050"/>
            <a:ext cx="1011188" cy="101118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E759EE6-ED0F-43D4-BD69-678188DFA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918" y="3585345"/>
            <a:ext cx="1011188" cy="1011188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47C30EA-E605-40CE-8F81-9EB8BB8F8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918" y="5565328"/>
            <a:ext cx="1011188" cy="1011188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0C3E626-1372-42A3-9D19-83949DC99281}"/>
              </a:ext>
            </a:extLst>
          </p:cNvPr>
          <p:cNvSpPr/>
          <p:nvPr/>
        </p:nvSpPr>
        <p:spPr>
          <a:xfrm>
            <a:off x="914400" y="649356"/>
            <a:ext cx="4837044" cy="1802295"/>
          </a:xfrm>
          <a:prstGeom prst="roundRect">
            <a:avLst/>
          </a:prstGeom>
          <a:noFill/>
          <a:ln w="57150">
            <a:solidFill>
              <a:srgbClr val="33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C6C30B3-0C98-44BF-93B5-2240C094E2DC}"/>
              </a:ext>
            </a:extLst>
          </p:cNvPr>
          <p:cNvSpPr/>
          <p:nvPr/>
        </p:nvSpPr>
        <p:spPr>
          <a:xfrm>
            <a:off x="914400" y="2640495"/>
            <a:ext cx="4837044" cy="1802295"/>
          </a:xfrm>
          <a:prstGeom prst="roundRect">
            <a:avLst/>
          </a:prstGeom>
          <a:noFill/>
          <a:ln w="57150">
            <a:solidFill>
              <a:srgbClr val="33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B70FDB5-5D0D-43A9-9BF4-D52CEC3BF489}"/>
              </a:ext>
            </a:extLst>
          </p:cNvPr>
          <p:cNvSpPr/>
          <p:nvPr/>
        </p:nvSpPr>
        <p:spPr>
          <a:xfrm>
            <a:off x="6758609" y="4631633"/>
            <a:ext cx="4837044" cy="1802295"/>
          </a:xfrm>
          <a:prstGeom prst="roundRect">
            <a:avLst/>
          </a:prstGeom>
          <a:noFill/>
          <a:ln w="57150">
            <a:solidFill>
              <a:srgbClr val="33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CBDFE98-ED4A-4ED0-8DBE-ECDA79099F72}"/>
              </a:ext>
            </a:extLst>
          </p:cNvPr>
          <p:cNvSpPr/>
          <p:nvPr/>
        </p:nvSpPr>
        <p:spPr>
          <a:xfrm>
            <a:off x="914400" y="4631634"/>
            <a:ext cx="4837044" cy="1802295"/>
          </a:xfrm>
          <a:prstGeom prst="roundRect">
            <a:avLst/>
          </a:prstGeom>
          <a:noFill/>
          <a:ln w="57150">
            <a:solidFill>
              <a:srgbClr val="33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37D0063-45F4-4E54-BC55-B3AAC31627B3}"/>
              </a:ext>
            </a:extLst>
          </p:cNvPr>
          <p:cNvSpPr/>
          <p:nvPr/>
        </p:nvSpPr>
        <p:spPr>
          <a:xfrm>
            <a:off x="6758609" y="2640495"/>
            <a:ext cx="4837044" cy="1802295"/>
          </a:xfrm>
          <a:prstGeom prst="roundRect">
            <a:avLst/>
          </a:prstGeom>
          <a:noFill/>
          <a:ln w="57150">
            <a:solidFill>
              <a:srgbClr val="33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8A76402-2504-4FF0-84A0-9C7FAC38B505}"/>
              </a:ext>
            </a:extLst>
          </p:cNvPr>
          <p:cNvSpPr/>
          <p:nvPr/>
        </p:nvSpPr>
        <p:spPr>
          <a:xfrm>
            <a:off x="6758609" y="649355"/>
            <a:ext cx="4837044" cy="1802295"/>
          </a:xfrm>
          <a:prstGeom prst="roundRect">
            <a:avLst/>
          </a:prstGeom>
          <a:noFill/>
          <a:ln w="57150">
            <a:solidFill>
              <a:srgbClr val="33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823AE73-C8D9-4E02-83B7-0D5B4F4F58EA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3332922" y="649356"/>
            <a:ext cx="0" cy="1802295"/>
          </a:xfrm>
          <a:prstGeom prst="line">
            <a:avLst/>
          </a:prstGeom>
          <a:ln w="57150">
            <a:solidFill>
              <a:srgbClr val="33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061A28B-BCF5-4E11-8052-8CF249724B63}"/>
              </a:ext>
            </a:extLst>
          </p:cNvPr>
          <p:cNvCxnSpPr>
            <a:cxnSpLocks/>
          </p:cNvCxnSpPr>
          <p:nvPr/>
        </p:nvCxnSpPr>
        <p:spPr>
          <a:xfrm>
            <a:off x="9177131" y="4631633"/>
            <a:ext cx="0" cy="1802295"/>
          </a:xfrm>
          <a:prstGeom prst="line">
            <a:avLst/>
          </a:prstGeom>
          <a:ln w="57150">
            <a:solidFill>
              <a:srgbClr val="33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5695066-1834-4708-92D6-25A72B5C3844}"/>
              </a:ext>
            </a:extLst>
          </p:cNvPr>
          <p:cNvCxnSpPr>
            <a:cxnSpLocks/>
          </p:cNvCxnSpPr>
          <p:nvPr/>
        </p:nvCxnSpPr>
        <p:spPr>
          <a:xfrm>
            <a:off x="3299792" y="4631633"/>
            <a:ext cx="0" cy="1802295"/>
          </a:xfrm>
          <a:prstGeom prst="line">
            <a:avLst/>
          </a:prstGeom>
          <a:ln w="57150">
            <a:solidFill>
              <a:srgbClr val="33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1DB0ED5-10AB-4B07-96E1-B65A61CC6C2D}"/>
              </a:ext>
            </a:extLst>
          </p:cNvPr>
          <p:cNvCxnSpPr>
            <a:cxnSpLocks/>
          </p:cNvCxnSpPr>
          <p:nvPr/>
        </p:nvCxnSpPr>
        <p:spPr>
          <a:xfrm>
            <a:off x="9190383" y="2640495"/>
            <a:ext cx="0" cy="1802295"/>
          </a:xfrm>
          <a:prstGeom prst="line">
            <a:avLst/>
          </a:prstGeom>
          <a:ln w="57150">
            <a:solidFill>
              <a:srgbClr val="33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4468BDF-71DF-4C63-915B-452F1180FF5D}"/>
              </a:ext>
            </a:extLst>
          </p:cNvPr>
          <p:cNvCxnSpPr>
            <a:cxnSpLocks/>
          </p:cNvCxnSpPr>
          <p:nvPr/>
        </p:nvCxnSpPr>
        <p:spPr>
          <a:xfrm>
            <a:off x="3299792" y="2640495"/>
            <a:ext cx="0" cy="1802295"/>
          </a:xfrm>
          <a:prstGeom prst="line">
            <a:avLst/>
          </a:prstGeom>
          <a:ln w="57150">
            <a:solidFill>
              <a:srgbClr val="33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D559FE4-DFDF-4BF2-8C95-DB78774E9E62}"/>
              </a:ext>
            </a:extLst>
          </p:cNvPr>
          <p:cNvCxnSpPr>
            <a:cxnSpLocks/>
          </p:cNvCxnSpPr>
          <p:nvPr/>
        </p:nvCxnSpPr>
        <p:spPr>
          <a:xfrm>
            <a:off x="9190383" y="649355"/>
            <a:ext cx="0" cy="1802295"/>
          </a:xfrm>
          <a:prstGeom prst="line">
            <a:avLst/>
          </a:prstGeom>
          <a:ln w="57150">
            <a:solidFill>
              <a:srgbClr val="33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6CD455EB-57DB-4BFD-90B6-D5EA121E2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94" y="3105433"/>
            <a:ext cx="1017467" cy="101746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EC19DF7-3AF4-4858-96A1-9B69633A7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5" y="4991498"/>
            <a:ext cx="1082564" cy="108256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DDFCB3C-C27C-4326-9427-CEDF6C9F8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5" y="1041768"/>
            <a:ext cx="1017467" cy="10174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CBD6BE-835F-4440-A526-A0C686293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220" y="1041768"/>
            <a:ext cx="875597" cy="8755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24CF92B-C884-4241-A0D2-BB82C0761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110" y="5056595"/>
            <a:ext cx="1017467" cy="101746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C76612E-8CE8-4E2D-AC72-83577A8E9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351" y="2976701"/>
            <a:ext cx="1146198" cy="11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3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>
            <a:extLst>
              <a:ext uri="{FF2B5EF4-FFF2-40B4-BE49-F238E27FC236}">
                <a16:creationId xmlns:a16="http://schemas.microsoft.com/office/drawing/2014/main" id="{45D0FB1E-9B76-4D9F-9131-D89E892B04D1}"/>
              </a:ext>
            </a:extLst>
          </p:cNvPr>
          <p:cNvGrpSpPr/>
          <p:nvPr/>
        </p:nvGrpSpPr>
        <p:grpSpPr>
          <a:xfrm>
            <a:off x="914400" y="649355"/>
            <a:ext cx="10681253" cy="5946684"/>
            <a:chOff x="914400" y="649355"/>
            <a:chExt cx="10681253" cy="5946684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53BD88D2-7662-4E79-A302-BC83CE4A3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022" y="1597768"/>
              <a:ext cx="1011188" cy="1011188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C5224D08-A9AC-4AD3-9781-314F0E3A5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924" y="5584851"/>
              <a:ext cx="1011188" cy="1011188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A16E98C9-38F9-43F1-AC07-685714775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924" y="3585345"/>
              <a:ext cx="1011188" cy="1011188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1CFFA978-EEB9-4278-8A6B-F530440DE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680" y="1583050"/>
              <a:ext cx="1011188" cy="1011188"/>
            </a:xfrm>
            <a:prstGeom prst="rect">
              <a:avLst/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12F1A861-D935-484D-8DF7-CFB86B275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9918" y="3585345"/>
              <a:ext cx="1011188" cy="1011188"/>
            </a:xfrm>
            <a:prstGeom prst="rect">
              <a:avLst/>
            </a:prstGeom>
          </p:spPr>
        </p:pic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5F9E00F9-2EDE-4C38-AB59-0B44B7D9A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9918" y="5565328"/>
              <a:ext cx="1011188" cy="1011188"/>
            </a:xfrm>
            <a:prstGeom prst="rect">
              <a:avLst/>
            </a:prstGeom>
          </p:spPr>
        </p:pic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D0C3E626-1372-42A3-9D19-83949DC99281}"/>
                </a:ext>
              </a:extLst>
            </p:cNvPr>
            <p:cNvSpPr/>
            <p:nvPr/>
          </p:nvSpPr>
          <p:spPr>
            <a:xfrm>
              <a:off x="914400" y="649356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5C6C30B3-0C98-44BF-93B5-2240C094E2DC}"/>
                </a:ext>
              </a:extLst>
            </p:cNvPr>
            <p:cNvSpPr/>
            <p:nvPr/>
          </p:nvSpPr>
          <p:spPr>
            <a:xfrm>
              <a:off x="914400" y="2640495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EB70FDB5-5D0D-43A9-9BF4-D52CEC3BF489}"/>
                </a:ext>
              </a:extLst>
            </p:cNvPr>
            <p:cNvSpPr/>
            <p:nvPr/>
          </p:nvSpPr>
          <p:spPr>
            <a:xfrm>
              <a:off x="6758609" y="4631633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CBDFE98-ED4A-4ED0-8DBE-ECDA79099F72}"/>
                </a:ext>
              </a:extLst>
            </p:cNvPr>
            <p:cNvSpPr/>
            <p:nvPr/>
          </p:nvSpPr>
          <p:spPr>
            <a:xfrm>
              <a:off x="914400" y="4631634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637D0063-45F4-4E54-BC55-B3AAC31627B3}"/>
                </a:ext>
              </a:extLst>
            </p:cNvPr>
            <p:cNvSpPr/>
            <p:nvPr/>
          </p:nvSpPr>
          <p:spPr>
            <a:xfrm>
              <a:off x="6758609" y="2640495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98A76402-2504-4FF0-84A0-9C7FAC38B505}"/>
                </a:ext>
              </a:extLst>
            </p:cNvPr>
            <p:cNvSpPr/>
            <p:nvPr/>
          </p:nvSpPr>
          <p:spPr>
            <a:xfrm>
              <a:off x="6758609" y="649355"/>
              <a:ext cx="4837044" cy="1802295"/>
            </a:xfrm>
            <a:prstGeom prst="roundRect">
              <a:avLst/>
            </a:prstGeom>
            <a:noFill/>
            <a:ln w="57150">
              <a:solidFill>
                <a:srgbClr val="33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E823AE73-C8D9-4E02-83B7-0D5B4F4F58EA}"/>
                </a:ext>
              </a:extLst>
            </p:cNvPr>
            <p:cNvCxnSpPr>
              <a:cxnSpLocks/>
              <a:stCxn id="2" idx="0"/>
              <a:endCxn id="2" idx="2"/>
            </p:cNvCxnSpPr>
            <p:nvPr/>
          </p:nvCxnSpPr>
          <p:spPr>
            <a:xfrm>
              <a:off x="3332922" y="649356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0061A28B-BCF5-4E11-8052-8CF249724B63}"/>
                </a:ext>
              </a:extLst>
            </p:cNvPr>
            <p:cNvCxnSpPr>
              <a:cxnSpLocks/>
            </p:cNvCxnSpPr>
            <p:nvPr/>
          </p:nvCxnSpPr>
          <p:spPr>
            <a:xfrm>
              <a:off x="9177131" y="4631633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C5695066-1834-4708-92D6-25A72B5C3844}"/>
                </a:ext>
              </a:extLst>
            </p:cNvPr>
            <p:cNvCxnSpPr>
              <a:cxnSpLocks/>
            </p:cNvCxnSpPr>
            <p:nvPr/>
          </p:nvCxnSpPr>
          <p:spPr>
            <a:xfrm>
              <a:off x="3299792" y="4631633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01DB0ED5-10AB-4B07-96E1-B65A61CC6C2D}"/>
                </a:ext>
              </a:extLst>
            </p:cNvPr>
            <p:cNvCxnSpPr>
              <a:cxnSpLocks/>
            </p:cNvCxnSpPr>
            <p:nvPr/>
          </p:nvCxnSpPr>
          <p:spPr>
            <a:xfrm>
              <a:off x="9190383" y="2640495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D4468BDF-71DF-4C63-915B-452F1180FF5D}"/>
                </a:ext>
              </a:extLst>
            </p:cNvPr>
            <p:cNvCxnSpPr>
              <a:cxnSpLocks/>
            </p:cNvCxnSpPr>
            <p:nvPr/>
          </p:nvCxnSpPr>
          <p:spPr>
            <a:xfrm>
              <a:off x="3299792" y="2640495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0D559FE4-DFDF-4BF2-8C95-DB78774E9E62}"/>
                </a:ext>
              </a:extLst>
            </p:cNvPr>
            <p:cNvCxnSpPr>
              <a:cxnSpLocks/>
            </p:cNvCxnSpPr>
            <p:nvPr/>
          </p:nvCxnSpPr>
          <p:spPr>
            <a:xfrm>
              <a:off x="9190383" y="649355"/>
              <a:ext cx="0" cy="1802295"/>
            </a:xfrm>
            <a:prstGeom prst="line">
              <a:avLst/>
            </a:prstGeom>
            <a:ln w="571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BFF14EB-2296-437C-A5A4-B61FA10E0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472" y="4925695"/>
              <a:ext cx="1157053" cy="115705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E5A93D3-775D-46DF-A7EB-62B897EA2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6902" y="1094385"/>
              <a:ext cx="912233" cy="912233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B0C8362F-9232-48F9-A255-8D8278E1A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51" y="3043855"/>
              <a:ext cx="1077571" cy="1077571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9D41A82-F81C-42C7-A85F-BE20CB4DF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807" y="1041722"/>
              <a:ext cx="964896" cy="964896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6647F7B-4DF5-43CF-8645-1A63CA085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339" y="3005960"/>
              <a:ext cx="1071364" cy="1071364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DECE97AA-3643-441F-95CB-91D0BBF63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4142" y="5003904"/>
              <a:ext cx="1057752" cy="1057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694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617</Words>
  <Application>Microsoft Office PowerPoint</Application>
  <PresentationFormat>Panorámica</PresentationFormat>
  <Paragraphs>52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Abecedary</vt:lpstr>
      <vt:lpstr>Arial</vt:lpstr>
      <vt:lpstr>Calibri</vt:lpstr>
      <vt:lpstr>Calibri Light</vt:lpstr>
      <vt:lpstr>Comic Sans MS</vt:lpstr>
      <vt:lpstr>Tema de Office</vt:lpstr>
      <vt:lpstr>¿De quien hablo?</vt:lpstr>
      <vt:lpstr>Presentación de PowerPoint</vt:lpstr>
      <vt:lpstr>Presentación de PowerPoint</vt:lpstr>
      <vt:lpstr>Presentación de PowerPoint</vt:lpstr>
      <vt:lpstr>Presentación de PowerPoint</vt:lpstr>
      <vt:lpstr>Modificarlo desde aquí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Encuéntralo</dc:title>
  <dc:creator>Usuario</dc:creator>
  <cp:lastModifiedBy>Usuario</cp:lastModifiedBy>
  <cp:revision>19</cp:revision>
  <dcterms:created xsi:type="dcterms:W3CDTF">2020-09-19T13:53:59Z</dcterms:created>
  <dcterms:modified xsi:type="dcterms:W3CDTF">2020-09-21T15:41:32Z</dcterms:modified>
</cp:coreProperties>
</file>