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5"/>
  </p:notesMasterIdLst>
  <p:sldIdLst>
    <p:sldId id="257" r:id="rId2"/>
    <p:sldId id="256" r:id="rId3"/>
    <p:sldId id="258" r:id="rId4"/>
  </p:sldIdLst>
  <p:sldSz cx="12192000" cy="6858000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B2721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9753"/>
    <p:restoredTop sz="94649"/>
  </p:normalViewPr>
  <p:slideViewPr>
    <p:cSldViewPr snapToGrid="0">
      <p:cViewPr>
        <p:scale>
          <a:sx n="94" d="100"/>
          <a:sy n="94" d="100"/>
        </p:scale>
        <p:origin x="144" y="3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ES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0677771-7F8E-1849-A576-C2675A6D5EB1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ES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6E2244D-BF61-A04F-893E-FC3218C347E5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88811569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ES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6E2244D-BF61-A04F-893E-FC3218C347E5}" type="slidenum">
              <a:rPr lang="es-ES" smtClean="0"/>
              <a:t>1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5546096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ES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6E2244D-BF61-A04F-893E-FC3218C347E5}" type="slidenum">
              <a:rPr lang="es-ES" smtClean="0"/>
              <a:t>2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416998865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B57724D-F3DD-88F7-73D2-88C9AB25A93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CB9A7917-4DB4-8561-12A7-916FF94668B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526E9C33-BA81-5838-8E25-F2153D1BF8F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69E5AFBD-1342-084D-0C37-3F24006EDE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D1DE8A6F-79B4-6DB9-4A67-8B7495C480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34322682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96838DB-22A9-1968-B42C-16CE3E4837E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B83CFDD8-F3B9-D433-CBFA-FC9E1098389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20826753-8BC2-0559-EDF4-45E06179D2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6ABC3C14-FF20-32E4-8BBB-6906DA8353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E44CF296-3113-9D10-73FE-8B83DA667A2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46489369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056A7F0-8ABC-D121-2DEF-80D3BA99A81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AA2F2FDF-85C6-CD87-DAF3-BD14E8F3988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730B254F-FAFE-08C4-7AC3-3BA4AEF085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C0CAE42D-63BC-98A7-591D-D47C70C0BE6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636AC3B8-04DF-06B1-9DFC-FFF01FBA71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59435350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59656BC-F0DD-4BAB-7ADD-404CC054DA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B48AE06E-AD15-C331-B803-2661A6ED7B8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96E581D1-6B20-BAD7-0DA6-FCC35EA1796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727F8B18-9C8A-BD9A-18E9-863FB0D4C4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CE719FD0-F10F-A916-E99C-972EFEB7623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759ED400-5FE2-FD0B-C96A-0C94CC4842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70820893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6C6DF8E-6A02-2265-4AEB-22D31288B7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10E537D3-A240-F900-15B3-4D47592D59D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0ED2A061-9059-F046-D3EB-A2F09F36FE4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5" name="Marcador de texto 4">
            <a:extLst>
              <a:ext uri="{FF2B5EF4-FFF2-40B4-BE49-F238E27FC236}">
                <a16:creationId xmlns:a16="http://schemas.microsoft.com/office/drawing/2014/main" id="{F00754C6-D1C8-EB27-F402-473B7CC63D6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6" name="Marcador de contenido 5">
            <a:extLst>
              <a:ext uri="{FF2B5EF4-FFF2-40B4-BE49-F238E27FC236}">
                <a16:creationId xmlns:a16="http://schemas.microsoft.com/office/drawing/2014/main" id="{A2C3131A-45F3-F3A9-8136-70408124E72A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7" name="Marcador de fecha 6">
            <a:extLst>
              <a:ext uri="{FF2B5EF4-FFF2-40B4-BE49-F238E27FC236}">
                <a16:creationId xmlns:a16="http://schemas.microsoft.com/office/drawing/2014/main" id="{3CCCA124-478C-EFD9-377D-BD5674553F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8" name="Marcador de pie de página 7">
            <a:extLst>
              <a:ext uri="{FF2B5EF4-FFF2-40B4-BE49-F238E27FC236}">
                <a16:creationId xmlns:a16="http://schemas.microsoft.com/office/drawing/2014/main" id="{1297ECF8-1449-CEE2-A8D0-86EABCF1CA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9" name="Marcador de número de diapositiva 8">
            <a:extLst>
              <a:ext uri="{FF2B5EF4-FFF2-40B4-BE49-F238E27FC236}">
                <a16:creationId xmlns:a16="http://schemas.microsoft.com/office/drawing/2014/main" id="{CD459DD9-2EF7-A053-590D-AB79C7642A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99647009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55C27F5-163A-DD50-EC5C-2077B2C883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fecha 2">
            <a:extLst>
              <a:ext uri="{FF2B5EF4-FFF2-40B4-BE49-F238E27FC236}">
                <a16:creationId xmlns:a16="http://schemas.microsoft.com/office/drawing/2014/main" id="{46503C26-A754-9BD1-80B8-CA81E26272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4" name="Marcador de pie de página 3">
            <a:extLst>
              <a:ext uri="{FF2B5EF4-FFF2-40B4-BE49-F238E27FC236}">
                <a16:creationId xmlns:a16="http://schemas.microsoft.com/office/drawing/2014/main" id="{A25BB29F-2E3E-105E-1066-A7175644B2B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5" name="Marcador de número de diapositiva 4">
            <a:extLst>
              <a:ext uri="{FF2B5EF4-FFF2-40B4-BE49-F238E27FC236}">
                <a16:creationId xmlns:a16="http://schemas.microsoft.com/office/drawing/2014/main" id="{A23BB87F-99DA-6ED9-654F-2EE00C4F2B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3825532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>
            <a:extLst>
              <a:ext uri="{FF2B5EF4-FFF2-40B4-BE49-F238E27FC236}">
                <a16:creationId xmlns:a16="http://schemas.microsoft.com/office/drawing/2014/main" id="{7A558E62-72DB-549E-0292-800E2825F57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3" name="Marcador de pie de página 2">
            <a:extLst>
              <a:ext uri="{FF2B5EF4-FFF2-40B4-BE49-F238E27FC236}">
                <a16:creationId xmlns:a16="http://schemas.microsoft.com/office/drawing/2014/main" id="{FA697F04-E179-5105-76C4-10BDE22932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4" name="Marcador de número de diapositiva 3">
            <a:extLst>
              <a:ext uri="{FF2B5EF4-FFF2-40B4-BE49-F238E27FC236}">
                <a16:creationId xmlns:a16="http://schemas.microsoft.com/office/drawing/2014/main" id="{CB81B65D-771C-EF83-C06F-E38C26C31C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09503410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7C334B0-22E6-0D64-16C0-A0599C2CB9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F415FD08-68BD-7FA8-5938-4EE47DF39E5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700B1660-147E-F0A1-319B-C3597C9F55B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6B8FFD8A-1874-37CA-6E98-724F8ABDE8C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C10FBEED-7C9A-2DB1-7987-51289FEFB9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9E62F3C1-F68A-37BC-97F7-3F7A5969FA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72267456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7906F58-D4A7-EA44-473D-94DF051B367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posición de imagen 2">
            <a:extLst>
              <a:ext uri="{FF2B5EF4-FFF2-40B4-BE49-F238E27FC236}">
                <a16:creationId xmlns:a16="http://schemas.microsoft.com/office/drawing/2014/main" id="{ED7A76DC-E45D-EF8E-BE44-DAB214E23CF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ES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3B63CD70-55DB-EAB8-2E32-BB55778D9BE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70AB3F66-C816-2CD4-B0CD-107E21E9A7A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5ED29E7B-8F32-D88C-6AC3-8121926B0C8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03C6C22F-144D-C295-8925-CB2D4DFCE1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7994146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4B937E9-B9FC-2CB4-02BE-A71BA9E6DB9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A95B22C2-D208-6C30-15BC-CE0CACA9317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14550D6C-A204-A74B-F49C-E509AC2773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BB3E5D46-58B4-457C-0F84-35F86D17F2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2D381020-AE9B-274F-8F0B-7A4606E88D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27677367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C3912762-557E-BC7A-1ACE-B31DB9337B6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3AED703C-B0F0-5957-A7B7-1A7C2391742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DD68AF6D-36D7-C088-58D5-F51BD0A4F2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7FED25EC-59AE-C422-174B-3DFB9B7E0A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F3679E39-235C-A43F-BEFE-DA4A815864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47874973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>
            <a:extLst>
              <a:ext uri="{FF2B5EF4-FFF2-40B4-BE49-F238E27FC236}">
                <a16:creationId xmlns:a16="http://schemas.microsoft.com/office/drawing/2014/main" id="{3A021241-C599-088F-BA5D-A26E5D1EDC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8D392922-268D-8582-2804-5EE5E275398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019355C2-A76E-2500-1793-CD818DB4DCF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40A3318-4E55-F549-8429-D5406960110F}" type="datetimeFigureOut">
              <a:rPr lang="es-ES" smtClean="0"/>
              <a:t>20/10/22</a:t>
            </a:fld>
            <a:endParaRPr lang="es-ES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02AAB530-5C40-EE46-F97B-D4A9D213B37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ES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C122142C-9840-A6A5-7141-35CFEFE7A5E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AD98CE1-BE6F-C44C-900F-2136002390F9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8520571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1.png"/><Relationship Id="rId7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png"/><Relationship Id="rId5" Type="http://schemas.openxmlformats.org/officeDocument/2006/relationships/image" Target="../media/image3.png"/><Relationship Id="rId10" Type="http://schemas.openxmlformats.org/officeDocument/2006/relationships/image" Target="../media/image8.png"/><Relationship Id="rId4" Type="http://schemas.openxmlformats.org/officeDocument/2006/relationships/image" Target="../media/image2.png"/><Relationship Id="rId9" Type="http://schemas.openxmlformats.org/officeDocument/2006/relationships/image" Target="../media/image7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1.png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png"/><Relationship Id="rId11" Type="http://schemas.openxmlformats.org/officeDocument/2006/relationships/image" Target="../media/image8.png"/><Relationship Id="rId5" Type="http://schemas.openxmlformats.org/officeDocument/2006/relationships/image" Target="../media/image3.png"/><Relationship Id="rId10" Type="http://schemas.openxmlformats.org/officeDocument/2006/relationships/image" Target="../media/image9.gif"/><Relationship Id="rId4" Type="http://schemas.openxmlformats.org/officeDocument/2006/relationships/image" Target="../media/image2.png"/><Relationship Id="rId9" Type="http://schemas.openxmlformats.org/officeDocument/2006/relationships/image" Target="../media/image7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.png"/><Relationship Id="rId5" Type="http://schemas.openxmlformats.org/officeDocument/2006/relationships/image" Target="../media/image5.png"/><Relationship Id="rId10" Type="http://schemas.openxmlformats.org/officeDocument/2006/relationships/image" Target="../media/image11.gif"/><Relationship Id="rId4" Type="http://schemas.openxmlformats.org/officeDocument/2006/relationships/image" Target="../media/image6.png"/><Relationship Id="rId9" Type="http://schemas.openxmlformats.org/officeDocument/2006/relationships/image" Target="../media/image10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Rectángulo 54">
            <a:extLst>
              <a:ext uri="{FF2B5EF4-FFF2-40B4-BE49-F238E27FC236}">
                <a16:creationId xmlns:a16="http://schemas.microsoft.com/office/drawing/2014/main" id="{32BA3FAE-F220-D234-EE23-5892CC20E10B}"/>
              </a:ext>
            </a:extLst>
          </p:cNvPr>
          <p:cNvSpPr/>
          <p:nvPr/>
        </p:nvSpPr>
        <p:spPr>
          <a:xfrm>
            <a:off x="0" y="6417285"/>
            <a:ext cx="12192000" cy="440715"/>
          </a:xfrm>
          <a:prstGeom prst="rect">
            <a:avLst/>
          </a:prstGeom>
          <a:solidFill>
            <a:srgbClr val="B2721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ADC4AA5D-F146-C481-A2FD-0275A4FE5D56}"/>
              </a:ext>
            </a:extLst>
          </p:cNvPr>
          <p:cNvSpPr/>
          <p:nvPr/>
        </p:nvSpPr>
        <p:spPr>
          <a:xfrm>
            <a:off x="0" y="0"/>
            <a:ext cx="12192000" cy="6417285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 dirty="0"/>
          </a:p>
        </p:txBody>
      </p:sp>
      <p:pic>
        <p:nvPicPr>
          <p:cNvPr id="1042" name="Picture 18">
            <a:extLst>
              <a:ext uri="{FF2B5EF4-FFF2-40B4-BE49-F238E27FC236}">
                <a16:creationId xmlns:a16="http://schemas.microsoft.com/office/drawing/2014/main" id="{74B48CA0-CE8B-CBDD-37FB-0A2BB21C6C0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94230" y="27069"/>
            <a:ext cx="1063788" cy="10637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>
            <a:extLst>
              <a:ext uri="{FF2B5EF4-FFF2-40B4-BE49-F238E27FC236}">
                <a16:creationId xmlns:a16="http://schemas.microsoft.com/office/drawing/2014/main" id="{E9FAE0C1-3738-6B7D-27D9-E3644F1C54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43079" y="1238031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4">
            <a:extLst>
              <a:ext uri="{FF2B5EF4-FFF2-40B4-BE49-F238E27FC236}">
                <a16:creationId xmlns:a16="http://schemas.microsoft.com/office/drawing/2014/main" id="{4CB36AF2-2577-47EA-7C79-8461482AAD8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19602" y="4317320"/>
            <a:ext cx="988639" cy="9886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2" name="Picture 8">
            <a:extLst>
              <a:ext uri="{FF2B5EF4-FFF2-40B4-BE49-F238E27FC236}">
                <a16:creationId xmlns:a16="http://schemas.microsoft.com/office/drawing/2014/main" id="{4BA1E468-E241-1332-45A7-734394E3518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53373" y="3465071"/>
            <a:ext cx="1104259" cy="11042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10">
            <a:extLst>
              <a:ext uri="{FF2B5EF4-FFF2-40B4-BE49-F238E27FC236}">
                <a16:creationId xmlns:a16="http://schemas.microsoft.com/office/drawing/2014/main" id="{6F9CF28C-1FEB-1E2B-E80C-11521F1D69F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53373" y="1816595"/>
            <a:ext cx="1131805" cy="11318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" name="Picture 12">
            <a:extLst>
              <a:ext uri="{FF2B5EF4-FFF2-40B4-BE49-F238E27FC236}">
                <a16:creationId xmlns:a16="http://schemas.microsoft.com/office/drawing/2014/main" id="{D3640ED6-A76D-5CB2-84A9-8D10350664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9191" y="2777676"/>
            <a:ext cx="941686" cy="9416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8" name="Picture 14">
            <a:extLst>
              <a:ext uri="{FF2B5EF4-FFF2-40B4-BE49-F238E27FC236}">
                <a16:creationId xmlns:a16="http://schemas.microsoft.com/office/drawing/2014/main" id="{D82A31B4-7861-1E80-F7B6-391E9784D46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87978" y="5348484"/>
            <a:ext cx="1601221" cy="16012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0" name="Picture 16">
            <a:extLst>
              <a:ext uri="{FF2B5EF4-FFF2-40B4-BE49-F238E27FC236}">
                <a16:creationId xmlns:a16="http://schemas.microsoft.com/office/drawing/2014/main" id="{366E6AD6-7376-F633-AD6D-F9F20F093F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907" y="5403759"/>
            <a:ext cx="1302516" cy="13025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" name="Picture 16">
            <a:extLst>
              <a:ext uri="{FF2B5EF4-FFF2-40B4-BE49-F238E27FC236}">
                <a16:creationId xmlns:a16="http://schemas.microsoft.com/office/drawing/2014/main" id="{C8F4B1C2-2CE1-2FE0-3F44-967DE867B29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66900" y="5788950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CuadroTexto 1">
            <a:extLst>
              <a:ext uri="{FF2B5EF4-FFF2-40B4-BE49-F238E27FC236}">
                <a16:creationId xmlns:a16="http://schemas.microsoft.com/office/drawing/2014/main" id="{4F311092-558C-C30D-8989-9318334EF02F}"/>
              </a:ext>
            </a:extLst>
          </p:cNvPr>
          <p:cNvSpPr txBox="1"/>
          <p:nvPr/>
        </p:nvSpPr>
        <p:spPr>
          <a:xfrm>
            <a:off x="2539191" y="174243"/>
            <a:ext cx="8802577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4400" dirty="0">
                <a:latin typeface="KG Inimitable Original" panose="02000000000000000000" pitchFamily="2" charset="77"/>
              </a:rPr>
              <a:t>NORMAS</a:t>
            </a:r>
          </a:p>
        </p:txBody>
      </p:sp>
      <p:sp>
        <p:nvSpPr>
          <p:cNvPr id="3" name="CuadroTexto 2">
            <a:extLst>
              <a:ext uri="{FF2B5EF4-FFF2-40B4-BE49-F238E27FC236}">
                <a16:creationId xmlns:a16="http://schemas.microsoft.com/office/drawing/2014/main" id="{24859D8E-BB07-DC9B-C7AE-C8B27EFC26C1}"/>
              </a:ext>
            </a:extLst>
          </p:cNvPr>
          <p:cNvSpPr txBox="1"/>
          <p:nvPr/>
        </p:nvSpPr>
        <p:spPr>
          <a:xfrm>
            <a:off x="3540697" y="1616540"/>
            <a:ext cx="319586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dirty="0">
                <a:latin typeface="KG Inimitable Original" panose="02000000000000000000" pitchFamily="2" charset="77"/>
              </a:rPr>
              <a:t>+1 punto</a:t>
            </a:r>
          </a:p>
        </p:txBody>
      </p:sp>
      <p:sp>
        <p:nvSpPr>
          <p:cNvPr id="6" name="CuadroTexto 5">
            <a:extLst>
              <a:ext uri="{FF2B5EF4-FFF2-40B4-BE49-F238E27FC236}">
                <a16:creationId xmlns:a16="http://schemas.microsoft.com/office/drawing/2014/main" id="{70EB9CF2-CF69-AD68-9CB6-F0FAAA0D40F9}"/>
              </a:ext>
            </a:extLst>
          </p:cNvPr>
          <p:cNvSpPr txBox="1"/>
          <p:nvPr/>
        </p:nvSpPr>
        <p:spPr>
          <a:xfrm>
            <a:off x="3608241" y="2988237"/>
            <a:ext cx="319586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dirty="0">
                <a:latin typeface="KG Inimitable Original" panose="02000000000000000000" pitchFamily="2" charset="77"/>
              </a:rPr>
              <a:t>ROBAS</a:t>
            </a:r>
          </a:p>
        </p:txBody>
      </p:sp>
      <p:sp>
        <p:nvSpPr>
          <p:cNvPr id="12" name="CuadroTexto 11">
            <a:extLst>
              <a:ext uri="{FF2B5EF4-FFF2-40B4-BE49-F238E27FC236}">
                <a16:creationId xmlns:a16="http://schemas.microsoft.com/office/drawing/2014/main" id="{708999FD-5B0D-2143-7AC6-9E9AB54B3841}"/>
              </a:ext>
            </a:extLst>
          </p:cNvPr>
          <p:cNvSpPr txBox="1"/>
          <p:nvPr/>
        </p:nvSpPr>
        <p:spPr>
          <a:xfrm>
            <a:off x="3540697" y="4583166"/>
            <a:ext cx="319586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dirty="0">
                <a:latin typeface="KG Inimitable Original" panose="02000000000000000000" pitchFamily="2" charset="77"/>
              </a:rPr>
              <a:t>Pierdes todos los puntos</a:t>
            </a:r>
          </a:p>
        </p:txBody>
      </p:sp>
      <p:sp>
        <p:nvSpPr>
          <p:cNvPr id="20" name="CuadroTexto 19">
            <a:extLst>
              <a:ext uri="{FF2B5EF4-FFF2-40B4-BE49-F238E27FC236}">
                <a16:creationId xmlns:a16="http://schemas.microsoft.com/office/drawing/2014/main" id="{24A12A41-BE9A-224D-A59C-E37DA5FC7EB7}"/>
              </a:ext>
            </a:extLst>
          </p:cNvPr>
          <p:cNvSpPr txBox="1"/>
          <p:nvPr/>
        </p:nvSpPr>
        <p:spPr>
          <a:xfrm>
            <a:off x="8185177" y="3893837"/>
            <a:ext cx="298012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dirty="0">
                <a:latin typeface="KG Inimitable Original" panose="02000000000000000000" pitchFamily="2" charset="77"/>
              </a:rPr>
              <a:t>Un turno sin jugar</a:t>
            </a:r>
          </a:p>
        </p:txBody>
      </p:sp>
      <p:sp>
        <p:nvSpPr>
          <p:cNvPr id="30" name="CuadroTexto 29">
            <a:extLst>
              <a:ext uri="{FF2B5EF4-FFF2-40B4-BE49-F238E27FC236}">
                <a16:creationId xmlns:a16="http://schemas.microsoft.com/office/drawing/2014/main" id="{344EA44A-F0DC-16DF-37B1-0924F48ECD22}"/>
              </a:ext>
            </a:extLst>
          </p:cNvPr>
          <p:cNvSpPr txBox="1"/>
          <p:nvPr/>
        </p:nvSpPr>
        <p:spPr>
          <a:xfrm>
            <a:off x="8185177" y="2043247"/>
            <a:ext cx="298012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dirty="0">
                <a:latin typeface="KG Inimitable Original" panose="02000000000000000000" pitchFamily="2" charset="77"/>
              </a:rPr>
              <a:t>INTERCAMBIA </a:t>
            </a:r>
          </a:p>
          <a:p>
            <a:pPr algn="ctr"/>
            <a:r>
              <a:rPr lang="es-ES" sz="2000" dirty="0">
                <a:latin typeface="KG Inimitable Original" panose="02000000000000000000" pitchFamily="2" charset="77"/>
              </a:rPr>
              <a:t>PUNTOS</a:t>
            </a:r>
          </a:p>
        </p:txBody>
      </p:sp>
    </p:spTree>
    <p:extLst>
      <p:ext uri="{BB962C8B-B14F-4D97-AF65-F5344CB8AC3E}">
        <p14:creationId xmlns:p14="http://schemas.microsoft.com/office/powerpoint/2010/main" val="40593195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Rectángulo 54">
            <a:extLst>
              <a:ext uri="{FF2B5EF4-FFF2-40B4-BE49-F238E27FC236}">
                <a16:creationId xmlns:a16="http://schemas.microsoft.com/office/drawing/2014/main" id="{32BA3FAE-F220-D234-EE23-5892CC20E10B}"/>
              </a:ext>
            </a:extLst>
          </p:cNvPr>
          <p:cNvSpPr/>
          <p:nvPr/>
        </p:nvSpPr>
        <p:spPr>
          <a:xfrm>
            <a:off x="0" y="6417285"/>
            <a:ext cx="12192000" cy="440715"/>
          </a:xfrm>
          <a:prstGeom prst="rect">
            <a:avLst/>
          </a:prstGeom>
          <a:solidFill>
            <a:srgbClr val="B2721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ADC4AA5D-F146-C481-A2FD-0275A4FE5D56}"/>
              </a:ext>
            </a:extLst>
          </p:cNvPr>
          <p:cNvSpPr/>
          <p:nvPr/>
        </p:nvSpPr>
        <p:spPr>
          <a:xfrm>
            <a:off x="0" y="0"/>
            <a:ext cx="12192000" cy="6417285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 dirty="0"/>
          </a:p>
        </p:txBody>
      </p:sp>
      <p:pic>
        <p:nvPicPr>
          <p:cNvPr id="1042" name="Picture 18">
            <a:extLst>
              <a:ext uri="{FF2B5EF4-FFF2-40B4-BE49-F238E27FC236}">
                <a16:creationId xmlns:a16="http://schemas.microsoft.com/office/drawing/2014/main" id="{74B48CA0-CE8B-CBDD-37FB-0A2BB21C6C0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977" y="174243"/>
            <a:ext cx="1642352" cy="16423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4" name="Tabla 4">
            <a:extLst>
              <a:ext uri="{FF2B5EF4-FFF2-40B4-BE49-F238E27FC236}">
                <a16:creationId xmlns:a16="http://schemas.microsoft.com/office/drawing/2014/main" id="{E90FDA40-D959-45FD-12E8-636FD3B30C8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74959208"/>
              </p:ext>
            </p:extLst>
          </p:nvPr>
        </p:nvGraphicFramePr>
        <p:xfrm>
          <a:off x="653440" y="1070684"/>
          <a:ext cx="10885120" cy="471663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77024">
                  <a:extLst>
                    <a:ext uri="{9D8B030D-6E8A-4147-A177-3AD203B41FA5}">
                      <a16:colId xmlns:a16="http://schemas.microsoft.com/office/drawing/2014/main" val="2200205851"/>
                    </a:ext>
                  </a:extLst>
                </a:gridCol>
                <a:gridCol w="2177024">
                  <a:extLst>
                    <a:ext uri="{9D8B030D-6E8A-4147-A177-3AD203B41FA5}">
                      <a16:colId xmlns:a16="http://schemas.microsoft.com/office/drawing/2014/main" val="3470262193"/>
                    </a:ext>
                  </a:extLst>
                </a:gridCol>
                <a:gridCol w="2177024">
                  <a:extLst>
                    <a:ext uri="{9D8B030D-6E8A-4147-A177-3AD203B41FA5}">
                      <a16:colId xmlns:a16="http://schemas.microsoft.com/office/drawing/2014/main" val="1732601074"/>
                    </a:ext>
                  </a:extLst>
                </a:gridCol>
                <a:gridCol w="2177024">
                  <a:extLst>
                    <a:ext uri="{9D8B030D-6E8A-4147-A177-3AD203B41FA5}">
                      <a16:colId xmlns:a16="http://schemas.microsoft.com/office/drawing/2014/main" val="755586"/>
                    </a:ext>
                  </a:extLst>
                </a:gridCol>
                <a:gridCol w="2177024">
                  <a:extLst>
                    <a:ext uri="{9D8B030D-6E8A-4147-A177-3AD203B41FA5}">
                      <a16:colId xmlns:a16="http://schemas.microsoft.com/office/drawing/2014/main" val="84004533"/>
                    </a:ext>
                  </a:extLst>
                </a:gridCol>
              </a:tblGrid>
              <a:tr h="1179158"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379321646"/>
                  </a:ext>
                </a:extLst>
              </a:tr>
              <a:tr h="1179158"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204234236"/>
                  </a:ext>
                </a:extLst>
              </a:tr>
              <a:tr h="1179158"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869724627"/>
                  </a:ext>
                </a:extLst>
              </a:tr>
              <a:tr h="1179158">
                <a:tc>
                  <a:txBody>
                    <a:bodyPr/>
                    <a:lstStyle/>
                    <a:p>
                      <a:endParaRPr lang="es-ES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89248271"/>
                  </a:ext>
                </a:extLst>
              </a:tr>
            </a:tbl>
          </a:graphicData>
        </a:graphic>
      </p:graphicFrame>
      <p:pic>
        <p:nvPicPr>
          <p:cNvPr id="1026" name="Picture 2">
            <a:extLst>
              <a:ext uri="{FF2B5EF4-FFF2-40B4-BE49-F238E27FC236}">
                <a16:creationId xmlns:a16="http://schemas.microsoft.com/office/drawing/2014/main" id="{E9FAE0C1-3738-6B7D-27D9-E3644F1C54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3188" y="1191190"/>
            <a:ext cx="736600" cy="736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2">
            <a:extLst>
              <a:ext uri="{FF2B5EF4-FFF2-40B4-BE49-F238E27FC236}">
                <a16:creationId xmlns:a16="http://schemas.microsoft.com/office/drawing/2014/main" id="{3D569C3A-78C5-C904-643E-AC14492D7D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40338" y="3542560"/>
            <a:ext cx="736600" cy="736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2">
            <a:extLst>
              <a:ext uri="{FF2B5EF4-FFF2-40B4-BE49-F238E27FC236}">
                <a16:creationId xmlns:a16="http://schemas.microsoft.com/office/drawing/2014/main" id="{E97670FF-3C5B-8D87-3AAA-E0350E1B4AA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15064" y="3542560"/>
            <a:ext cx="736600" cy="736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2">
            <a:extLst>
              <a:ext uri="{FF2B5EF4-FFF2-40B4-BE49-F238E27FC236}">
                <a16:creationId xmlns:a16="http://schemas.microsoft.com/office/drawing/2014/main" id="{6D6D07EE-2425-8103-4B0D-F788081EB6B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53301" y="4874930"/>
            <a:ext cx="618191" cy="6181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2">
            <a:extLst>
              <a:ext uri="{FF2B5EF4-FFF2-40B4-BE49-F238E27FC236}">
                <a16:creationId xmlns:a16="http://schemas.microsoft.com/office/drawing/2014/main" id="{0B5D9165-852A-5355-0B48-1767189F06D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06741" y="4874930"/>
            <a:ext cx="618191" cy="6181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2">
            <a:extLst>
              <a:ext uri="{FF2B5EF4-FFF2-40B4-BE49-F238E27FC236}">
                <a16:creationId xmlns:a16="http://schemas.microsoft.com/office/drawing/2014/main" id="{4FDE86FE-EC6B-4106-4403-FC2987C20CC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60181" y="4853696"/>
            <a:ext cx="618191" cy="6181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2">
            <a:extLst>
              <a:ext uri="{FF2B5EF4-FFF2-40B4-BE49-F238E27FC236}">
                <a16:creationId xmlns:a16="http://schemas.microsoft.com/office/drawing/2014/main" id="{E86F371E-5BB6-D1BE-6A8E-3609C3A43BA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04317" y="1307546"/>
            <a:ext cx="618191" cy="6181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2">
            <a:extLst>
              <a:ext uri="{FF2B5EF4-FFF2-40B4-BE49-F238E27FC236}">
                <a16:creationId xmlns:a16="http://schemas.microsoft.com/office/drawing/2014/main" id="{5908701B-4C7A-86EC-4145-80DEF7AA870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157757" y="1307546"/>
            <a:ext cx="618191" cy="6181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>
            <a:extLst>
              <a:ext uri="{FF2B5EF4-FFF2-40B4-BE49-F238E27FC236}">
                <a16:creationId xmlns:a16="http://schemas.microsoft.com/office/drawing/2014/main" id="{15A33D72-598E-6D74-6CBA-9A00484E61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11197" y="1286312"/>
            <a:ext cx="618191" cy="6181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2">
            <a:extLst>
              <a:ext uri="{FF2B5EF4-FFF2-40B4-BE49-F238E27FC236}">
                <a16:creationId xmlns:a16="http://schemas.microsoft.com/office/drawing/2014/main" id="{88CC21D3-9D4F-0BEA-C3E2-BD0931709C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69721" y="3589322"/>
            <a:ext cx="736600" cy="736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2">
            <a:extLst>
              <a:ext uri="{FF2B5EF4-FFF2-40B4-BE49-F238E27FC236}">
                <a16:creationId xmlns:a16="http://schemas.microsoft.com/office/drawing/2014/main" id="{8F216877-0A88-E005-DB04-72A4CCD153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58884" y="4756521"/>
            <a:ext cx="736600" cy="736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>
            <a:extLst>
              <a:ext uri="{FF2B5EF4-FFF2-40B4-BE49-F238E27FC236}">
                <a16:creationId xmlns:a16="http://schemas.microsoft.com/office/drawing/2014/main" id="{E32E04FB-A24A-5339-194F-469812D5517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49399" y="2391976"/>
            <a:ext cx="746085" cy="7460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4">
            <a:extLst>
              <a:ext uri="{FF2B5EF4-FFF2-40B4-BE49-F238E27FC236}">
                <a16:creationId xmlns:a16="http://schemas.microsoft.com/office/drawing/2014/main" id="{0F773AC0-CABB-1632-33EB-295DF7284CF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122508" y="3663491"/>
            <a:ext cx="746085" cy="7460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4">
            <a:extLst>
              <a:ext uri="{FF2B5EF4-FFF2-40B4-BE49-F238E27FC236}">
                <a16:creationId xmlns:a16="http://schemas.microsoft.com/office/drawing/2014/main" id="{4CB36AF2-2577-47EA-7C79-8461482AAD8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37279" y="1270381"/>
            <a:ext cx="746085" cy="7460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>
            <a:extLst>
              <a:ext uri="{FF2B5EF4-FFF2-40B4-BE49-F238E27FC236}">
                <a16:creationId xmlns:a16="http://schemas.microsoft.com/office/drawing/2014/main" id="{983AA330-0AF2-364F-C5B5-B6C1E0370E1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01722" y="4931281"/>
            <a:ext cx="804599" cy="8045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2" name="Picture 8">
            <a:extLst>
              <a:ext uri="{FF2B5EF4-FFF2-40B4-BE49-F238E27FC236}">
                <a16:creationId xmlns:a16="http://schemas.microsoft.com/office/drawing/2014/main" id="{4BA1E468-E241-1332-45A7-734394E3518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55582" y="2616706"/>
            <a:ext cx="804599" cy="8045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3" name="Picture 8">
            <a:extLst>
              <a:ext uri="{FF2B5EF4-FFF2-40B4-BE49-F238E27FC236}">
                <a16:creationId xmlns:a16="http://schemas.microsoft.com/office/drawing/2014/main" id="{DA607B2C-B16B-73A1-F3F9-C317FDAA144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85679" y="4909475"/>
            <a:ext cx="804599" cy="8045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>
            <a:extLst>
              <a:ext uri="{FF2B5EF4-FFF2-40B4-BE49-F238E27FC236}">
                <a16:creationId xmlns:a16="http://schemas.microsoft.com/office/drawing/2014/main" id="{06822BD4-F775-3D5D-8068-BF9440A6A5C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50281" y="3502490"/>
            <a:ext cx="944320" cy="9443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4" name="Picture 10">
            <a:extLst>
              <a:ext uri="{FF2B5EF4-FFF2-40B4-BE49-F238E27FC236}">
                <a16:creationId xmlns:a16="http://schemas.microsoft.com/office/drawing/2014/main" id="{84EB8E86-4E48-7A09-7126-2EE6DE124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03368" y="4652661"/>
            <a:ext cx="944320" cy="9443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10">
            <a:extLst>
              <a:ext uri="{FF2B5EF4-FFF2-40B4-BE49-F238E27FC236}">
                <a16:creationId xmlns:a16="http://schemas.microsoft.com/office/drawing/2014/main" id="{6F9CF28C-1FEB-1E2B-E80C-11521F1D69F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85721" y="1160053"/>
            <a:ext cx="944320" cy="9443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6" name="Picture 10">
            <a:extLst>
              <a:ext uri="{FF2B5EF4-FFF2-40B4-BE49-F238E27FC236}">
                <a16:creationId xmlns:a16="http://schemas.microsoft.com/office/drawing/2014/main" id="{3E227306-80A4-6FFC-2DD8-915CE58BE50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94692" y="2366044"/>
            <a:ext cx="944320" cy="9443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6" name="Picture 12">
            <a:extLst>
              <a:ext uri="{FF2B5EF4-FFF2-40B4-BE49-F238E27FC236}">
                <a16:creationId xmlns:a16="http://schemas.microsoft.com/office/drawing/2014/main" id="{5EBE0B53-BF01-B962-95CE-AB63377850D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30979" y="2422111"/>
            <a:ext cx="814084" cy="8140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7" name="Picture 12">
            <a:extLst>
              <a:ext uri="{FF2B5EF4-FFF2-40B4-BE49-F238E27FC236}">
                <a16:creationId xmlns:a16="http://schemas.microsoft.com/office/drawing/2014/main" id="{4CB1BE11-3EDC-6F79-0B88-A679583CFF8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68486" y="2388764"/>
            <a:ext cx="814084" cy="8140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8" name="Picture 12">
            <a:extLst>
              <a:ext uri="{FF2B5EF4-FFF2-40B4-BE49-F238E27FC236}">
                <a16:creationId xmlns:a16="http://schemas.microsoft.com/office/drawing/2014/main" id="{90E73CF5-5B20-8A8B-5164-2B77452C1E8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63344" y="3629491"/>
            <a:ext cx="814084" cy="8140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" name="Picture 12">
            <a:extLst>
              <a:ext uri="{FF2B5EF4-FFF2-40B4-BE49-F238E27FC236}">
                <a16:creationId xmlns:a16="http://schemas.microsoft.com/office/drawing/2014/main" id="{D3640ED6-A76D-5CB2-84A9-8D10350664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31089" y="1307546"/>
            <a:ext cx="814084" cy="8140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1" name="Google Shape;96;p1">
            <a:extLst>
              <a:ext uri="{FF2B5EF4-FFF2-40B4-BE49-F238E27FC236}">
                <a16:creationId xmlns:a16="http://schemas.microsoft.com/office/drawing/2014/main" id="{64CC3F81-E3CB-E6B6-1E53-1967F8598B59}"/>
              </a:ext>
            </a:extLst>
          </p:cNvPr>
          <p:cNvSpPr/>
          <p:nvPr/>
        </p:nvSpPr>
        <p:spPr>
          <a:xfrm>
            <a:off x="674688" y="1070684"/>
            <a:ext cx="2133599" cy="11867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3+4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34" name="Google Shape;96;p1">
            <a:extLst>
              <a:ext uri="{FF2B5EF4-FFF2-40B4-BE49-F238E27FC236}">
                <a16:creationId xmlns:a16="http://schemas.microsoft.com/office/drawing/2014/main" id="{BABFA6F6-AAA5-7AA2-A543-D186ED6E913A}"/>
              </a:ext>
            </a:extLst>
          </p:cNvPr>
          <p:cNvSpPr/>
          <p:nvPr/>
        </p:nvSpPr>
        <p:spPr>
          <a:xfrm>
            <a:off x="674687" y="2243308"/>
            <a:ext cx="2133599" cy="11867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35" name="Google Shape;96;p1">
            <a:extLst>
              <a:ext uri="{FF2B5EF4-FFF2-40B4-BE49-F238E27FC236}">
                <a16:creationId xmlns:a16="http://schemas.microsoft.com/office/drawing/2014/main" id="{6FF8D9E3-6CC9-0302-E37F-BCCF263A1890}"/>
              </a:ext>
            </a:extLst>
          </p:cNvPr>
          <p:cNvSpPr/>
          <p:nvPr/>
        </p:nvSpPr>
        <p:spPr>
          <a:xfrm>
            <a:off x="670945" y="3438791"/>
            <a:ext cx="2133599" cy="11867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36" name="Google Shape;96;p1">
            <a:extLst>
              <a:ext uri="{FF2B5EF4-FFF2-40B4-BE49-F238E27FC236}">
                <a16:creationId xmlns:a16="http://schemas.microsoft.com/office/drawing/2014/main" id="{92652CC4-0200-DA15-A32B-34430421F8E3}"/>
              </a:ext>
            </a:extLst>
          </p:cNvPr>
          <p:cNvSpPr/>
          <p:nvPr/>
        </p:nvSpPr>
        <p:spPr>
          <a:xfrm>
            <a:off x="670945" y="4625532"/>
            <a:ext cx="2133599" cy="11867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37" name="Google Shape;96;p1">
            <a:extLst>
              <a:ext uri="{FF2B5EF4-FFF2-40B4-BE49-F238E27FC236}">
                <a16:creationId xmlns:a16="http://schemas.microsoft.com/office/drawing/2014/main" id="{EA2F414B-5AB1-1D80-E4A3-CF58040528A9}"/>
              </a:ext>
            </a:extLst>
          </p:cNvPr>
          <p:cNvSpPr/>
          <p:nvPr/>
        </p:nvSpPr>
        <p:spPr>
          <a:xfrm>
            <a:off x="2848384" y="1083696"/>
            <a:ext cx="2133599" cy="1186741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38" name="Google Shape;96;p1">
            <a:extLst>
              <a:ext uri="{FF2B5EF4-FFF2-40B4-BE49-F238E27FC236}">
                <a16:creationId xmlns:a16="http://schemas.microsoft.com/office/drawing/2014/main" id="{B8A38791-A3D0-8D1E-51AF-D26F17CC5BBF}"/>
              </a:ext>
            </a:extLst>
          </p:cNvPr>
          <p:cNvSpPr/>
          <p:nvPr/>
        </p:nvSpPr>
        <p:spPr>
          <a:xfrm>
            <a:off x="2848383" y="2256320"/>
            <a:ext cx="2133599" cy="1186741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39" name="Google Shape;96;p1">
            <a:extLst>
              <a:ext uri="{FF2B5EF4-FFF2-40B4-BE49-F238E27FC236}">
                <a16:creationId xmlns:a16="http://schemas.microsoft.com/office/drawing/2014/main" id="{96249FB1-EF4E-693F-B67F-99967C7BA64B}"/>
              </a:ext>
            </a:extLst>
          </p:cNvPr>
          <p:cNvSpPr/>
          <p:nvPr/>
        </p:nvSpPr>
        <p:spPr>
          <a:xfrm>
            <a:off x="2844641" y="3451803"/>
            <a:ext cx="2133599" cy="1186741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0" name="Google Shape;96;p1">
            <a:extLst>
              <a:ext uri="{FF2B5EF4-FFF2-40B4-BE49-F238E27FC236}">
                <a16:creationId xmlns:a16="http://schemas.microsoft.com/office/drawing/2014/main" id="{A1DEE865-8C70-7145-F528-BBB9B817B8F7}"/>
              </a:ext>
            </a:extLst>
          </p:cNvPr>
          <p:cNvSpPr/>
          <p:nvPr/>
        </p:nvSpPr>
        <p:spPr>
          <a:xfrm>
            <a:off x="2844641" y="4638544"/>
            <a:ext cx="2133599" cy="1186741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1" name="Google Shape;96;p1">
            <a:extLst>
              <a:ext uri="{FF2B5EF4-FFF2-40B4-BE49-F238E27FC236}">
                <a16:creationId xmlns:a16="http://schemas.microsoft.com/office/drawing/2014/main" id="{140980B3-E04C-26B1-1E40-2AED0DB95586}"/>
              </a:ext>
            </a:extLst>
          </p:cNvPr>
          <p:cNvSpPr/>
          <p:nvPr/>
        </p:nvSpPr>
        <p:spPr>
          <a:xfrm>
            <a:off x="5017232" y="1083696"/>
            <a:ext cx="2133599" cy="1186741"/>
          </a:xfrm>
          <a:prstGeom prst="rect">
            <a:avLst/>
          </a:prstGeom>
          <a:solidFill>
            <a:schemeClr val="bg2">
              <a:lumMod val="75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2" name="Google Shape;96;p1">
            <a:extLst>
              <a:ext uri="{FF2B5EF4-FFF2-40B4-BE49-F238E27FC236}">
                <a16:creationId xmlns:a16="http://schemas.microsoft.com/office/drawing/2014/main" id="{D5A1AA8E-EB55-5EEB-6F59-023A6F3A178D}"/>
              </a:ext>
            </a:extLst>
          </p:cNvPr>
          <p:cNvSpPr/>
          <p:nvPr/>
        </p:nvSpPr>
        <p:spPr>
          <a:xfrm>
            <a:off x="5017231" y="2256320"/>
            <a:ext cx="2133599" cy="1186741"/>
          </a:xfrm>
          <a:prstGeom prst="rect">
            <a:avLst/>
          </a:prstGeom>
          <a:solidFill>
            <a:schemeClr val="bg2">
              <a:lumMod val="75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3" name="Google Shape;96;p1">
            <a:extLst>
              <a:ext uri="{FF2B5EF4-FFF2-40B4-BE49-F238E27FC236}">
                <a16:creationId xmlns:a16="http://schemas.microsoft.com/office/drawing/2014/main" id="{199E1A76-2196-18BD-169B-74712CDB726C}"/>
              </a:ext>
            </a:extLst>
          </p:cNvPr>
          <p:cNvSpPr/>
          <p:nvPr/>
        </p:nvSpPr>
        <p:spPr>
          <a:xfrm>
            <a:off x="5013489" y="3451803"/>
            <a:ext cx="2133599" cy="1186741"/>
          </a:xfrm>
          <a:prstGeom prst="rect">
            <a:avLst/>
          </a:prstGeom>
          <a:solidFill>
            <a:schemeClr val="bg2">
              <a:lumMod val="75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4" name="Google Shape;96;p1">
            <a:extLst>
              <a:ext uri="{FF2B5EF4-FFF2-40B4-BE49-F238E27FC236}">
                <a16:creationId xmlns:a16="http://schemas.microsoft.com/office/drawing/2014/main" id="{ED80A252-113D-48A2-9011-2C77AD2D7255}"/>
              </a:ext>
            </a:extLst>
          </p:cNvPr>
          <p:cNvSpPr/>
          <p:nvPr/>
        </p:nvSpPr>
        <p:spPr>
          <a:xfrm>
            <a:off x="5013489" y="4638544"/>
            <a:ext cx="2133599" cy="1186741"/>
          </a:xfrm>
          <a:prstGeom prst="rect">
            <a:avLst/>
          </a:prstGeom>
          <a:solidFill>
            <a:schemeClr val="bg2">
              <a:lumMod val="75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5" name="Google Shape;96;p1">
            <a:extLst>
              <a:ext uri="{FF2B5EF4-FFF2-40B4-BE49-F238E27FC236}">
                <a16:creationId xmlns:a16="http://schemas.microsoft.com/office/drawing/2014/main" id="{9701E426-9DFE-2583-ADA2-3E70F7310622}"/>
              </a:ext>
            </a:extLst>
          </p:cNvPr>
          <p:cNvSpPr/>
          <p:nvPr/>
        </p:nvSpPr>
        <p:spPr>
          <a:xfrm>
            <a:off x="7198667" y="1097813"/>
            <a:ext cx="2133599" cy="1186741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6" name="Google Shape;96;p1">
            <a:extLst>
              <a:ext uri="{FF2B5EF4-FFF2-40B4-BE49-F238E27FC236}">
                <a16:creationId xmlns:a16="http://schemas.microsoft.com/office/drawing/2014/main" id="{6215298C-8A19-4CBE-AA93-78BD0DBB456A}"/>
              </a:ext>
            </a:extLst>
          </p:cNvPr>
          <p:cNvSpPr/>
          <p:nvPr/>
        </p:nvSpPr>
        <p:spPr>
          <a:xfrm>
            <a:off x="7198666" y="2270437"/>
            <a:ext cx="2133599" cy="1186741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7" name="Google Shape;96;p1">
            <a:extLst>
              <a:ext uri="{FF2B5EF4-FFF2-40B4-BE49-F238E27FC236}">
                <a16:creationId xmlns:a16="http://schemas.microsoft.com/office/drawing/2014/main" id="{DFE44702-D870-B4FC-72F0-00CFD1926E73}"/>
              </a:ext>
            </a:extLst>
          </p:cNvPr>
          <p:cNvSpPr/>
          <p:nvPr/>
        </p:nvSpPr>
        <p:spPr>
          <a:xfrm>
            <a:off x="7194924" y="3465920"/>
            <a:ext cx="2133599" cy="1186741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8" name="Google Shape;96;p1">
            <a:extLst>
              <a:ext uri="{FF2B5EF4-FFF2-40B4-BE49-F238E27FC236}">
                <a16:creationId xmlns:a16="http://schemas.microsoft.com/office/drawing/2014/main" id="{9E4366FF-D357-6748-B0CC-29691C333BD7}"/>
              </a:ext>
            </a:extLst>
          </p:cNvPr>
          <p:cNvSpPr/>
          <p:nvPr/>
        </p:nvSpPr>
        <p:spPr>
          <a:xfrm>
            <a:off x="7194924" y="4652661"/>
            <a:ext cx="2133599" cy="1186741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49" name="Google Shape;96;p1">
            <a:extLst>
              <a:ext uri="{FF2B5EF4-FFF2-40B4-BE49-F238E27FC236}">
                <a16:creationId xmlns:a16="http://schemas.microsoft.com/office/drawing/2014/main" id="{B51D117F-90AA-A3BD-7F2B-D9F0A2DF15BB}"/>
              </a:ext>
            </a:extLst>
          </p:cNvPr>
          <p:cNvSpPr/>
          <p:nvPr/>
        </p:nvSpPr>
        <p:spPr>
          <a:xfrm>
            <a:off x="9387456" y="1087381"/>
            <a:ext cx="2133599" cy="11867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50" name="Google Shape;96;p1">
            <a:extLst>
              <a:ext uri="{FF2B5EF4-FFF2-40B4-BE49-F238E27FC236}">
                <a16:creationId xmlns:a16="http://schemas.microsoft.com/office/drawing/2014/main" id="{69182575-8447-4869-3EF1-DA5CF44129AE}"/>
              </a:ext>
            </a:extLst>
          </p:cNvPr>
          <p:cNvSpPr/>
          <p:nvPr/>
        </p:nvSpPr>
        <p:spPr>
          <a:xfrm>
            <a:off x="9387455" y="2260005"/>
            <a:ext cx="2133599" cy="11867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51" name="Google Shape;96;p1">
            <a:extLst>
              <a:ext uri="{FF2B5EF4-FFF2-40B4-BE49-F238E27FC236}">
                <a16:creationId xmlns:a16="http://schemas.microsoft.com/office/drawing/2014/main" id="{E6A0EAD3-B7E0-9A42-0C4C-12C19922822E}"/>
              </a:ext>
            </a:extLst>
          </p:cNvPr>
          <p:cNvSpPr/>
          <p:nvPr/>
        </p:nvSpPr>
        <p:spPr>
          <a:xfrm>
            <a:off x="9383713" y="3455488"/>
            <a:ext cx="2133599" cy="11867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52" name="Google Shape;96;p1">
            <a:extLst>
              <a:ext uri="{FF2B5EF4-FFF2-40B4-BE49-F238E27FC236}">
                <a16:creationId xmlns:a16="http://schemas.microsoft.com/office/drawing/2014/main" id="{AEB5A9FA-8CDF-D4B5-37D8-6B140F525769}"/>
              </a:ext>
            </a:extLst>
          </p:cNvPr>
          <p:cNvSpPr/>
          <p:nvPr/>
        </p:nvSpPr>
        <p:spPr>
          <a:xfrm>
            <a:off x="9383713" y="4642229"/>
            <a:ext cx="2133599" cy="118674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r>
              <a:rPr lang="es-ES" sz="2000" b="1" i="0" u="none" strike="noStrike" cap="none" dirty="0">
                <a:solidFill>
                  <a:srgbClr val="000000"/>
                </a:solidFill>
                <a:latin typeface="KG All of Me" panose="02000000000000000000" pitchFamily="2" charset="77"/>
                <a:ea typeface="Comic Sans MS"/>
                <a:cs typeface="Comic Sans MS"/>
                <a:sym typeface="Comic Sans MS"/>
              </a:rPr>
              <a:t>PREGUNTA </a:t>
            </a:r>
            <a:endParaRPr sz="2000" b="1" i="0" u="none" strike="noStrike" cap="none" dirty="0">
              <a:solidFill>
                <a:srgbClr val="000000"/>
              </a:solidFill>
              <a:latin typeface="KG All of Me" panose="02000000000000000000" pitchFamily="2" charset="77"/>
              <a:ea typeface="Comic Sans MS"/>
              <a:cs typeface="Comic Sans MS"/>
              <a:sym typeface="Comic Sans MS"/>
            </a:endParaRPr>
          </a:p>
        </p:txBody>
      </p:sp>
      <p:pic>
        <p:nvPicPr>
          <p:cNvPr id="1038" name="Picture 14">
            <a:extLst>
              <a:ext uri="{FF2B5EF4-FFF2-40B4-BE49-F238E27FC236}">
                <a16:creationId xmlns:a16="http://schemas.microsoft.com/office/drawing/2014/main" id="{D82A31B4-7861-1E80-F7B6-391E9784D46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87978" y="5348484"/>
            <a:ext cx="1601221" cy="16012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8" name="Imagen 57" descr="Dibujo en blanco y negro&#10;&#10;Descripción generada automáticamente con confianza media">
            <a:extLst>
              <a:ext uri="{FF2B5EF4-FFF2-40B4-BE49-F238E27FC236}">
                <a16:creationId xmlns:a16="http://schemas.microsoft.com/office/drawing/2014/main" id="{29E5D675-3F0F-E9A0-3603-F78112D9FCF5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9540749" y="5304992"/>
            <a:ext cx="1909602" cy="1909602"/>
          </a:xfrm>
          <a:prstGeom prst="rect">
            <a:avLst/>
          </a:prstGeom>
        </p:spPr>
      </p:pic>
      <p:pic>
        <p:nvPicPr>
          <p:cNvPr id="1040" name="Picture 16">
            <a:extLst>
              <a:ext uri="{FF2B5EF4-FFF2-40B4-BE49-F238E27FC236}">
                <a16:creationId xmlns:a16="http://schemas.microsoft.com/office/drawing/2014/main" id="{366E6AD6-7376-F633-AD6D-F9F20F093F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907" y="5403759"/>
            <a:ext cx="1302516" cy="13025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" name="Picture 16">
            <a:extLst>
              <a:ext uri="{FF2B5EF4-FFF2-40B4-BE49-F238E27FC236}">
                <a16:creationId xmlns:a16="http://schemas.microsoft.com/office/drawing/2014/main" id="{C8F4B1C2-2CE1-2FE0-3F44-967DE867B29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66900" y="5788950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4" name="Picture 20">
            <a:extLst>
              <a:ext uri="{FF2B5EF4-FFF2-40B4-BE49-F238E27FC236}">
                <a16:creationId xmlns:a16="http://schemas.microsoft.com/office/drawing/2014/main" id="{3D0C455B-4AA9-F77F-7678-51400572D63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57610" y="61395"/>
            <a:ext cx="1129795" cy="11297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7198549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1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3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5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3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6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42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3" fill="hold">
                      <p:stCondLst>
                        <p:cond delay="0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47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8" fill="hold">
                      <p:stCondLst>
                        <p:cond delay="0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4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3"/>
                  </p:tgtEl>
                </p:cond>
              </p:nextCondLst>
            </p:seq>
            <p:seq concurrent="1" nextAc="seek">
              <p:cTn id="57" restart="whenNotActive" fill="hold" evtFilter="cancelBubble" nodeType="interactiveSeq">
                <p:stCondLst>
                  <p:cond evt="onClick" delay="0">
                    <p:tgtEl>
                      <p:spTgt spid="4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8" fill="hold">
                      <p:stCondLst>
                        <p:cond delay="0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4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67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" fill="hold">
                      <p:stCondLst>
                        <p:cond delay="0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72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3" fill="hold">
                      <p:stCondLst>
                        <p:cond delay="0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4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>
                      <p:stCondLst>
                        <p:cond delay="0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8"/>
                  </p:tgtEl>
                </p:cond>
              </p:nextCondLst>
            </p:seq>
            <p:seq concurrent="1" nextAc="seek">
              <p:cTn id="82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3" fill="hold">
                      <p:stCondLst>
                        <p:cond delay="0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1"/>
                  </p:tgtEl>
                </p:cond>
              </p:nextCondLst>
            </p:seq>
            <p:seq concurrent="1" nextAc="seek">
              <p:cTn id="97" restart="whenNotActive" fill="hold" evtFilter="cancelBubble" nodeType="interactiveSeq">
                <p:stCondLst>
                  <p:cond evt="onClick" delay="0">
                    <p:tgtEl>
                      <p:spTgt spid="5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8" fill="hold">
                      <p:stCondLst>
                        <p:cond delay="0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2"/>
                  </p:tgtEl>
                </p:cond>
              </p:nextCondLst>
            </p:seq>
          </p:childTnLst>
        </p:cTn>
      </p:par>
    </p:tnLst>
    <p:bldLst>
      <p:bldP spid="31" grpId="0" animBg="1"/>
      <p:bldP spid="34" grpId="0" animBg="1"/>
      <p:bldP spid="35" grpId="0" animBg="1"/>
      <p:bldP spid="36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3" grpId="0" animBg="1"/>
      <p:bldP spid="44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  <p:bldP spid="51" grpId="0" animBg="1"/>
      <p:bldP spid="52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ángulo 3">
            <a:extLst>
              <a:ext uri="{FF2B5EF4-FFF2-40B4-BE49-F238E27FC236}">
                <a16:creationId xmlns:a16="http://schemas.microsoft.com/office/drawing/2014/main" id="{772B62F7-3EBF-1B4F-2BAA-6C004366296A}"/>
              </a:ext>
            </a:extLst>
          </p:cNvPr>
          <p:cNvSpPr/>
          <p:nvPr/>
        </p:nvSpPr>
        <p:spPr>
          <a:xfrm>
            <a:off x="0" y="0"/>
            <a:ext cx="12192000" cy="6192253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F04D8312-DA55-1071-C8F0-B9FB444CF2B0}"/>
              </a:ext>
            </a:extLst>
          </p:cNvPr>
          <p:cNvSpPr/>
          <p:nvPr/>
        </p:nvSpPr>
        <p:spPr>
          <a:xfrm>
            <a:off x="0" y="6192253"/>
            <a:ext cx="12192000" cy="665747"/>
          </a:xfrm>
          <a:prstGeom prst="rect">
            <a:avLst/>
          </a:prstGeom>
          <a:solidFill>
            <a:srgbClr val="B2721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pic>
        <p:nvPicPr>
          <p:cNvPr id="10" name="Picture 18">
            <a:extLst>
              <a:ext uri="{FF2B5EF4-FFF2-40B4-BE49-F238E27FC236}">
                <a16:creationId xmlns:a16="http://schemas.microsoft.com/office/drawing/2014/main" id="{17833410-A1B0-2A19-4C37-D2968083672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977" y="174243"/>
            <a:ext cx="1642352" cy="16423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11" name="Tabla 11">
            <a:extLst>
              <a:ext uri="{FF2B5EF4-FFF2-40B4-BE49-F238E27FC236}">
                <a16:creationId xmlns:a16="http://schemas.microsoft.com/office/drawing/2014/main" id="{E95BC99A-56C8-A150-A503-BE81977220D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60192972"/>
              </p:ext>
            </p:extLst>
          </p:nvPr>
        </p:nvGraphicFramePr>
        <p:xfrm>
          <a:off x="999152" y="824273"/>
          <a:ext cx="10430845" cy="508628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086169">
                  <a:extLst>
                    <a:ext uri="{9D8B030D-6E8A-4147-A177-3AD203B41FA5}">
                      <a16:colId xmlns:a16="http://schemas.microsoft.com/office/drawing/2014/main" val="3398984880"/>
                    </a:ext>
                  </a:extLst>
                </a:gridCol>
                <a:gridCol w="2086169">
                  <a:extLst>
                    <a:ext uri="{9D8B030D-6E8A-4147-A177-3AD203B41FA5}">
                      <a16:colId xmlns:a16="http://schemas.microsoft.com/office/drawing/2014/main" val="2799877532"/>
                    </a:ext>
                  </a:extLst>
                </a:gridCol>
                <a:gridCol w="2086169">
                  <a:extLst>
                    <a:ext uri="{9D8B030D-6E8A-4147-A177-3AD203B41FA5}">
                      <a16:colId xmlns:a16="http://schemas.microsoft.com/office/drawing/2014/main" val="3750127927"/>
                    </a:ext>
                  </a:extLst>
                </a:gridCol>
                <a:gridCol w="2086169">
                  <a:extLst>
                    <a:ext uri="{9D8B030D-6E8A-4147-A177-3AD203B41FA5}">
                      <a16:colId xmlns:a16="http://schemas.microsoft.com/office/drawing/2014/main" val="3708348460"/>
                    </a:ext>
                  </a:extLst>
                </a:gridCol>
                <a:gridCol w="2086169">
                  <a:extLst>
                    <a:ext uri="{9D8B030D-6E8A-4147-A177-3AD203B41FA5}">
                      <a16:colId xmlns:a16="http://schemas.microsoft.com/office/drawing/2014/main" val="1219794990"/>
                    </a:ext>
                  </a:extLst>
                </a:gridCol>
              </a:tblGrid>
              <a:tr h="1271572"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35381177"/>
                  </a:ext>
                </a:extLst>
              </a:tr>
              <a:tr h="1271572"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643603474"/>
                  </a:ext>
                </a:extLst>
              </a:tr>
              <a:tr h="1271572"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711773029"/>
                  </a:ext>
                </a:extLst>
              </a:tr>
              <a:tr h="1271572"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s-ES" dirty="0"/>
                    </a:p>
                  </a:txBody>
                  <a:tcPr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148508088"/>
                  </a:ext>
                </a:extLst>
              </a:tr>
            </a:tbl>
          </a:graphicData>
        </a:graphic>
      </p:graphicFrame>
      <p:sp>
        <p:nvSpPr>
          <p:cNvPr id="14" name="Rectángulo 13">
            <a:extLst>
              <a:ext uri="{FF2B5EF4-FFF2-40B4-BE49-F238E27FC236}">
                <a16:creationId xmlns:a16="http://schemas.microsoft.com/office/drawing/2014/main" id="{78F104FB-4E2F-3C10-200E-14EB517CAB80}"/>
              </a:ext>
            </a:extLst>
          </p:cNvPr>
          <p:cNvSpPr/>
          <p:nvPr/>
        </p:nvSpPr>
        <p:spPr>
          <a:xfrm>
            <a:off x="999152" y="824273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F4188E23-BBA5-92D9-BC7B-7DDCA5C67F34}"/>
              </a:ext>
            </a:extLst>
          </p:cNvPr>
          <p:cNvSpPr/>
          <p:nvPr/>
        </p:nvSpPr>
        <p:spPr>
          <a:xfrm>
            <a:off x="999152" y="2105438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974DF5CC-E8CC-1231-961A-DFBE7175D77E}"/>
              </a:ext>
            </a:extLst>
          </p:cNvPr>
          <p:cNvSpPr/>
          <p:nvPr/>
        </p:nvSpPr>
        <p:spPr>
          <a:xfrm>
            <a:off x="999152" y="3386457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8D435BD3-B3BA-7F51-4C8F-933940CEA152}"/>
              </a:ext>
            </a:extLst>
          </p:cNvPr>
          <p:cNvSpPr/>
          <p:nvPr/>
        </p:nvSpPr>
        <p:spPr>
          <a:xfrm>
            <a:off x="999152" y="4685398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pic>
        <p:nvPicPr>
          <p:cNvPr id="18" name="Picture 2">
            <a:extLst>
              <a:ext uri="{FF2B5EF4-FFF2-40B4-BE49-F238E27FC236}">
                <a16:creationId xmlns:a16="http://schemas.microsoft.com/office/drawing/2014/main" id="{405C348A-82F8-A2BF-AB52-CAEFA14C502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07604" y="947439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2">
            <a:extLst>
              <a:ext uri="{FF2B5EF4-FFF2-40B4-BE49-F238E27FC236}">
                <a16:creationId xmlns:a16="http://schemas.microsoft.com/office/drawing/2014/main" id="{1F05ADC4-824E-DEF6-0419-EA3BEFA4DD6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22069" y="3460538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2">
            <a:extLst>
              <a:ext uri="{FF2B5EF4-FFF2-40B4-BE49-F238E27FC236}">
                <a16:creationId xmlns:a16="http://schemas.microsoft.com/office/drawing/2014/main" id="{D1EDF1BD-5296-FB75-1BDA-62FF31C3389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3914" y="3482121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2">
            <a:extLst>
              <a:ext uri="{FF2B5EF4-FFF2-40B4-BE49-F238E27FC236}">
                <a16:creationId xmlns:a16="http://schemas.microsoft.com/office/drawing/2014/main" id="{93926FC5-A5A8-63A8-1056-71D0C657DC6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26496" y="4783966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2" name="Picture 2">
            <a:extLst>
              <a:ext uri="{FF2B5EF4-FFF2-40B4-BE49-F238E27FC236}">
                <a16:creationId xmlns:a16="http://schemas.microsoft.com/office/drawing/2014/main" id="{BA12582E-EA97-CD22-9838-C740EC92999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13633" y="4798131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3" name="Picture 2">
            <a:extLst>
              <a:ext uri="{FF2B5EF4-FFF2-40B4-BE49-F238E27FC236}">
                <a16:creationId xmlns:a16="http://schemas.microsoft.com/office/drawing/2014/main" id="{B21EF5F8-CFFF-9E8E-BB4E-A040786285D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21223" y="4799474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4" name="Picture 12">
            <a:extLst>
              <a:ext uri="{FF2B5EF4-FFF2-40B4-BE49-F238E27FC236}">
                <a16:creationId xmlns:a16="http://schemas.microsoft.com/office/drawing/2014/main" id="{2144C4D8-2903-21AF-6520-8F2C684DAF0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30332" y="2242556"/>
            <a:ext cx="941686" cy="9416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5" name="Picture 12">
            <a:extLst>
              <a:ext uri="{FF2B5EF4-FFF2-40B4-BE49-F238E27FC236}">
                <a16:creationId xmlns:a16="http://schemas.microsoft.com/office/drawing/2014/main" id="{7DB77426-93BD-7503-C4BE-90F7728E083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70769" y="3546603"/>
            <a:ext cx="941686" cy="9416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6" name="Picture 10">
            <a:extLst>
              <a:ext uri="{FF2B5EF4-FFF2-40B4-BE49-F238E27FC236}">
                <a16:creationId xmlns:a16="http://schemas.microsoft.com/office/drawing/2014/main" id="{A14F9483-9F64-DB88-79F9-690D4A4CF8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48671" y="3410270"/>
            <a:ext cx="1131805" cy="11318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7" name="Picture 10">
            <a:extLst>
              <a:ext uri="{FF2B5EF4-FFF2-40B4-BE49-F238E27FC236}">
                <a16:creationId xmlns:a16="http://schemas.microsoft.com/office/drawing/2014/main" id="{EFD795F3-5386-0180-6F11-173317A7335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80650" y="898879"/>
            <a:ext cx="1131805" cy="11318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8" name="Picture 10">
            <a:extLst>
              <a:ext uri="{FF2B5EF4-FFF2-40B4-BE49-F238E27FC236}">
                <a16:creationId xmlns:a16="http://schemas.microsoft.com/office/drawing/2014/main" id="{04499091-6D5E-F340-17D1-8754BDA4A13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58810" y="4688906"/>
            <a:ext cx="1131805" cy="11318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" name="Picture 8">
            <a:extLst>
              <a:ext uri="{FF2B5EF4-FFF2-40B4-BE49-F238E27FC236}">
                <a16:creationId xmlns:a16="http://schemas.microsoft.com/office/drawing/2014/main" id="{E7BA0150-27A9-8333-E57B-2E046E2BF28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76217" y="2241026"/>
            <a:ext cx="1104259" cy="11042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" name="Picture 8">
            <a:extLst>
              <a:ext uri="{FF2B5EF4-FFF2-40B4-BE49-F238E27FC236}">
                <a16:creationId xmlns:a16="http://schemas.microsoft.com/office/drawing/2014/main" id="{F09C6F3A-2B20-7FFA-21E6-58A93230E2E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69203" y="4756921"/>
            <a:ext cx="1104259" cy="11042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2">
            <a:extLst>
              <a:ext uri="{FF2B5EF4-FFF2-40B4-BE49-F238E27FC236}">
                <a16:creationId xmlns:a16="http://schemas.microsoft.com/office/drawing/2014/main" id="{4615A56C-D477-554F-2035-08AC8F37E56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11843" y="992251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2" name="Picture 2">
            <a:extLst>
              <a:ext uri="{FF2B5EF4-FFF2-40B4-BE49-F238E27FC236}">
                <a16:creationId xmlns:a16="http://schemas.microsoft.com/office/drawing/2014/main" id="{C1B51837-139B-3196-C7B3-AC23B0D75B6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48354" y="4788163"/>
            <a:ext cx="941687" cy="941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3" name="Picture 4">
            <a:extLst>
              <a:ext uri="{FF2B5EF4-FFF2-40B4-BE49-F238E27FC236}">
                <a16:creationId xmlns:a16="http://schemas.microsoft.com/office/drawing/2014/main" id="{F28837AA-4074-C4C6-07D9-C5C1CDFA1E4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88129" y="3458644"/>
            <a:ext cx="988639" cy="9886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4" name="Picture 4">
            <a:extLst>
              <a:ext uri="{FF2B5EF4-FFF2-40B4-BE49-F238E27FC236}">
                <a16:creationId xmlns:a16="http://schemas.microsoft.com/office/drawing/2014/main" id="{07B57414-97CC-B03F-613D-DC1F39D3CDC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01402" y="904220"/>
            <a:ext cx="988639" cy="9886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5" name="Picture 4">
            <a:extLst>
              <a:ext uri="{FF2B5EF4-FFF2-40B4-BE49-F238E27FC236}">
                <a16:creationId xmlns:a16="http://schemas.microsoft.com/office/drawing/2014/main" id="{90C26874-C299-B901-DCF0-DBE37A123DB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92912" y="2178814"/>
            <a:ext cx="988639" cy="9886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6" name="Picture 12">
            <a:extLst>
              <a:ext uri="{FF2B5EF4-FFF2-40B4-BE49-F238E27FC236}">
                <a16:creationId xmlns:a16="http://schemas.microsoft.com/office/drawing/2014/main" id="{2380FE5F-ADB1-0F91-08F6-59BD313548E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48929" y="2285747"/>
            <a:ext cx="941686" cy="9416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7" name="Rectángulo 36">
            <a:extLst>
              <a:ext uri="{FF2B5EF4-FFF2-40B4-BE49-F238E27FC236}">
                <a16:creationId xmlns:a16="http://schemas.microsoft.com/office/drawing/2014/main" id="{F9484319-64F3-6D25-93C6-138F3964DB16}"/>
              </a:ext>
            </a:extLst>
          </p:cNvPr>
          <p:cNvSpPr/>
          <p:nvPr/>
        </p:nvSpPr>
        <p:spPr>
          <a:xfrm>
            <a:off x="3104692" y="824273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AECADD48-CDA9-7FD6-8724-8CF8019426B0}"/>
              </a:ext>
            </a:extLst>
          </p:cNvPr>
          <p:cNvSpPr/>
          <p:nvPr/>
        </p:nvSpPr>
        <p:spPr>
          <a:xfrm>
            <a:off x="3104692" y="2105438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405E7CF1-00FF-D31E-EDC9-A7BCEA70238F}"/>
              </a:ext>
            </a:extLst>
          </p:cNvPr>
          <p:cNvSpPr/>
          <p:nvPr/>
        </p:nvSpPr>
        <p:spPr>
          <a:xfrm>
            <a:off x="3104692" y="3386457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59780308-6411-CCC8-4BA8-6A195AD7C9B2}"/>
              </a:ext>
            </a:extLst>
          </p:cNvPr>
          <p:cNvSpPr/>
          <p:nvPr/>
        </p:nvSpPr>
        <p:spPr>
          <a:xfrm>
            <a:off x="3104692" y="4685398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5CD39AF2-DD0D-B6B6-387E-346AC3F797F5}"/>
              </a:ext>
            </a:extLst>
          </p:cNvPr>
          <p:cNvSpPr/>
          <p:nvPr/>
        </p:nvSpPr>
        <p:spPr>
          <a:xfrm>
            <a:off x="5207673" y="824273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04994E9D-C218-95BA-396F-0C367F286A0C}"/>
              </a:ext>
            </a:extLst>
          </p:cNvPr>
          <p:cNvSpPr/>
          <p:nvPr/>
        </p:nvSpPr>
        <p:spPr>
          <a:xfrm>
            <a:off x="5207673" y="2105438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3" name="Rectángulo 42">
            <a:extLst>
              <a:ext uri="{FF2B5EF4-FFF2-40B4-BE49-F238E27FC236}">
                <a16:creationId xmlns:a16="http://schemas.microsoft.com/office/drawing/2014/main" id="{13F36682-5806-DE19-B53D-4AC7101B9847}"/>
              </a:ext>
            </a:extLst>
          </p:cNvPr>
          <p:cNvSpPr/>
          <p:nvPr/>
        </p:nvSpPr>
        <p:spPr>
          <a:xfrm>
            <a:off x="5207673" y="3386457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4" name="Rectángulo 43">
            <a:extLst>
              <a:ext uri="{FF2B5EF4-FFF2-40B4-BE49-F238E27FC236}">
                <a16:creationId xmlns:a16="http://schemas.microsoft.com/office/drawing/2014/main" id="{BB1590DF-1A0B-DD8F-AD08-1E1B63516703}"/>
              </a:ext>
            </a:extLst>
          </p:cNvPr>
          <p:cNvSpPr/>
          <p:nvPr/>
        </p:nvSpPr>
        <p:spPr>
          <a:xfrm>
            <a:off x="5207673" y="4685398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5" name="Rectángulo 44">
            <a:extLst>
              <a:ext uri="{FF2B5EF4-FFF2-40B4-BE49-F238E27FC236}">
                <a16:creationId xmlns:a16="http://schemas.microsoft.com/office/drawing/2014/main" id="{A142A0D6-C5F5-35DE-F3F6-F6787C63A21D}"/>
              </a:ext>
            </a:extLst>
          </p:cNvPr>
          <p:cNvSpPr/>
          <p:nvPr/>
        </p:nvSpPr>
        <p:spPr>
          <a:xfrm>
            <a:off x="7310654" y="824273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6" name="Rectángulo 45">
            <a:extLst>
              <a:ext uri="{FF2B5EF4-FFF2-40B4-BE49-F238E27FC236}">
                <a16:creationId xmlns:a16="http://schemas.microsoft.com/office/drawing/2014/main" id="{188994B6-8D03-5A98-0613-9E9925632D70}"/>
              </a:ext>
            </a:extLst>
          </p:cNvPr>
          <p:cNvSpPr/>
          <p:nvPr/>
        </p:nvSpPr>
        <p:spPr>
          <a:xfrm>
            <a:off x="7310654" y="2105438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7" name="Rectángulo 46">
            <a:extLst>
              <a:ext uri="{FF2B5EF4-FFF2-40B4-BE49-F238E27FC236}">
                <a16:creationId xmlns:a16="http://schemas.microsoft.com/office/drawing/2014/main" id="{8EE2AB03-E196-13E3-15DA-39A8B76AE663}"/>
              </a:ext>
            </a:extLst>
          </p:cNvPr>
          <p:cNvSpPr/>
          <p:nvPr/>
        </p:nvSpPr>
        <p:spPr>
          <a:xfrm>
            <a:off x="7310654" y="3386457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8" name="Rectángulo 47">
            <a:extLst>
              <a:ext uri="{FF2B5EF4-FFF2-40B4-BE49-F238E27FC236}">
                <a16:creationId xmlns:a16="http://schemas.microsoft.com/office/drawing/2014/main" id="{BC5C8BD8-538B-CDDF-CD30-456AD6F2D6BD}"/>
              </a:ext>
            </a:extLst>
          </p:cNvPr>
          <p:cNvSpPr/>
          <p:nvPr/>
        </p:nvSpPr>
        <p:spPr>
          <a:xfrm>
            <a:off x="7310654" y="4685398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9" name="Rectángulo 48">
            <a:extLst>
              <a:ext uri="{FF2B5EF4-FFF2-40B4-BE49-F238E27FC236}">
                <a16:creationId xmlns:a16="http://schemas.microsoft.com/office/drawing/2014/main" id="{CBEF604C-A60A-828E-A0C4-7A6610C0E64E}"/>
              </a:ext>
            </a:extLst>
          </p:cNvPr>
          <p:cNvSpPr/>
          <p:nvPr/>
        </p:nvSpPr>
        <p:spPr>
          <a:xfrm>
            <a:off x="9401661" y="820659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0" name="Rectángulo 49">
            <a:extLst>
              <a:ext uri="{FF2B5EF4-FFF2-40B4-BE49-F238E27FC236}">
                <a16:creationId xmlns:a16="http://schemas.microsoft.com/office/drawing/2014/main" id="{4B948483-902E-7BCD-228D-D18B84867730}"/>
              </a:ext>
            </a:extLst>
          </p:cNvPr>
          <p:cNvSpPr/>
          <p:nvPr/>
        </p:nvSpPr>
        <p:spPr>
          <a:xfrm>
            <a:off x="9401661" y="2101824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1" name="Rectángulo 50">
            <a:extLst>
              <a:ext uri="{FF2B5EF4-FFF2-40B4-BE49-F238E27FC236}">
                <a16:creationId xmlns:a16="http://schemas.microsoft.com/office/drawing/2014/main" id="{DCE17513-D41E-7DB6-21DB-D7CFBF7169FE}"/>
              </a:ext>
            </a:extLst>
          </p:cNvPr>
          <p:cNvSpPr/>
          <p:nvPr/>
        </p:nvSpPr>
        <p:spPr>
          <a:xfrm>
            <a:off x="9401661" y="3382843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2" name="Rectángulo 51">
            <a:extLst>
              <a:ext uri="{FF2B5EF4-FFF2-40B4-BE49-F238E27FC236}">
                <a16:creationId xmlns:a16="http://schemas.microsoft.com/office/drawing/2014/main" id="{9C879879-B69C-A4AE-0BF2-668411354B30}"/>
              </a:ext>
            </a:extLst>
          </p:cNvPr>
          <p:cNvSpPr/>
          <p:nvPr/>
        </p:nvSpPr>
        <p:spPr>
          <a:xfrm>
            <a:off x="9401661" y="4681784"/>
            <a:ext cx="2063644" cy="126197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pic>
        <p:nvPicPr>
          <p:cNvPr id="6" name="Picture 14">
            <a:extLst>
              <a:ext uri="{FF2B5EF4-FFF2-40B4-BE49-F238E27FC236}">
                <a16:creationId xmlns:a16="http://schemas.microsoft.com/office/drawing/2014/main" id="{04C2512C-CCB3-3F30-7ADD-479C273204E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17287" y="5126811"/>
            <a:ext cx="1601221" cy="16012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3" name="Picture 20">
            <a:extLst>
              <a:ext uri="{FF2B5EF4-FFF2-40B4-BE49-F238E27FC236}">
                <a16:creationId xmlns:a16="http://schemas.microsoft.com/office/drawing/2014/main" id="{C1141159-56C0-DCA7-3AF0-A32B7C25ABB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68895" y="95011"/>
            <a:ext cx="939285" cy="9392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" name="Imagen 54" descr="Una caricatura de una persona&#10;&#10;Descripción generada automáticamente con confianza media">
            <a:extLst>
              <a:ext uri="{FF2B5EF4-FFF2-40B4-BE49-F238E27FC236}">
                <a16:creationId xmlns:a16="http://schemas.microsoft.com/office/drawing/2014/main" id="{B083510E-D407-3F33-816A-94989FDF65A2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2900" y="4415224"/>
            <a:ext cx="1845520" cy="26208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841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6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2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14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" fill="hold">
                      <p:stCondLst>
                        <p:cond delay="0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8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20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1" fill="hold">
                      <p:stCondLst>
                        <p:cond delay="0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2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3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30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7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3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36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8"/>
                  </p:tgtEl>
                </p:cond>
              </p:nextCondLst>
            </p:seq>
            <p:seq concurrent="1" nextAc="seek">
              <p:cTn id="38" restart="whenNotActive" fill="hold" evtFilter="cancelBubble" nodeType="interactiveSeq">
                <p:stCondLst>
                  <p:cond evt="onClick" delay="0">
                    <p:tgtEl>
                      <p:spTgt spid="3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9" fill="hold">
                      <p:stCondLst>
                        <p:cond delay="0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42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9"/>
                  </p:tgtEl>
                </p:cond>
              </p:nextCondLst>
            </p:seq>
            <p:seq concurrent="1" nextAc="seek">
              <p:cTn id="44" restart="whenNotActive" fill="hold" evtFilter="cancelBubble" nodeType="interactiveSeq">
                <p:stCondLst>
                  <p:cond evt="onClick" delay="0">
                    <p:tgtEl>
                      <p:spTgt spid="4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5" fill="hold">
                      <p:stCondLst>
                        <p:cond delay="0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48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0"/>
                  </p:tgtEl>
                </p:cond>
              </p:nextCondLst>
            </p:seq>
            <p:seq concurrent="1" nextAc="seek">
              <p:cTn id="50" restart="whenNotActive" fill="hold" evtFilter="cancelBubble" nodeType="interactiveSeq">
                <p:stCondLst>
                  <p:cond evt="onClick" delay="0">
                    <p:tgtEl>
                      <p:spTgt spid="4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1" fill="hold">
                      <p:stCondLst>
                        <p:cond delay="0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54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1"/>
                  </p:tgtEl>
                </p:cond>
              </p:nextCondLst>
            </p:seq>
            <p:seq concurrent="1" nextAc="seek">
              <p:cTn id="56" restart="whenNotActive" fill="hold" evtFilter="cancelBubble" nodeType="interactiveSeq">
                <p:stCondLst>
                  <p:cond evt="onClick" delay="0">
                    <p:tgtEl>
                      <p:spTgt spid="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7" fill="hold">
                      <p:stCondLst>
                        <p:cond delay="0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60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2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4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66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3"/>
                  </p:tgtEl>
                </p:cond>
              </p:nextCondLst>
            </p:seq>
            <p:seq concurrent="1" nextAc="seek">
              <p:cTn id="68" restart="whenNotActive" fill="hold" evtFilter="cancelBubble" nodeType="interactiveSeq">
                <p:stCondLst>
                  <p:cond evt="onClick" delay="0">
                    <p:tgtEl>
                      <p:spTgt spid="4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9" fill="hold">
                      <p:stCondLst>
                        <p:cond delay="0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72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4"/>
                  </p:tgtEl>
                </p:cond>
              </p:nextCondLst>
            </p:seq>
            <p:seq concurrent="1" nextAc="seek">
              <p:cTn id="74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5" fill="hold">
                      <p:stCondLst>
                        <p:cond delay="0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78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80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1" fill="hold">
                      <p:stCondLst>
                        <p:cond delay="0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84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86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7" fill="hold">
                      <p:stCondLst>
                        <p:cond delay="0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90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4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>
                      <p:stCondLst>
                        <p:cond delay="0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96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8"/>
                  </p:tgtEl>
                </p:cond>
              </p:nextCondLst>
            </p:seq>
            <p:seq concurrent="1" nextAc="seek">
              <p:cTn id="98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9" fill="hold">
                      <p:stCondLst>
                        <p:cond delay="0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02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04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5" fill="hold">
                      <p:stCondLst>
                        <p:cond delay="0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08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10" restart="whenNotActive" fill="hold" evtFilter="cancelBubble" nodeType="interactiveSeq">
                <p:stCondLst>
                  <p:cond evt="onClick" delay="0">
                    <p:tgtEl>
                      <p:spTgt spid="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1" fill="hold">
                      <p:stCondLst>
                        <p:cond delay="0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14" dur="5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1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1"/>
                  </p:tgtEl>
                </p:cond>
              </p:nextCondLst>
            </p:seq>
            <p:seq concurrent="1" nextAc="seek">
              <p:cTn id="116" restart="whenNotActive" fill="hold" evtFilter="cancelBubble" nodeType="interactiveSeq">
                <p:stCondLst>
                  <p:cond evt="onClick" delay="0">
                    <p:tgtEl>
                      <p:spTgt spid="5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7" fill="hold">
                      <p:stCondLst>
                        <p:cond delay="0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20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2"/>
                  </p:tgtEl>
                </p:cond>
              </p:nextCondLst>
            </p:seq>
          </p:childTnLst>
        </p:cTn>
      </p:par>
    </p:tnLst>
    <p:bldLst>
      <p:bldP spid="14" grpId="0" animBg="1"/>
      <p:bldP spid="15" grpId="0" animBg="1"/>
      <p:bldP spid="16" grpId="0" animBg="1"/>
      <p:bldP spid="17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3" grpId="0" animBg="1"/>
      <p:bldP spid="44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  <p:bldP spid="51" grpId="0" animBg="1"/>
      <p:bldP spid="52" grpId="0" animBg="1"/>
    </p:bld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864</TotalTime>
  <Words>37</Words>
  <Application>Microsoft Macintosh PowerPoint</Application>
  <PresentationFormat>Panorámica</PresentationFormat>
  <Paragraphs>29</Paragraphs>
  <Slides>3</Slides>
  <Notes>2</Notes>
  <HiddenSlides>0</HiddenSlides>
  <MMClips>0</MMClips>
  <ScaleCrop>false</ScaleCrop>
  <HeadingPairs>
    <vt:vector size="6" baseType="variant">
      <vt:variant>
        <vt:lpstr>Fuentes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3</vt:i4>
      </vt:variant>
    </vt:vector>
  </HeadingPairs>
  <TitlesOfParts>
    <vt:vector size="9" baseType="lpstr">
      <vt:lpstr>Arial</vt:lpstr>
      <vt:lpstr>Calibri</vt:lpstr>
      <vt:lpstr>Calibri Light</vt:lpstr>
      <vt:lpstr>KG All of Me</vt:lpstr>
      <vt:lpstr>KG Inimitable Original</vt:lpstr>
      <vt:lpstr>Tema de Office</vt:lpstr>
      <vt:lpstr>Presentación de PowerPoint</vt:lpstr>
      <vt:lpstr>Presentación de PowerPoint</vt:lpstr>
      <vt:lpstr>Presentación de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Laura Caldas</dc:creator>
  <cp:lastModifiedBy>Laura Caldas</cp:lastModifiedBy>
  <cp:revision>3</cp:revision>
  <dcterms:created xsi:type="dcterms:W3CDTF">2022-10-20T16:45:43Z</dcterms:created>
  <dcterms:modified xsi:type="dcterms:W3CDTF">2022-10-21T07:10:20Z</dcterms:modified>
</cp:coreProperties>
</file>