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6FEF17-A336-443D-A8F8-44DEE8484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E5636DD-88AA-4959-ABA2-9F0095051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3510A3-E025-47BD-8E89-2640916A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846F-480D-4740-BD80-910F744D7B65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D81280-D833-4D19-AC7C-7425DDCF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EB86EB-9F62-44DD-B59D-1B4F63CB7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2718-48F7-448F-B30A-96676DBCE2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38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41F8C9-763E-4374-B25C-092AA0CF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C352EC1-FE84-49BB-87E6-4A9FE5E94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5C00B4-BBD4-4585-9A51-B8779936E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846F-480D-4740-BD80-910F744D7B65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8A7277-8E39-41BF-9A3C-0204B4AA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E70384-2A80-4754-B77D-EAB69CC6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2718-48F7-448F-B30A-96676DBCE2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89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38EFC93-9BD2-429C-8F1A-5837DFC2DC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EFB687-BBB0-4FE4-84BE-4D0C84EC5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6F2D11-5103-46C8-9198-643DAC1C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846F-480D-4740-BD80-910F744D7B65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0B0B1F-D69A-47A4-95C2-CAF1563C5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62776-7B0D-4BD1-B31E-22B935912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2718-48F7-448F-B30A-96676DBCE2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66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71E814-3030-4132-9437-42A33106A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F5E420-2AAE-42EB-8C0C-684A64CE1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5080B9-A1B0-479B-A58A-BC2B3B12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846F-480D-4740-BD80-910F744D7B65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3A194A-C936-4CA8-BD11-B37D5EDD7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057F98-B0BC-4F29-880D-B946F171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2718-48F7-448F-B30A-96676DBCE2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50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5EBE8D-CC6F-4574-ACE5-D789AA01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93611E-2D09-4C02-9574-BB7B9E039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933E20-6590-46C8-A052-4D5A9622D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846F-480D-4740-BD80-910F744D7B65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4DD45B-1E6A-4D6A-AF21-EC83BADE8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EA35A1-A2B1-4131-9C84-B78CB6CA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2718-48F7-448F-B30A-96676DBCE2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88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2882F3-4AE6-4B03-A6B6-16DC69F5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602B56-8DC0-4467-B3A9-E2D078FB6A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C053590-EC9B-4711-BE68-5FD0BE8CF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D1CA8EC-8A41-43E4-B4B1-55083C24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846F-480D-4740-BD80-910F744D7B65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0E0989-E014-4953-8184-4D5250D4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F089B2-5658-4A8F-A8EE-59050E8E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2718-48F7-448F-B30A-96676DBCE2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40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734AD9-3C6F-4C59-ABBE-72069DA9A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3EAF0C-99DE-4F41-9611-B81D83F54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A80766-4B5A-4355-9FA4-49AAD1059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2373ED5-7B28-4165-9010-6D9520816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FB49546-1685-4825-963D-9A6A6C98A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4EFCD80-59E7-4878-97A9-5963A5F4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846F-480D-4740-BD80-910F744D7B65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E8B6DE1-09B3-4404-9C7C-03321BEA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F0BB5B7-5D0B-4409-BD0E-E8112887D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2718-48F7-448F-B30A-96676DBCE2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74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AD9C8A-BD18-481E-BE3C-A0EE0E7B1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73258AE-C024-4760-AFE3-9DDE2738F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846F-480D-4740-BD80-910F744D7B65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AC33CDE-33B8-4EDF-B22A-FD9A554FA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D7B735A-7746-4226-A94F-38F8B4A1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2718-48F7-448F-B30A-96676DBCE2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AAEDD08-C2EE-4941-AAB5-8A8F52D4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846F-480D-4740-BD80-910F744D7B65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29D77E4-2315-4F09-8B2A-01DC38D9C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4B2498E-C93D-4641-8636-70EFFF751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2718-48F7-448F-B30A-96676DBCE2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715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87DB7F-6A93-4898-8F2A-9DD09BE80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329FFC-3460-44B3-B006-D7FA3FFEA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1B0C7B7-5DBF-498B-B10A-6AD045BA3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31C9480-7549-458B-A0B4-EBA953EDE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846F-480D-4740-BD80-910F744D7B65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9E758E-60B8-4ED4-98A2-77B4F22C9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DB86B5-9EB1-4339-830D-E4A5B256E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2718-48F7-448F-B30A-96676DBCE2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40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26F2C9-655F-476A-A46D-7BBD7ACD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A3FC1BA-B632-4949-8AE8-2F3D753F5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BE62004-C21E-4C61-B374-95A851D5A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3D4F99-CC22-4553-B2A5-E5F059CB8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846F-480D-4740-BD80-910F744D7B65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20D9B1-48F9-4BE4-B11B-2DC37AA8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0AB2FF4-9778-4E1A-8256-6730E4A17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2718-48F7-448F-B30A-96676DBCE2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45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FAC5CE5-F30F-4914-A83A-6375885A5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9420A6-E856-4C42-9E7E-001C509E3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DDB5C4-04BD-4EE2-BC54-4BBF54E7D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3846F-480D-4740-BD80-910F744D7B65}" type="datetimeFigureOut">
              <a:rPr lang="it-IT" smtClean="0"/>
              <a:t>17/10/2022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F6ED0E-21D9-4D9C-8F79-C338470BA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9A7B8B-B2F2-4055-865B-D69AF09B0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2718-48F7-448F-B30A-96676DBCE2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11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enissimo">
            <a:extLst>
              <a:ext uri="{FF2B5EF4-FFF2-40B4-BE49-F238E27FC236}">
                <a16:creationId xmlns:a16="http://schemas.microsoft.com/office/drawing/2014/main" id="{88258D83-8974-4482-92F4-DF5782077B74}"/>
              </a:ext>
            </a:extLst>
          </p:cNvPr>
          <p:cNvGrpSpPr/>
          <p:nvPr/>
        </p:nvGrpSpPr>
        <p:grpSpPr>
          <a:xfrm>
            <a:off x="413656" y="3995263"/>
            <a:ext cx="2583263" cy="868547"/>
            <a:chOff x="6297620" y="987021"/>
            <a:chExt cx="2583263" cy="868547"/>
          </a:xfrm>
        </p:grpSpPr>
        <p:pic>
          <p:nvPicPr>
            <p:cNvPr id="39" name="Immagine 38">
              <a:extLst>
                <a:ext uri="{FF2B5EF4-FFF2-40B4-BE49-F238E27FC236}">
                  <a16:creationId xmlns:a16="http://schemas.microsoft.com/office/drawing/2014/main" id="{5AAEB01E-F2D5-4257-A5B8-43509595B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620" y="987021"/>
              <a:ext cx="905001" cy="828791"/>
            </a:xfrm>
            <a:prstGeom prst="rect">
              <a:avLst/>
            </a:prstGeom>
          </p:spPr>
        </p:pic>
        <p:pic>
          <p:nvPicPr>
            <p:cNvPr id="42" name="Immagine 41">
              <a:extLst>
                <a:ext uri="{FF2B5EF4-FFF2-40B4-BE49-F238E27FC236}">
                  <a16:creationId xmlns:a16="http://schemas.microsoft.com/office/drawing/2014/main" id="{FFBCEA59-804C-44BB-8143-EAAE2866AB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4368" y="993648"/>
              <a:ext cx="905001" cy="828791"/>
            </a:xfrm>
            <a:prstGeom prst="rect">
              <a:avLst/>
            </a:prstGeom>
          </p:spPr>
        </p:pic>
        <p:pic>
          <p:nvPicPr>
            <p:cNvPr id="43" name="Immagine 42">
              <a:extLst>
                <a:ext uri="{FF2B5EF4-FFF2-40B4-BE49-F238E27FC236}">
                  <a16:creationId xmlns:a16="http://schemas.microsoft.com/office/drawing/2014/main" id="{44CACB84-9D02-4B17-A3BE-E3C45BC75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5882" y="1026777"/>
              <a:ext cx="905001" cy="828791"/>
            </a:xfrm>
            <a:prstGeom prst="rect">
              <a:avLst/>
            </a:prstGeom>
          </p:spPr>
        </p:pic>
      </p:grpSp>
      <p:grpSp>
        <p:nvGrpSpPr>
          <p:cNvPr id="3" name="bene">
            <a:extLst>
              <a:ext uri="{FF2B5EF4-FFF2-40B4-BE49-F238E27FC236}">
                <a16:creationId xmlns:a16="http://schemas.microsoft.com/office/drawing/2014/main" id="{32693009-7369-4BC5-B0D5-A8912D488242}"/>
              </a:ext>
            </a:extLst>
          </p:cNvPr>
          <p:cNvGrpSpPr/>
          <p:nvPr/>
        </p:nvGrpSpPr>
        <p:grpSpPr>
          <a:xfrm>
            <a:off x="3537357" y="4054899"/>
            <a:ext cx="1774882" cy="835418"/>
            <a:chOff x="6297620" y="1974308"/>
            <a:chExt cx="1774882" cy="835418"/>
          </a:xfrm>
        </p:grpSpPr>
        <p:pic>
          <p:nvPicPr>
            <p:cNvPr id="44" name="Immagine 43">
              <a:extLst>
                <a:ext uri="{FF2B5EF4-FFF2-40B4-BE49-F238E27FC236}">
                  <a16:creationId xmlns:a16="http://schemas.microsoft.com/office/drawing/2014/main" id="{EB4B5969-98D8-4290-92A7-EADE6B633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620" y="1974308"/>
              <a:ext cx="905001" cy="828791"/>
            </a:xfrm>
            <a:prstGeom prst="rect">
              <a:avLst/>
            </a:prstGeom>
          </p:spPr>
        </p:pic>
        <p:pic>
          <p:nvPicPr>
            <p:cNvPr id="45" name="Immagine 44">
              <a:extLst>
                <a:ext uri="{FF2B5EF4-FFF2-40B4-BE49-F238E27FC236}">
                  <a16:creationId xmlns:a16="http://schemas.microsoft.com/office/drawing/2014/main" id="{DDE73DA8-A99C-4EA9-9E78-216BD6A16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7501" y="1980935"/>
              <a:ext cx="905001" cy="828791"/>
            </a:xfrm>
            <a:prstGeom prst="rect">
              <a:avLst/>
            </a:prstGeom>
          </p:spPr>
        </p:pic>
      </p:grpSp>
      <p:pic>
        <p:nvPicPr>
          <p:cNvPr id="46" name="abbastanza bene">
            <a:extLst>
              <a:ext uri="{FF2B5EF4-FFF2-40B4-BE49-F238E27FC236}">
                <a16:creationId xmlns:a16="http://schemas.microsoft.com/office/drawing/2014/main" id="{804560AA-794F-4FAD-8A02-42C851D38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677" y="4001891"/>
            <a:ext cx="905001" cy="828791"/>
          </a:xfrm>
          <a:prstGeom prst="rect">
            <a:avLst/>
          </a:prstGeom>
        </p:spPr>
      </p:pic>
      <p:pic>
        <p:nvPicPr>
          <p:cNvPr id="48" name="così così">
            <a:extLst>
              <a:ext uri="{FF2B5EF4-FFF2-40B4-BE49-F238E27FC236}">
                <a16:creationId xmlns:a16="http://schemas.microsoft.com/office/drawing/2014/main" id="{A92A8EF3-DC2D-47D5-A1C4-874C68B224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116" y="4061524"/>
            <a:ext cx="885949" cy="828791"/>
          </a:xfrm>
          <a:prstGeom prst="rect">
            <a:avLst/>
          </a:prstGeom>
        </p:spPr>
      </p:pic>
      <p:pic>
        <p:nvPicPr>
          <p:cNvPr id="50" name="male">
            <a:extLst>
              <a:ext uri="{FF2B5EF4-FFF2-40B4-BE49-F238E27FC236}">
                <a16:creationId xmlns:a16="http://schemas.microsoft.com/office/drawing/2014/main" id="{71E1424D-6914-42E3-BC17-2A4FEB6E3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503" y="4019696"/>
            <a:ext cx="914528" cy="885949"/>
          </a:xfrm>
          <a:prstGeom prst="rect">
            <a:avLst/>
          </a:prstGeom>
        </p:spPr>
      </p:pic>
      <p:grpSp>
        <p:nvGrpSpPr>
          <p:cNvPr id="4" name="malissimo">
            <a:extLst>
              <a:ext uri="{FF2B5EF4-FFF2-40B4-BE49-F238E27FC236}">
                <a16:creationId xmlns:a16="http://schemas.microsoft.com/office/drawing/2014/main" id="{29DE7760-5FED-45A2-A8B9-8310A0B3E817}"/>
              </a:ext>
            </a:extLst>
          </p:cNvPr>
          <p:cNvGrpSpPr/>
          <p:nvPr/>
        </p:nvGrpSpPr>
        <p:grpSpPr>
          <a:xfrm>
            <a:off x="10179468" y="4003541"/>
            <a:ext cx="1831829" cy="911628"/>
            <a:chOff x="6336338" y="5620306"/>
            <a:chExt cx="1831829" cy="911628"/>
          </a:xfrm>
        </p:grpSpPr>
        <p:pic>
          <p:nvPicPr>
            <p:cNvPr id="52" name="Immagine 51">
              <a:extLst>
                <a:ext uri="{FF2B5EF4-FFF2-40B4-BE49-F238E27FC236}">
                  <a16:creationId xmlns:a16="http://schemas.microsoft.com/office/drawing/2014/main" id="{DBAF61C2-B940-4E5F-8801-36A6B5207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6338" y="5626933"/>
              <a:ext cx="924054" cy="905001"/>
            </a:xfrm>
            <a:prstGeom prst="rect">
              <a:avLst/>
            </a:prstGeom>
          </p:spPr>
        </p:pic>
        <p:pic>
          <p:nvPicPr>
            <p:cNvPr id="53" name="Immagine 52">
              <a:extLst>
                <a:ext uri="{FF2B5EF4-FFF2-40B4-BE49-F238E27FC236}">
                  <a16:creationId xmlns:a16="http://schemas.microsoft.com/office/drawing/2014/main" id="{533E87A8-6074-422E-B49C-ACBA74AC7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4113" y="5620306"/>
              <a:ext cx="924054" cy="905001"/>
            </a:xfrm>
            <a:prstGeom prst="rect">
              <a:avLst/>
            </a:prstGeom>
          </p:spPr>
        </p:pic>
      </p:grp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E1B1082D-AAD7-46F2-8E9B-14A943BD43F8}"/>
              </a:ext>
            </a:extLst>
          </p:cNvPr>
          <p:cNvSpPr txBox="1"/>
          <p:nvPr/>
        </p:nvSpPr>
        <p:spPr>
          <a:xfrm>
            <a:off x="1736035" y="357809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Domanda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FC83ADC3-B8D7-4BD7-9BFC-E0A54EDF664E}"/>
              </a:ext>
            </a:extLst>
          </p:cNvPr>
          <p:cNvSpPr txBox="1"/>
          <p:nvPr/>
        </p:nvSpPr>
        <p:spPr>
          <a:xfrm>
            <a:off x="636104" y="1113183"/>
            <a:ext cx="1596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formale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2C8925E3-0D7A-453B-9D59-8B5166DDA79B}"/>
              </a:ext>
            </a:extLst>
          </p:cNvPr>
          <p:cNvSpPr txBox="1"/>
          <p:nvPr/>
        </p:nvSpPr>
        <p:spPr>
          <a:xfrm>
            <a:off x="2756453" y="1073425"/>
            <a:ext cx="1927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informale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2749F83A-83A8-4C21-8F10-2597EEC73AB2}"/>
              </a:ext>
            </a:extLst>
          </p:cNvPr>
          <p:cNvSpPr txBox="1"/>
          <p:nvPr/>
        </p:nvSpPr>
        <p:spPr>
          <a:xfrm>
            <a:off x="2067338" y="5433391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risposta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6B7CC534-8F22-43CD-B0DB-4E5025A0F7F2}"/>
              </a:ext>
            </a:extLst>
          </p:cNvPr>
          <p:cNvSpPr txBox="1"/>
          <p:nvPr/>
        </p:nvSpPr>
        <p:spPr>
          <a:xfrm>
            <a:off x="755374" y="1881810"/>
            <a:ext cx="148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Come </a:t>
            </a:r>
            <a:r>
              <a:rPr lang="es-ES" sz="2400" dirty="0" err="1">
                <a:solidFill>
                  <a:srgbClr val="0070C0"/>
                </a:solidFill>
              </a:rPr>
              <a:t>st</a:t>
            </a:r>
            <a:r>
              <a:rPr lang="it-IT" sz="2400" dirty="0">
                <a:solidFill>
                  <a:srgbClr val="0070C0"/>
                </a:solidFill>
              </a:rPr>
              <a:t>a?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FF04A66B-0F51-4759-AB3E-7EAF470E64AF}"/>
              </a:ext>
            </a:extLst>
          </p:cNvPr>
          <p:cNvSpPr txBox="1"/>
          <p:nvPr/>
        </p:nvSpPr>
        <p:spPr>
          <a:xfrm>
            <a:off x="2849217" y="1828800"/>
            <a:ext cx="162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</a:rPr>
              <a:t>Come stai ?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8B9DF942-6FC4-49A6-9C8C-B90782959AED}"/>
              </a:ext>
            </a:extLst>
          </p:cNvPr>
          <p:cNvSpPr txBox="1"/>
          <p:nvPr/>
        </p:nvSpPr>
        <p:spPr>
          <a:xfrm>
            <a:off x="1046922" y="2491409"/>
            <a:ext cx="3087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</a:rPr>
              <a:t>Come va?/ Tutto bene?</a:t>
            </a: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074C4EE7-054D-4302-9360-3369BFA31228}"/>
              </a:ext>
            </a:extLst>
          </p:cNvPr>
          <p:cNvCxnSpPr>
            <a:cxnSpLocks/>
          </p:cNvCxnSpPr>
          <p:nvPr/>
        </p:nvCxnSpPr>
        <p:spPr>
          <a:xfrm flipV="1">
            <a:off x="2557670" y="1113183"/>
            <a:ext cx="0" cy="12059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1C30BA49-9683-4BD4-9B79-336BF80C4518}"/>
              </a:ext>
            </a:extLst>
          </p:cNvPr>
          <p:cNvCxnSpPr/>
          <p:nvPr/>
        </p:nvCxnSpPr>
        <p:spPr>
          <a:xfrm>
            <a:off x="596348" y="1696278"/>
            <a:ext cx="40154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Abbastanza bene">
            <a:extLst>
              <a:ext uri="{FF2B5EF4-FFF2-40B4-BE49-F238E27FC236}">
                <a16:creationId xmlns:a16="http://schemas.microsoft.com/office/drawing/2014/main" id="{E36E845C-CB17-418B-86CD-AC427B81249A}"/>
              </a:ext>
            </a:extLst>
          </p:cNvPr>
          <p:cNvSpPr txBox="1"/>
          <p:nvPr/>
        </p:nvSpPr>
        <p:spPr>
          <a:xfrm>
            <a:off x="4175212" y="5352516"/>
            <a:ext cx="3505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rgbClr val="0070C0"/>
                </a:solidFill>
              </a:rPr>
              <a:t>Abbastanza bene.</a:t>
            </a:r>
          </a:p>
        </p:txBody>
      </p:sp>
    </p:spTree>
    <p:extLst>
      <p:ext uri="{BB962C8B-B14F-4D97-AF65-F5344CB8AC3E}">
        <p14:creationId xmlns:p14="http://schemas.microsoft.com/office/powerpoint/2010/main" val="274798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enissimo">
            <a:extLst>
              <a:ext uri="{FF2B5EF4-FFF2-40B4-BE49-F238E27FC236}">
                <a16:creationId xmlns:a16="http://schemas.microsoft.com/office/drawing/2014/main" id="{88258D83-8974-4482-92F4-DF5782077B74}"/>
              </a:ext>
            </a:extLst>
          </p:cNvPr>
          <p:cNvGrpSpPr/>
          <p:nvPr/>
        </p:nvGrpSpPr>
        <p:grpSpPr>
          <a:xfrm>
            <a:off x="413656" y="3995263"/>
            <a:ext cx="2583263" cy="868547"/>
            <a:chOff x="6297620" y="987021"/>
            <a:chExt cx="2583263" cy="868547"/>
          </a:xfrm>
        </p:grpSpPr>
        <p:pic>
          <p:nvPicPr>
            <p:cNvPr id="39" name="Immagine 38">
              <a:extLst>
                <a:ext uri="{FF2B5EF4-FFF2-40B4-BE49-F238E27FC236}">
                  <a16:creationId xmlns:a16="http://schemas.microsoft.com/office/drawing/2014/main" id="{5AAEB01E-F2D5-4257-A5B8-43509595B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620" y="987021"/>
              <a:ext cx="905001" cy="828791"/>
            </a:xfrm>
            <a:prstGeom prst="rect">
              <a:avLst/>
            </a:prstGeom>
          </p:spPr>
        </p:pic>
        <p:pic>
          <p:nvPicPr>
            <p:cNvPr id="42" name="Immagine 41">
              <a:extLst>
                <a:ext uri="{FF2B5EF4-FFF2-40B4-BE49-F238E27FC236}">
                  <a16:creationId xmlns:a16="http://schemas.microsoft.com/office/drawing/2014/main" id="{FFBCEA59-804C-44BB-8143-EAAE2866AB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4368" y="993648"/>
              <a:ext cx="905001" cy="828791"/>
            </a:xfrm>
            <a:prstGeom prst="rect">
              <a:avLst/>
            </a:prstGeom>
          </p:spPr>
        </p:pic>
        <p:pic>
          <p:nvPicPr>
            <p:cNvPr id="43" name="Immagine 42">
              <a:extLst>
                <a:ext uri="{FF2B5EF4-FFF2-40B4-BE49-F238E27FC236}">
                  <a16:creationId xmlns:a16="http://schemas.microsoft.com/office/drawing/2014/main" id="{44CACB84-9D02-4B17-A3BE-E3C45BC75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5882" y="1026777"/>
              <a:ext cx="905001" cy="828791"/>
            </a:xfrm>
            <a:prstGeom prst="rect">
              <a:avLst/>
            </a:prstGeom>
          </p:spPr>
        </p:pic>
      </p:grpSp>
      <p:grpSp>
        <p:nvGrpSpPr>
          <p:cNvPr id="3" name="bene">
            <a:extLst>
              <a:ext uri="{FF2B5EF4-FFF2-40B4-BE49-F238E27FC236}">
                <a16:creationId xmlns:a16="http://schemas.microsoft.com/office/drawing/2014/main" id="{32693009-7369-4BC5-B0D5-A8912D488242}"/>
              </a:ext>
            </a:extLst>
          </p:cNvPr>
          <p:cNvGrpSpPr/>
          <p:nvPr/>
        </p:nvGrpSpPr>
        <p:grpSpPr>
          <a:xfrm>
            <a:off x="3537357" y="4054899"/>
            <a:ext cx="1774882" cy="835418"/>
            <a:chOff x="6297620" y="1974308"/>
            <a:chExt cx="1774882" cy="835418"/>
          </a:xfrm>
        </p:grpSpPr>
        <p:pic>
          <p:nvPicPr>
            <p:cNvPr id="44" name="Immagine 43">
              <a:extLst>
                <a:ext uri="{FF2B5EF4-FFF2-40B4-BE49-F238E27FC236}">
                  <a16:creationId xmlns:a16="http://schemas.microsoft.com/office/drawing/2014/main" id="{EB4B5969-98D8-4290-92A7-EADE6B633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620" y="1974308"/>
              <a:ext cx="905001" cy="828791"/>
            </a:xfrm>
            <a:prstGeom prst="rect">
              <a:avLst/>
            </a:prstGeom>
          </p:spPr>
        </p:pic>
        <p:pic>
          <p:nvPicPr>
            <p:cNvPr id="45" name="Immagine 44">
              <a:extLst>
                <a:ext uri="{FF2B5EF4-FFF2-40B4-BE49-F238E27FC236}">
                  <a16:creationId xmlns:a16="http://schemas.microsoft.com/office/drawing/2014/main" id="{DDE73DA8-A99C-4EA9-9E78-216BD6A16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7501" y="1980935"/>
              <a:ext cx="905001" cy="828791"/>
            </a:xfrm>
            <a:prstGeom prst="rect">
              <a:avLst/>
            </a:prstGeom>
          </p:spPr>
        </p:pic>
      </p:grpSp>
      <p:pic>
        <p:nvPicPr>
          <p:cNvPr id="46" name="abbastanza bene">
            <a:extLst>
              <a:ext uri="{FF2B5EF4-FFF2-40B4-BE49-F238E27FC236}">
                <a16:creationId xmlns:a16="http://schemas.microsoft.com/office/drawing/2014/main" id="{804560AA-794F-4FAD-8A02-42C851D38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677" y="4001891"/>
            <a:ext cx="905001" cy="828791"/>
          </a:xfrm>
          <a:prstGeom prst="rect">
            <a:avLst/>
          </a:prstGeom>
        </p:spPr>
      </p:pic>
      <p:pic>
        <p:nvPicPr>
          <p:cNvPr id="48" name="così così">
            <a:extLst>
              <a:ext uri="{FF2B5EF4-FFF2-40B4-BE49-F238E27FC236}">
                <a16:creationId xmlns:a16="http://schemas.microsoft.com/office/drawing/2014/main" id="{A92A8EF3-DC2D-47D5-A1C4-874C68B224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116" y="4061524"/>
            <a:ext cx="885949" cy="828791"/>
          </a:xfrm>
          <a:prstGeom prst="rect">
            <a:avLst/>
          </a:prstGeom>
        </p:spPr>
      </p:pic>
      <p:pic>
        <p:nvPicPr>
          <p:cNvPr id="50" name="male">
            <a:extLst>
              <a:ext uri="{FF2B5EF4-FFF2-40B4-BE49-F238E27FC236}">
                <a16:creationId xmlns:a16="http://schemas.microsoft.com/office/drawing/2014/main" id="{71E1424D-6914-42E3-BC17-2A4FEB6E3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503" y="4019696"/>
            <a:ext cx="914528" cy="885949"/>
          </a:xfrm>
          <a:prstGeom prst="rect">
            <a:avLst/>
          </a:prstGeom>
        </p:spPr>
      </p:pic>
      <p:grpSp>
        <p:nvGrpSpPr>
          <p:cNvPr id="4" name="malissimo">
            <a:extLst>
              <a:ext uri="{FF2B5EF4-FFF2-40B4-BE49-F238E27FC236}">
                <a16:creationId xmlns:a16="http://schemas.microsoft.com/office/drawing/2014/main" id="{29DE7760-5FED-45A2-A8B9-8310A0B3E817}"/>
              </a:ext>
            </a:extLst>
          </p:cNvPr>
          <p:cNvGrpSpPr/>
          <p:nvPr/>
        </p:nvGrpSpPr>
        <p:grpSpPr>
          <a:xfrm>
            <a:off x="10179468" y="4003541"/>
            <a:ext cx="1831829" cy="911628"/>
            <a:chOff x="6336338" y="5620306"/>
            <a:chExt cx="1831829" cy="911628"/>
          </a:xfrm>
        </p:grpSpPr>
        <p:pic>
          <p:nvPicPr>
            <p:cNvPr id="52" name="Immagine 51">
              <a:extLst>
                <a:ext uri="{FF2B5EF4-FFF2-40B4-BE49-F238E27FC236}">
                  <a16:creationId xmlns:a16="http://schemas.microsoft.com/office/drawing/2014/main" id="{DBAF61C2-B940-4E5F-8801-36A6B5207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6338" y="5626933"/>
              <a:ext cx="924054" cy="905001"/>
            </a:xfrm>
            <a:prstGeom prst="rect">
              <a:avLst/>
            </a:prstGeom>
          </p:spPr>
        </p:pic>
        <p:pic>
          <p:nvPicPr>
            <p:cNvPr id="53" name="Immagine 52">
              <a:extLst>
                <a:ext uri="{FF2B5EF4-FFF2-40B4-BE49-F238E27FC236}">
                  <a16:creationId xmlns:a16="http://schemas.microsoft.com/office/drawing/2014/main" id="{533E87A8-6074-422E-B49C-ACBA74AC7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4113" y="5620306"/>
              <a:ext cx="924054" cy="905001"/>
            </a:xfrm>
            <a:prstGeom prst="rect">
              <a:avLst/>
            </a:prstGeom>
          </p:spPr>
        </p:pic>
      </p:grp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E1B1082D-AAD7-46F2-8E9B-14A943BD43F8}"/>
              </a:ext>
            </a:extLst>
          </p:cNvPr>
          <p:cNvSpPr txBox="1"/>
          <p:nvPr/>
        </p:nvSpPr>
        <p:spPr>
          <a:xfrm>
            <a:off x="1736035" y="357809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Domanda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FC83ADC3-B8D7-4BD7-9BFC-E0A54EDF664E}"/>
              </a:ext>
            </a:extLst>
          </p:cNvPr>
          <p:cNvSpPr txBox="1"/>
          <p:nvPr/>
        </p:nvSpPr>
        <p:spPr>
          <a:xfrm>
            <a:off x="636104" y="1113183"/>
            <a:ext cx="1596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formale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2C8925E3-0D7A-453B-9D59-8B5166DDA79B}"/>
              </a:ext>
            </a:extLst>
          </p:cNvPr>
          <p:cNvSpPr txBox="1"/>
          <p:nvPr/>
        </p:nvSpPr>
        <p:spPr>
          <a:xfrm>
            <a:off x="2756453" y="1073425"/>
            <a:ext cx="1927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informale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2749F83A-83A8-4C21-8F10-2597EEC73AB2}"/>
              </a:ext>
            </a:extLst>
          </p:cNvPr>
          <p:cNvSpPr txBox="1"/>
          <p:nvPr/>
        </p:nvSpPr>
        <p:spPr>
          <a:xfrm>
            <a:off x="2067338" y="5433391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risposta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6B7CC534-8F22-43CD-B0DB-4E5025A0F7F2}"/>
              </a:ext>
            </a:extLst>
          </p:cNvPr>
          <p:cNvSpPr txBox="1"/>
          <p:nvPr/>
        </p:nvSpPr>
        <p:spPr>
          <a:xfrm>
            <a:off x="755374" y="1881810"/>
            <a:ext cx="148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Come </a:t>
            </a:r>
            <a:r>
              <a:rPr lang="es-ES" sz="2400" dirty="0" err="1">
                <a:solidFill>
                  <a:srgbClr val="0070C0"/>
                </a:solidFill>
              </a:rPr>
              <a:t>st</a:t>
            </a:r>
            <a:r>
              <a:rPr lang="it-IT" sz="2400" dirty="0">
                <a:solidFill>
                  <a:srgbClr val="0070C0"/>
                </a:solidFill>
              </a:rPr>
              <a:t>a?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FF04A66B-0F51-4759-AB3E-7EAF470E64AF}"/>
              </a:ext>
            </a:extLst>
          </p:cNvPr>
          <p:cNvSpPr txBox="1"/>
          <p:nvPr/>
        </p:nvSpPr>
        <p:spPr>
          <a:xfrm>
            <a:off x="2849217" y="1828800"/>
            <a:ext cx="162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</a:rPr>
              <a:t>Come stai ?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8B9DF942-6FC4-49A6-9C8C-B90782959AED}"/>
              </a:ext>
            </a:extLst>
          </p:cNvPr>
          <p:cNvSpPr txBox="1"/>
          <p:nvPr/>
        </p:nvSpPr>
        <p:spPr>
          <a:xfrm>
            <a:off x="1046922" y="2491409"/>
            <a:ext cx="3087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</a:rPr>
              <a:t>Come va?/ Tutto bene?</a:t>
            </a: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074C4EE7-054D-4302-9360-3369BFA31228}"/>
              </a:ext>
            </a:extLst>
          </p:cNvPr>
          <p:cNvCxnSpPr>
            <a:cxnSpLocks/>
          </p:cNvCxnSpPr>
          <p:nvPr/>
        </p:nvCxnSpPr>
        <p:spPr>
          <a:xfrm flipV="1">
            <a:off x="2557670" y="1113183"/>
            <a:ext cx="0" cy="12059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1C30BA49-9683-4BD4-9B79-336BF80C4518}"/>
              </a:ext>
            </a:extLst>
          </p:cNvPr>
          <p:cNvCxnSpPr/>
          <p:nvPr/>
        </p:nvCxnSpPr>
        <p:spPr>
          <a:xfrm>
            <a:off x="596348" y="1696278"/>
            <a:ext cx="40154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Abbastanza bene">
            <a:extLst>
              <a:ext uri="{FF2B5EF4-FFF2-40B4-BE49-F238E27FC236}">
                <a16:creationId xmlns:a16="http://schemas.microsoft.com/office/drawing/2014/main" id="{E36E845C-CB17-418B-86CD-AC427B81249A}"/>
              </a:ext>
            </a:extLst>
          </p:cNvPr>
          <p:cNvSpPr txBox="1"/>
          <p:nvPr/>
        </p:nvSpPr>
        <p:spPr>
          <a:xfrm>
            <a:off x="4175212" y="5352516"/>
            <a:ext cx="1920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err="1">
                <a:solidFill>
                  <a:srgbClr val="0070C0"/>
                </a:solidFill>
              </a:rPr>
              <a:t>Cocì</a:t>
            </a:r>
            <a:r>
              <a:rPr lang="it-IT" sz="3600" dirty="0">
                <a:solidFill>
                  <a:srgbClr val="0070C0"/>
                </a:solidFill>
              </a:rPr>
              <a:t> così.</a:t>
            </a:r>
          </a:p>
        </p:txBody>
      </p:sp>
    </p:spTree>
    <p:extLst>
      <p:ext uri="{BB962C8B-B14F-4D97-AF65-F5344CB8AC3E}">
        <p14:creationId xmlns:p14="http://schemas.microsoft.com/office/powerpoint/2010/main" val="234999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enissimo">
            <a:extLst>
              <a:ext uri="{FF2B5EF4-FFF2-40B4-BE49-F238E27FC236}">
                <a16:creationId xmlns:a16="http://schemas.microsoft.com/office/drawing/2014/main" id="{88258D83-8974-4482-92F4-DF5782077B74}"/>
              </a:ext>
            </a:extLst>
          </p:cNvPr>
          <p:cNvGrpSpPr/>
          <p:nvPr/>
        </p:nvGrpSpPr>
        <p:grpSpPr>
          <a:xfrm>
            <a:off x="413656" y="3995263"/>
            <a:ext cx="2583263" cy="868547"/>
            <a:chOff x="6297620" y="987021"/>
            <a:chExt cx="2583263" cy="868547"/>
          </a:xfrm>
        </p:grpSpPr>
        <p:pic>
          <p:nvPicPr>
            <p:cNvPr id="39" name="Immagine 38">
              <a:extLst>
                <a:ext uri="{FF2B5EF4-FFF2-40B4-BE49-F238E27FC236}">
                  <a16:creationId xmlns:a16="http://schemas.microsoft.com/office/drawing/2014/main" id="{5AAEB01E-F2D5-4257-A5B8-43509595B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620" y="987021"/>
              <a:ext cx="905001" cy="828791"/>
            </a:xfrm>
            <a:prstGeom prst="rect">
              <a:avLst/>
            </a:prstGeom>
          </p:spPr>
        </p:pic>
        <p:pic>
          <p:nvPicPr>
            <p:cNvPr id="42" name="Immagine 41">
              <a:extLst>
                <a:ext uri="{FF2B5EF4-FFF2-40B4-BE49-F238E27FC236}">
                  <a16:creationId xmlns:a16="http://schemas.microsoft.com/office/drawing/2014/main" id="{FFBCEA59-804C-44BB-8143-EAAE2866AB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4368" y="993648"/>
              <a:ext cx="905001" cy="828791"/>
            </a:xfrm>
            <a:prstGeom prst="rect">
              <a:avLst/>
            </a:prstGeom>
          </p:spPr>
        </p:pic>
        <p:pic>
          <p:nvPicPr>
            <p:cNvPr id="43" name="Immagine 42">
              <a:extLst>
                <a:ext uri="{FF2B5EF4-FFF2-40B4-BE49-F238E27FC236}">
                  <a16:creationId xmlns:a16="http://schemas.microsoft.com/office/drawing/2014/main" id="{44CACB84-9D02-4B17-A3BE-E3C45BC75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5882" y="1026777"/>
              <a:ext cx="905001" cy="828791"/>
            </a:xfrm>
            <a:prstGeom prst="rect">
              <a:avLst/>
            </a:prstGeom>
          </p:spPr>
        </p:pic>
      </p:grpSp>
      <p:grpSp>
        <p:nvGrpSpPr>
          <p:cNvPr id="3" name="bene">
            <a:extLst>
              <a:ext uri="{FF2B5EF4-FFF2-40B4-BE49-F238E27FC236}">
                <a16:creationId xmlns:a16="http://schemas.microsoft.com/office/drawing/2014/main" id="{32693009-7369-4BC5-B0D5-A8912D488242}"/>
              </a:ext>
            </a:extLst>
          </p:cNvPr>
          <p:cNvGrpSpPr/>
          <p:nvPr/>
        </p:nvGrpSpPr>
        <p:grpSpPr>
          <a:xfrm>
            <a:off x="3537357" y="4054899"/>
            <a:ext cx="1774882" cy="835418"/>
            <a:chOff x="6297620" y="1974308"/>
            <a:chExt cx="1774882" cy="835418"/>
          </a:xfrm>
        </p:grpSpPr>
        <p:pic>
          <p:nvPicPr>
            <p:cNvPr id="44" name="Immagine 43">
              <a:extLst>
                <a:ext uri="{FF2B5EF4-FFF2-40B4-BE49-F238E27FC236}">
                  <a16:creationId xmlns:a16="http://schemas.microsoft.com/office/drawing/2014/main" id="{EB4B5969-98D8-4290-92A7-EADE6B633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620" y="1974308"/>
              <a:ext cx="905001" cy="828791"/>
            </a:xfrm>
            <a:prstGeom prst="rect">
              <a:avLst/>
            </a:prstGeom>
          </p:spPr>
        </p:pic>
        <p:pic>
          <p:nvPicPr>
            <p:cNvPr id="45" name="Immagine 44">
              <a:extLst>
                <a:ext uri="{FF2B5EF4-FFF2-40B4-BE49-F238E27FC236}">
                  <a16:creationId xmlns:a16="http://schemas.microsoft.com/office/drawing/2014/main" id="{DDE73DA8-A99C-4EA9-9E78-216BD6A16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7501" y="1980935"/>
              <a:ext cx="905001" cy="828791"/>
            </a:xfrm>
            <a:prstGeom prst="rect">
              <a:avLst/>
            </a:prstGeom>
          </p:spPr>
        </p:pic>
      </p:grpSp>
      <p:pic>
        <p:nvPicPr>
          <p:cNvPr id="46" name="abbastanza bene">
            <a:extLst>
              <a:ext uri="{FF2B5EF4-FFF2-40B4-BE49-F238E27FC236}">
                <a16:creationId xmlns:a16="http://schemas.microsoft.com/office/drawing/2014/main" id="{804560AA-794F-4FAD-8A02-42C851D38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677" y="4001891"/>
            <a:ext cx="905001" cy="828791"/>
          </a:xfrm>
          <a:prstGeom prst="rect">
            <a:avLst/>
          </a:prstGeom>
        </p:spPr>
      </p:pic>
      <p:pic>
        <p:nvPicPr>
          <p:cNvPr id="48" name="così così">
            <a:extLst>
              <a:ext uri="{FF2B5EF4-FFF2-40B4-BE49-F238E27FC236}">
                <a16:creationId xmlns:a16="http://schemas.microsoft.com/office/drawing/2014/main" id="{A92A8EF3-DC2D-47D5-A1C4-874C68B224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116" y="4061524"/>
            <a:ext cx="885949" cy="828791"/>
          </a:xfrm>
          <a:prstGeom prst="rect">
            <a:avLst/>
          </a:prstGeom>
        </p:spPr>
      </p:pic>
      <p:pic>
        <p:nvPicPr>
          <p:cNvPr id="50" name="male">
            <a:extLst>
              <a:ext uri="{FF2B5EF4-FFF2-40B4-BE49-F238E27FC236}">
                <a16:creationId xmlns:a16="http://schemas.microsoft.com/office/drawing/2014/main" id="{71E1424D-6914-42E3-BC17-2A4FEB6E3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503" y="4019696"/>
            <a:ext cx="914528" cy="885949"/>
          </a:xfrm>
          <a:prstGeom prst="rect">
            <a:avLst/>
          </a:prstGeom>
        </p:spPr>
      </p:pic>
      <p:grpSp>
        <p:nvGrpSpPr>
          <p:cNvPr id="4" name="malissimo">
            <a:extLst>
              <a:ext uri="{FF2B5EF4-FFF2-40B4-BE49-F238E27FC236}">
                <a16:creationId xmlns:a16="http://schemas.microsoft.com/office/drawing/2014/main" id="{29DE7760-5FED-45A2-A8B9-8310A0B3E817}"/>
              </a:ext>
            </a:extLst>
          </p:cNvPr>
          <p:cNvGrpSpPr/>
          <p:nvPr/>
        </p:nvGrpSpPr>
        <p:grpSpPr>
          <a:xfrm>
            <a:off x="10179468" y="4003541"/>
            <a:ext cx="1831829" cy="911628"/>
            <a:chOff x="6336338" y="5620306"/>
            <a:chExt cx="1831829" cy="911628"/>
          </a:xfrm>
        </p:grpSpPr>
        <p:pic>
          <p:nvPicPr>
            <p:cNvPr id="52" name="Immagine 51">
              <a:extLst>
                <a:ext uri="{FF2B5EF4-FFF2-40B4-BE49-F238E27FC236}">
                  <a16:creationId xmlns:a16="http://schemas.microsoft.com/office/drawing/2014/main" id="{DBAF61C2-B940-4E5F-8801-36A6B5207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6338" y="5626933"/>
              <a:ext cx="924054" cy="905001"/>
            </a:xfrm>
            <a:prstGeom prst="rect">
              <a:avLst/>
            </a:prstGeom>
          </p:spPr>
        </p:pic>
        <p:pic>
          <p:nvPicPr>
            <p:cNvPr id="53" name="Immagine 52">
              <a:extLst>
                <a:ext uri="{FF2B5EF4-FFF2-40B4-BE49-F238E27FC236}">
                  <a16:creationId xmlns:a16="http://schemas.microsoft.com/office/drawing/2014/main" id="{533E87A8-6074-422E-B49C-ACBA74AC7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4113" y="5620306"/>
              <a:ext cx="924054" cy="905001"/>
            </a:xfrm>
            <a:prstGeom prst="rect">
              <a:avLst/>
            </a:prstGeom>
          </p:spPr>
        </p:pic>
      </p:grp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E1B1082D-AAD7-46F2-8E9B-14A943BD43F8}"/>
              </a:ext>
            </a:extLst>
          </p:cNvPr>
          <p:cNvSpPr txBox="1"/>
          <p:nvPr/>
        </p:nvSpPr>
        <p:spPr>
          <a:xfrm>
            <a:off x="1736035" y="357809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Domanda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FC83ADC3-B8D7-4BD7-9BFC-E0A54EDF664E}"/>
              </a:ext>
            </a:extLst>
          </p:cNvPr>
          <p:cNvSpPr txBox="1"/>
          <p:nvPr/>
        </p:nvSpPr>
        <p:spPr>
          <a:xfrm>
            <a:off x="636104" y="1113183"/>
            <a:ext cx="1596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formale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2C8925E3-0D7A-453B-9D59-8B5166DDA79B}"/>
              </a:ext>
            </a:extLst>
          </p:cNvPr>
          <p:cNvSpPr txBox="1"/>
          <p:nvPr/>
        </p:nvSpPr>
        <p:spPr>
          <a:xfrm>
            <a:off x="2756453" y="1073425"/>
            <a:ext cx="1927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informale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2749F83A-83A8-4C21-8F10-2597EEC73AB2}"/>
              </a:ext>
            </a:extLst>
          </p:cNvPr>
          <p:cNvSpPr txBox="1"/>
          <p:nvPr/>
        </p:nvSpPr>
        <p:spPr>
          <a:xfrm>
            <a:off x="2067338" y="5433391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risposta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6B7CC534-8F22-43CD-B0DB-4E5025A0F7F2}"/>
              </a:ext>
            </a:extLst>
          </p:cNvPr>
          <p:cNvSpPr txBox="1"/>
          <p:nvPr/>
        </p:nvSpPr>
        <p:spPr>
          <a:xfrm>
            <a:off x="755374" y="1881810"/>
            <a:ext cx="148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Come </a:t>
            </a:r>
            <a:r>
              <a:rPr lang="es-ES" sz="2400" dirty="0" err="1">
                <a:solidFill>
                  <a:srgbClr val="0070C0"/>
                </a:solidFill>
              </a:rPr>
              <a:t>st</a:t>
            </a:r>
            <a:r>
              <a:rPr lang="it-IT" sz="2400" dirty="0">
                <a:solidFill>
                  <a:srgbClr val="0070C0"/>
                </a:solidFill>
              </a:rPr>
              <a:t>a?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FF04A66B-0F51-4759-AB3E-7EAF470E64AF}"/>
              </a:ext>
            </a:extLst>
          </p:cNvPr>
          <p:cNvSpPr txBox="1"/>
          <p:nvPr/>
        </p:nvSpPr>
        <p:spPr>
          <a:xfrm>
            <a:off x="2849217" y="1828800"/>
            <a:ext cx="162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</a:rPr>
              <a:t>Come stai ?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8B9DF942-6FC4-49A6-9C8C-B90782959AED}"/>
              </a:ext>
            </a:extLst>
          </p:cNvPr>
          <p:cNvSpPr txBox="1"/>
          <p:nvPr/>
        </p:nvSpPr>
        <p:spPr>
          <a:xfrm>
            <a:off x="1046922" y="2491409"/>
            <a:ext cx="3087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</a:rPr>
              <a:t>Come va?/ Tutto bene?</a:t>
            </a: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074C4EE7-054D-4302-9360-3369BFA31228}"/>
              </a:ext>
            </a:extLst>
          </p:cNvPr>
          <p:cNvCxnSpPr>
            <a:cxnSpLocks/>
          </p:cNvCxnSpPr>
          <p:nvPr/>
        </p:nvCxnSpPr>
        <p:spPr>
          <a:xfrm flipV="1">
            <a:off x="2557670" y="1113183"/>
            <a:ext cx="0" cy="12059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1C30BA49-9683-4BD4-9B79-336BF80C4518}"/>
              </a:ext>
            </a:extLst>
          </p:cNvPr>
          <p:cNvCxnSpPr/>
          <p:nvPr/>
        </p:nvCxnSpPr>
        <p:spPr>
          <a:xfrm>
            <a:off x="596348" y="1696278"/>
            <a:ext cx="40154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Abbastanza bene">
            <a:extLst>
              <a:ext uri="{FF2B5EF4-FFF2-40B4-BE49-F238E27FC236}">
                <a16:creationId xmlns:a16="http://schemas.microsoft.com/office/drawing/2014/main" id="{E36E845C-CB17-418B-86CD-AC427B81249A}"/>
              </a:ext>
            </a:extLst>
          </p:cNvPr>
          <p:cNvSpPr txBox="1"/>
          <p:nvPr/>
        </p:nvSpPr>
        <p:spPr>
          <a:xfrm>
            <a:off x="4175212" y="5352516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rgbClr val="0070C0"/>
                </a:solidFill>
              </a:rPr>
              <a:t>Benissimo.</a:t>
            </a:r>
          </a:p>
        </p:txBody>
      </p:sp>
    </p:spTree>
    <p:extLst>
      <p:ext uri="{BB962C8B-B14F-4D97-AF65-F5344CB8AC3E}">
        <p14:creationId xmlns:p14="http://schemas.microsoft.com/office/powerpoint/2010/main" val="197921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enissimo">
            <a:extLst>
              <a:ext uri="{FF2B5EF4-FFF2-40B4-BE49-F238E27FC236}">
                <a16:creationId xmlns:a16="http://schemas.microsoft.com/office/drawing/2014/main" id="{88258D83-8974-4482-92F4-DF5782077B74}"/>
              </a:ext>
            </a:extLst>
          </p:cNvPr>
          <p:cNvGrpSpPr/>
          <p:nvPr/>
        </p:nvGrpSpPr>
        <p:grpSpPr>
          <a:xfrm>
            <a:off x="413656" y="3995263"/>
            <a:ext cx="2583263" cy="868547"/>
            <a:chOff x="6297620" y="987021"/>
            <a:chExt cx="2583263" cy="868547"/>
          </a:xfrm>
        </p:grpSpPr>
        <p:pic>
          <p:nvPicPr>
            <p:cNvPr id="39" name="Immagine 38">
              <a:extLst>
                <a:ext uri="{FF2B5EF4-FFF2-40B4-BE49-F238E27FC236}">
                  <a16:creationId xmlns:a16="http://schemas.microsoft.com/office/drawing/2014/main" id="{5AAEB01E-F2D5-4257-A5B8-43509595B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620" y="987021"/>
              <a:ext cx="905001" cy="828791"/>
            </a:xfrm>
            <a:prstGeom prst="rect">
              <a:avLst/>
            </a:prstGeom>
          </p:spPr>
        </p:pic>
        <p:pic>
          <p:nvPicPr>
            <p:cNvPr id="42" name="Immagine 41">
              <a:extLst>
                <a:ext uri="{FF2B5EF4-FFF2-40B4-BE49-F238E27FC236}">
                  <a16:creationId xmlns:a16="http://schemas.microsoft.com/office/drawing/2014/main" id="{FFBCEA59-804C-44BB-8143-EAAE2866AB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4368" y="993648"/>
              <a:ext cx="905001" cy="828791"/>
            </a:xfrm>
            <a:prstGeom prst="rect">
              <a:avLst/>
            </a:prstGeom>
          </p:spPr>
        </p:pic>
        <p:pic>
          <p:nvPicPr>
            <p:cNvPr id="43" name="Immagine 42">
              <a:extLst>
                <a:ext uri="{FF2B5EF4-FFF2-40B4-BE49-F238E27FC236}">
                  <a16:creationId xmlns:a16="http://schemas.microsoft.com/office/drawing/2014/main" id="{44CACB84-9D02-4B17-A3BE-E3C45BC758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5882" y="1026777"/>
              <a:ext cx="905001" cy="828791"/>
            </a:xfrm>
            <a:prstGeom prst="rect">
              <a:avLst/>
            </a:prstGeom>
          </p:spPr>
        </p:pic>
      </p:grpSp>
      <p:grpSp>
        <p:nvGrpSpPr>
          <p:cNvPr id="3" name="bene">
            <a:extLst>
              <a:ext uri="{FF2B5EF4-FFF2-40B4-BE49-F238E27FC236}">
                <a16:creationId xmlns:a16="http://schemas.microsoft.com/office/drawing/2014/main" id="{32693009-7369-4BC5-B0D5-A8912D488242}"/>
              </a:ext>
            </a:extLst>
          </p:cNvPr>
          <p:cNvGrpSpPr/>
          <p:nvPr/>
        </p:nvGrpSpPr>
        <p:grpSpPr>
          <a:xfrm>
            <a:off x="3537357" y="4054899"/>
            <a:ext cx="1774882" cy="835418"/>
            <a:chOff x="6297620" y="1974308"/>
            <a:chExt cx="1774882" cy="835418"/>
          </a:xfrm>
        </p:grpSpPr>
        <p:pic>
          <p:nvPicPr>
            <p:cNvPr id="44" name="Immagine 43">
              <a:extLst>
                <a:ext uri="{FF2B5EF4-FFF2-40B4-BE49-F238E27FC236}">
                  <a16:creationId xmlns:a16="http://schemas.microsoft.com/office/drawing/2014/main" id="{EB4B5969-98D8-4290-92A7-EADE6B633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7620" y="1974308"/>
              <a:ext cx="905001" cy="828791"/>
            </a:xfrm>
            <a:prstGeom prst="rect">
              <a:avLst/>
            </a:prstGeom>
          </p:spPr>
        </p:pic>
        <p:pic>
          <p:nvPicPr>
            <p:cNvPr id="45" name="Immagine 44">
              <a:extLst>
                <a:ext uri="{FF2B5EF4-FFF2-40B4-BE49-F238E27FC236}">
                  <a16:creationId xmlns:a16="http://schemas.microsoft.com/office/drawing/2014/main" id="{DDE73DA8-A99C-4EA9-9E78-216BD6A16C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7501" y="1980935"/>
              <a:ext cx="905001" cy="828791"/>
            </a:xfrm>
            <a:prstGeom prst="rect">
              <a:avLst/>
            </a:prstGeom>
          </p:spPr>
        </p:pic>
      </p:grpSp>
      <p:pic>
        <p:nvPicPr>
          <p:cNvPr id="46" name="abbastanza bene">
            <a:extLst>
              <a:ext uri="{FF2B5EF4-FFF2-40B4-BE49-F238E27FC236}">
                <a16:creationId xmlns:a16="http://schemas.microsoft.com/office/drawing/2014/main" id="{804560AA-794F-4FAD-8A02-42C851D38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677" y="4001891"/>
            <a:ext cx="905001" cy="828791"/>
          </a:xfrm>
          <a:prstGeom prst="rect">
            <a:avLst/>
          </a:prstGeom>
        </p:spPr>
      </p:pic>
      <p:pic>
        <p:nvPicPr>
          <p:cNvPr id="48" name="così così">
            <a:extLst>
              <a:ext uri="{FF2B5EF4-FFF2-40B4-BE49-F238E27FC236}">
                <a16:creationId xmlns:a16="http://schemas.microsoft.com/office/drawing/2014/main" id="{A92A8EF3-DC2D-47D5-A1C4-874C68B224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116" y="4061524"/>
            <a:ext cx="885949" cy="828791"/>
          </a:xfrm>
          <a:prstGeom prst="rect">
            <a:avLst/>
          </a:prstGeom>
        </p:spPr>
      </p:pic>
      <p:pic>
        <p:nvPicPr>
          <p:cNvPr id="50" name="male">
            <a:extLst>
              <a:ext uri="{FF2B5EF4-FFF2-40B4-BE49-F238E27FC236}">
                <a16:creationId xmlns:a16="http://schemas.microsoft.com/office/drawing/2014/main" id="{71E1424D-6914-42E3-BC17-2A4FEB6E3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503" y="4019696"/>
            <a:ext cx="914528" cy="885949"/>
          </a:xfrm>
          <a:prstGeom prst="rect">
            <a:avLst/>
          </a:prstGeom>
        </p:spPr>
      </p:pic>
      <p:grpSp>
        <p:nvGrpSpPr>
          <p:cNvPr id="4" name="malissimo">
            <a:extLst>
              <a:ext uri="{FF2B5EF4-FFF2-40B4-BE49-F238E27FC236}">
                <a16:creationId xmlns:a16="http://schemas.microsoft.com/office/drawing/2014/main" id="{29DE7760-5FED-45A2-A8B9-8310A0B3E817}"/>
              </a:ext>
            </a:extLst>
          </p:cNvPr>
          <p:cNvGrpSpPr/>
          <p:nvPr/>
        </p:nvGrpSpPr>
        <p:grpSpPr>
          <a:xfrm>
            <a:off x="10179468" y="4003541"/>
            <a:ext cx="1831829" cy="911628"/>
            <a:chOff x="6336338" y="5620306"/>
            <a:chExt cx="1831829" cy="911628"/>
          </a:xfrm>
        </p:grpSpPr>
        <p:pic>
          <p:nvPicPr>
            <p:cNvPr id="52" name="Immagine 51">
              <a:extLst>
                <a:ext uri="{FF2B5EF4-FFF2-40B4-BE49-F238E27FC236}">
                  <a16:creationId xmlns:a16="http://schemas.microsoft.com/office/drawing/2014/main" id="{DBAF61C2-B940-4E5F-8801-36A6B5207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6338" y="5626933"/>
              <a:ext cx="924054" cy="905001"/>
            </a:xfrm>
            <a:prstGeom prst="rect">
              <a:avLst/>
            </a:prstGeom>
          </p:spPr>
        </p:pic>
        <p:pic>
          <p:nvPicPr>
            <p:cNvPr id="53" name="Immagine 52">
              <a:extLst>
                <a:ext uri="{FF2B5EF4-FFF2-40B4-BE49-F238E27FC236}">
                  <a16:creationId xmlns:a16="http://schemas.microsoft.com/office/drawing/2014/main" id="{533E87A8-6074-422E-B49C-ACBA74AC7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4113" y="5620306"/>
              <a:ext cx="924054" cy="905001"/>
            </a:xfrm>
            <a:prstGeom prst="rect">
              <a:avLst/>
            </a:prstGeom>
          </p:spPr>
        </p:pic>
      </p:grp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E1B1082D-AAD7-46F2-8E9B-14A943BD43F8}"/>
              </a:ext>
            </a:extLst>
          </p:cNvPr>
          <p:cNvSpPr txBox="1"/>
          <p:nvPr/>
        </p:nvSpPr>
        <p:spPr>
          <a:xfrm>
            <a:off x="1736035" y="357809"/>
            <a:ext cx="1887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Domanda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FC83ADC3-B8D7-4BD7-9BFC-E0A54EDF664E}"/>
              </a:ext>
            </a:extLst>
          </p:cNvPr>
          <p:cNvSpPr txBox="1"/>
          <p:nvPr/>
        </p:nvSpPr>
        <p:spPr>
          <a:xfrm>
            <a:off x="636104" y="1113183"/>
            <a:ext cx="1596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formale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2C8925E3-0D7A-453B-9D59-8B5166DDA79B}"/>
              </a:ext>
            </a:extLst>
          </p:cNvPr>
          <p:cNvSpPr txBox="1"/>
          <p:nvPr/>
        </p:nvSpPr>
        <p:spPr>
          <a:xfrm>
            <a:off x="2756453" y="1073425"/>
            <a:ext cx="1927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informale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2749F83A-83A8-4C21-8F10-2597EEC73AB2}"/>
              </a:ext>
            </a:extLst>
          </p:cNvPr>
          <p:cNvSpPr txBox="1"/>
          <p:nvPr/>
        </p:nvSpPr>
        <p:spPr>
          <a:xfrm>
            <a:off x="2067338" y="5433391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latin typeface="MV Boli" panose="02000500030200090000" pitchFamily="2" charset="0"/>
                <a:cs typeface="MV Boli" panose="02000500030200090000" pitchFamily="2" charset="0"/>
              </a:rPr>
              <a:t>risposta</a:t>
            </a:r>
            <a:endParaRPr lang="it-IT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6B7CC534-8F22-43CD-B0DB-4E5025A0F7F2}"/>
              </a:ext>
            </a:extLst>
          </p:cNvPr>
          <p:cNvSpPr txBox="1"/>
          <p:nvPr/>
        </p:nvSpPr>
        <p:spPr>
          <a:xfrm>
            <a:off x="755374" y="1881810"/>
            <a:ext cx="1483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Come </a:t>
            </a:r>
            <a:r>
              <a:rPr lang="es-ES" sz="2400" dirty="0" err="1">
                <a:solidFill>
                  <a:srgbClr val="0070C0"/>
                </a:solidFill>
              </a:rPr>
              <a:t>st</a:t>
            </a:r>
            <a:r>
              <a:rPr lang="it-IT" sz="2400" dirty="0">
                <a:solidFill>
                  <a:srgbClr val="0070C0"/>
                </a:solidFill>
              </a:rPr>
              <a:t>a?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FF04A66B-0F51-4759-AB3E-7EAF470E64AF}"/>
              </a:ext>
            </a:extLst>
          </p:cNvPr>
          <p:cNvSpPr txBox="1"/>
          <p:nvPr/>
        </p:nvSpPr>
        <p:spPr>
          <a:xfrm>
            <a:off x="2849217" y="1828800"/>
            <a:ext cx="162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</a:rPr>
              <a:t>Come stai ?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8B9DF942-6FC4-49A6-9C8C-B90782959AED}"/>
              </a:ext>
            </a:extLst>
          </p:cNvPr>
          <p:cNvSpPr txBox="1"/>
          <p:nvPr/>
        </p:nvSpPr>
        <p:spPr>
          <a:xfrm>
            <a:off x="1046922" y="2491409"/>
            <a:ext cx="3087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</a:rPr>
              <a:t>Come va?/ Tutto bene?</a:t>
            </a: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074C4EE7-054D-4302-9360-3369BFA31228}"/>
              </a:ext>
            </a:extLst>
          </p:cNvPr>
          <p:cNvCxnSpPr>
            <a:cxnSpLocks/>
          </p:cNvCxnSpPr>
          <p:nvPr/>
        </p:nvCxnSpPr>
        <p:spPr>
          <a:xfrm flipV="1">
            <a:off x="2557670" y="1113183"/>
            <a:ext cx="0" cy="12059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1C30BA49-9683-4BD4-9B79-336BF80C4518}"/>
              </a:ext>
            </a:extLst>
          </p:cNvPr>
          <p:cNvCxnSpPr/>
          <p:nvPr/>
        </p:nvCxnSpPr>
        <p:spPr>
          <a:xfrm>
            <a:off x="596348" y="1696278"/>
            <a:ext cx="40154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malissimo">
            <a:extLst>
              <a:ext uri="{FF2B5EF4-FFF2-40B4-BE49-F238E27FC236}">
                <a16:creationId xmlns:a16="http://schemas.microsoft.com/office/drawing/2014/main" id="{E36E845C-CB17-418B-86CD-AC427B81249A}"/>
              </a:ext>
            </a:extLst>
          </p:cNvPr>
          <p:cNvSpPr txBox="1"/>
          <p:nvPr/>
        </p:nvSpPr>
        <p:spPr>
          <a:xfrm>
            <a:off x="4175212" y="5352516"/>
            <a:ext cx="2183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rgbClr val="0070C0"/>
                </a:solidFill>
              </a:rPr>
              <a:t>malissimo.</a:t>
            </a:r>
          </a:p>
        </p:txBody>
      </p:sp>
    </p:spTree>
    <p:extLst>
      <p:ext uri="{BB962C8B-B14F-4D97-AF65-F5344CB8AC3E}">
        <p14:creationId xmlns:p14="http://schemas.microsoft.com/office/powerpoint/2010/main" val="34268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78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Packard bell</dc:creator>
  <cp:lastModifiedBy>Packard bell</cp:lastModifiedBy>
  <cp:revision>30</cp:revision>
  <dcterms:created xsi:type="dcterms:W3CDTF">2022-10-05T20:44:11Z</dcterms:created>
  <dcterms:modified xsi:type="dcterms:W3CDTF">2022-10-17T20:57:34Z</dcterms:modified>
</cp:coreProperties>
</file>