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690"/>
    <a:srgbClr val="F37DDA"/>
    <a:srgbClr val="DEBC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LOS VERBOS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AD-429C-86D0-0E9CBAAFB3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AD-429C-86D0-0E9CBAAFB3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AD-429C-86D0-0E9CBAAFB3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AD-429C-86D0-0E9CBAAFB3E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0AD-429C-86D0-0E9CBAAFB3E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0AD-429C-86D0-0E9CBAAFB3E0}"/>
              </c:ext>
            </c:extLst>
          </c:dPt>
          <c:dPt>
            <c:idx val="6"/>
            <c:bubble3D val="0"/>
            <c:spPr>
              <a:solidFill>
                <a:srgbClr val="F37DD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A1-4CC9-9D0B-3649BA102FA9}"/>
              </c:ext>
            </c:extLst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9A1-4CC9-9D0B-3649BA102FA9}"/>
              </c:ext>
            </c:extLst>
          </c:dPt>
          <c:dPt>
            <c:idx val="8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9A1-4CC9-9D0B-3649BA102FA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0AD-429C-86D0-0E9CBAAFB3E0}"/>
              </c:ext>
            </c:extLst>
          </c:dPt>
          <c:dPt>
            <c:idx val="10"/>
            <c:bubble3D val="0"/>
            <c:spPr>
              <a:solidFill>
                <a:srgbClr val="EE869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9A1-4CC9-9D0B-3649BA102F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mirar (tú)</c:v>
                </c:pt>
                <c:pt idx="1">
                  <c:v>cantar (yo)</c:v>
                </c:pt>
                <c:pt idx="2">
                  <c:v>leer (ustedes)</c:v>
                </c:pt>
                <c:pt idx="3">
                  <c:v>escribir (nosotros)</c:v>
                </c:pt>
                <c:pt idx="4">
                  <c:v>trabajar (ellos)</c:v>
                </c:pt>
                <c:pt idx="5">
                  <c:v>partir (ella)</c:v>
                </c:pt>
                <c:pt idx="6">
                  <c:v>correr (él)</c:v>
                </c:pt>
                <c:pt idx="7">
                  <c:v>recibir (ellas)</c:v>
                </c:pt>
                <c:pt idx="8">
                  <c:v>comer (usted)</c:v>
                </c:pt>
                <c:pt idx="9">
                  <c:v>subir (yo)</c:v>
                </c:pt>
                <c:pt idx="10">
                  <c:v>beber (nosotras)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A1-4CC9-9D0B-3649BA102F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D759F-FE0F-4930-A7BE-27E544062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C9A6A-C0C7-4FCF-A390-E7DFD5563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E043B-2FA6-47F9-B6F4-CAE0C3EAD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5D19-C3D0-4AF2-A968-F715993E89B6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11D1B-E872-47D3-B578-C197CC9FA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0BE63-77DF-4F35-94E5-B74FD934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87CA-090D-4FA0-BFC0-7DD6E0EED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4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84EF7-FACC-475A-A7D2-AE96FB8F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0F1B4A-9B3F-40C4-8E41-007F50F8B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1017C-09F4-4362-BAF4-E6ABA3994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5D19-C3D0-4AF2-A968-F715993E89B6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310C7-4FCA-4418-B40B-254B56E9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C2CF1-2EDF-46E5-B702-2CB52EB2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87CA-090D-4FA0-BFC0-7DD6E0EED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0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DDB78-09DA-4E86-B28B-5AE4523E21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A3D1E-458B-4172-B963-C3D65B8D1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F2D84-6CE4-4EBD-ABB1-3346C834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5D19-C3D0-4AF2-A968-F715993E89B6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98B1F-CD5C-4D39-A464-836F40098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F4C97-7D6B-4FC9-B38B-4E9BBB01C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87CA-090D-4FA0-BFC0-7DD6E0EED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6B70C-D093-4576-B443-367B71CE7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9A338-8D54-4E29-8B5F-5184437D2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D28C7-3C17-487B-9FAD-2E2ABAF72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5D19-C3D0-4AF2-A968-F715993E89B6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64CF-FF13-4A49-9275-4B3CCB09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44600-AE8E-4FA1-BE31-65B91C031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87CA-090D-4FA0-BFC0-7DD6E0EED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3E1EE-3433-4714-B882-DDC6F3C1F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1D50E-5515-4C31-BC22-1AF6B5DB9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736BE-6359-4B16-8DDA-406364DBA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5D19-C3D0-4AF2-A968-F715993E89B6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9A934-19E1-4A4F-824E-42DFDF1B7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6E849-EDFF-4A19-99A5-AA84824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87CA-090D-4FA0-BFC0-7DD6E0EED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9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5C623-E5FB-4E69-8DC7-24189D35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BCE62-19FE-48CC-9B22-E66807323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8A892-BDF9-4AD0-89C5-0C82183A2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D9CBA-4E55-4B1A-82C5-2666E97B9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5D19-C3D0-4AF2-A968-F715993E89B6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222E2-A343-4F64-9080-52EC774C9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6B05A-0030-4BB4-9424-E8200792A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87CA-090D-4FA0-BFC0-7DD6E0EED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2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7350-AE0A-435C-AFA8-E6C5594A0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012F3-2E8C-43BA-A5F2-B88FD9D03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A7251-0DEB-4CE5-8AAD-2407CF557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D06C56-FD3F-4CE1-9070-E5DED072F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66B7E8-AA56-462F-B88A-B6A050DFC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752453-A6AA-4091-8D5F-F2EC084F9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5D19-C3D0-4AF2-A968-F715993E89B6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CE35F8-11EE-4CE8-979B-F1AAB99F7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65589-85D4-4AED-B6B0-8CB0AF6DB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87CA-090D-4FA0-BFC0-7DD6E0EED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AF5A8-9AC5-4DE4-BA7C-13DD072BD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A6C4F-FD59-445C-9D01-33515088A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5D19-C3D0-4AF2-A968-F715993E89B6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9C708-D76A-44E1-993F-58013B26F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C8E037-EDE9-43BD-BE57-146CB641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87CA-090D-4FA0-BFC0-7DD6E0EED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7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7311F2-5C54-4636-B45B-928EF45C6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5D19-C3D0-4AF2-A968-F715993E89B6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D5E9C7-85C3-4A0A-993C-A97BFC36A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CDF7AD-A5BE-4A61-B8A2-7BDB61380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87CA-090D-4FA0-BFC0-7DD6E0EED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7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17542-4E67-48F7-85FD-FD2637977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0BDFD-4BAD-4C75-A6AD-D509A52A7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8B531-5A18-401B-89AC-A311188AE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92E94-E9F0-4444-9E70-D6D6D22A7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5D19-C3D0-4AF2-A968-F715993E89B6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AE422-E791-4F71-8D03-37830D1ED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996B2-5331-49AA-B50C-921B7D36A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87CA-090D-4FA0-BFC0-7DD6E0EED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6DF1-5C00-4885-99A5-6C63C876F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466DF-8AE3-4A2D-BF1F-E0656F000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F584C-98C7-49CC-968F-D509FDD30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E3ED7-84BB-4E76-A888-5EEC4B51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5D19-C3D0-4AF2-A968-F715993E89B6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51449-26D0-49D7-8252-C5A8DC606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B5BC7-B2C5-4053-ADAB-E07BAE6C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F87CA-090D-4FA0-BFC0-7DD6E0EED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8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DB7A0-287C-4E0F-8933-9626675EE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975EB-90A5-4C59-9DCD-F0C4ABE06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29070-93D5-4203-BAD6-909F0D002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E5D19-C3D0-4AF2-A968-F715993E89B6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56FA0-3D00-4DDA-8B6A-E8DB52041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7D215-483E-4509-A3C5-6EF589A26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F87CA-090D-4FA0-BFC0-7DD6E0EED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8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C468DF7-F37B-464D-8DB0-3010F50555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9168259"/>
              </p:ext>
            </p:extLst>
          </p:nvPr>
        </p:nvGraphicFramePr>
        <p:xfrm>
          <a:off x="741680" y="500434"/>
          <a:ext cx="9883086" cy="6196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A907A6CF-C81A-4509-8EC4-1CD0C04380D3}"/>
              </a:ext>
            </a:extLst>
          </p:cNvPr>
          <p:cNvSpPr/>
          <p:nvPr/>
        </p:nvSpPr>
        <p:spPr>
          <a:xfrm>
            <a:off x="1400783" y="4679004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CD45377-D6BD-4C5C-8A08-075061394788}"/>
              </a:ext>
            </a:extLst>
          </p:cNvPr>
          <p:cNvSpPr/>
          <p:nvPr/>
        </p:nvSpPr>
        <p:spPr>
          <a:xfrm rot="2806524">
            <a:off x="2936239" y="1391920"/>
            <a:ext cx="1107440" cy="568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0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5014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jaquelina alvarez</dc:creator>
  <cp:lastModifiedBy>claudia jaquelina alvarez</cp:lastModifiedBy>
  <cp:revision>4</cp:revision>
  <dcterms:created xsi:type="dcterms:W3CDTF">2022-09-16T07:15:21Z</dcterms:created>
  <dcterms:modified xsi:type="dcterms:W3CDTF">2022-09-19T18:54:18Z</dcterms:modified>
</cp:coreProperties>
</file>