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911B-F1C2-4AEE-AA5C-5E25D1AF77C6}" type="datetimeFigureOut">
              <a:rPr lang="es-ES" smtClean="0"/>
              <a:t>20/09/2022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3015-FB21-495F-84E3-5C20E325E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12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911B-F1C2-4AEE-AA5C-5E25D1AF77C6}" type="datetimeFigureOut">
              <a:rPr lang="es-ES" smtClean="0"/>
              <a:t>20/09/2022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3015-FB21-495F-84E3-5C20E325E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549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911B-F1C2-4AEE-AA5C-5E25D1AF77C6}" type="datetimeFigureOut">
              <a:rPr lang="es-ES" smtClean="0"/>
              <a:t>20/09/2022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3015-FB21-495F-84E3-5C20E325E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8856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911B-F1C2-4AEE-AA5C-5E25D1AF77C6}" type="datetimeFigureOut">
              <a:rPr lang="es-ES" smtClean="0"/>
              <a:t>20/09/2022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3015-FB21-495F-84E3-5C20E325E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569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911B-F1C2-4AEE-AA5C-5E25D1AF77C6}" type="datetimeFigureOut">
              <a:rPr lang="es-ES" smtClean="0"/>
              <a:t>20/09/2022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3015-FB21-495F-84E3-5C20E325E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134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911B-F1C2-4AEE-AA5C-5E25D1AF77C6}" type="datetimeFigureOut">
              <a:rPr lang="es-ES" smtClean="0"/>
              <a:t>20/09/2022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3015-FB21-495F-84E3-5C20E325E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2571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911B-F1C2-4AEE-AA5C-5E25D1AF77C6}" type="datetimeFigureOut">
              <a:rPr lang="es-ES" smtClean="0"/>
              <a:t>20/09/2022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3015-FB21-495F-84E3-5C20E325E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684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911B-F1C2-4AEE-AA5C-5E25D1AF77C6}" type="datetimeFigureOut">
              <a:rPr lang="es-ES" smtClean="0"/>
              <a:t>20/09/2022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3015-FB21-495F-84E3-5C20E325E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06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911B-F1C2-4AEE-AA5C-5E25D1AF77C6}" type="datetimeFigureOut">
              <a:rPr lang="es-ES" smtClean="0"/>
              <a:t>20/09/2022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3015-FB21-495F-84E3-5C20E325E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562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911B-F1C2-4AEE-AA5C-5E25D1AF77C6}" type="datetimeFigureOut">
              <a:rPr lang="es-ES" smtClean="0"/>
              <a:t>20/09/2022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3015-FB21-495F-84E3-5C20E325E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666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911B-F1C2-4AEE-AA5C-5E25D1AF77C6}" type="datetimeFigureOut">
              <a:rPr lang="es-ES" smtClean="0"/>
              <a:t>20/09/2022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F3015-FB21-495F-84E3-5C20E325E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08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7911B-F1C2-4AEE-AA5C-5E25D1AF77C6}" type="datetimeFigureOut">
              <a:rPr lang="es-ES" smtClean="0"/>
              <a:t>20/09/2022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F3015-FB21-495F-84E3-5C20E325EA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86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/>
          <p:cNvSpPr/>
          <p:nvPr/>
        </p:nvSpPr>
        <p:spPr>
          <a:xfrm>
            <a:off x="939800" y="520700"/>
            <a:ext cx="10490200" cy="24892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AGENDA DE TRABAJO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838200" y="3810000"/>
            <a:ext cx="977900" cy="16891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33</a:t>
            </a:r>
            <a:endParaRPr lang="es-ES" dirty="0"/>
          </a:p>
        </p:txBody>
      </p:sp>
      <p:sp>
        <p:nvSpPr>
          <p:cNvPr id="14" name="Rectángulo redondeado 13"/>
          <p:cNvSpPr/>
          <p:nvPr/>
        </p:nvSpPr>
        <p:spPr>
          <a:xfrm>
            <a:off x="1104900" y="635000"/>
            <a:ext cx="10198100" cy="2247900"/>
          </a:xfrm>
          <a:prstGeom prst="roundRect">
            <a:avLst/>
          </a:prstGeom>
          <a:noFill/>
          <a:ln w="12700"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Elipse 19"/>
          <p:cNvSpPr/>
          <p:nvPr/>
        </p:nvSpPr>
        <p:spPr>
          <a:xfrm>
            <a:off x="1816100" y="1282700"/>
            <a:ext cx="1625600" cy="15113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Elipse 23"/>
          <p:cNvSpPr/>
          <p:nvPr/>
        </p:nvSpPr>
        <p:spPr>
          <a:xfrm>
            <a:off x="3619500" y="1282700"/>
            <a:ext cx="1625600" cy="15113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Elipse 24"/>
          <p:cNvSpPr/>
          <p:nvPr/>
        </p:nvSpPr>
        <p:spPr>
          <a:xfrm>
            <a:off x="5422900" y="1282700"/>
            <a:ext cx="1625600" cy="15113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6600" dirty="0" smtClean="0">
              <a:solidFill>
                <a:schemeClr val="tx1"/>
              </a:solidFill>
              <a:latin typeface="Broadway" panose="04040905080B02020502" pitchFamily="82" charset="0"/>
            </a:endParaRPr>
          </a:p>
          <a:p>
            <a:r>
              <a:rPr lang="es-ES" sz="6600" dirty="0">
                <a:solidFill>
                  <a:schemeClr val="tx1"/>
                </a:solidFill>
                <a:latin typeface="Broadway" panose="04040905080B02020502" pitchFamily="82" charset="0"/>
              </a:rPr>
              <a:t> </a:t>
            </a:r>
            <a:r>
              <a:rPr lang="es-ES" sz="6600" dirty="0" smtClean="0">
                <a:solidFill>
                  <a:schemeClr val="tx1"/>
                </a:solidFill>
                <a:latin typeface="Broadway" panose="04040905080B02020502" pitchFamily="82" charset="0"/>
              </a:rPr>
              <a:t>3</a:t>
            </a:r>
          </a:p>
          <a:p>
            <a:endParaRPr lang="es-ES" sz="6600" dirty="0" smtClean="0">
              <a:latin typeface="Broadway" panose="04040905080B02020502" pitchFamily="82" charset="0"/>
            </a:endParaRPr>
          </a:p>
        </p:txBody>
      </p:sp>
      <p:sp>
        <p:nvSpPr>
          <p:cNvPr id="26" name="Elipse 25"/>
          <p:cNvSpPr/>
          <p:nvPr/>
        </p:nvSpPr>
        <p:spPr>
          <a:xfrm>
            <a:off x="7251700" y="1270000"/>
            <a:ext cx="1625600" cy="15113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6600" dirty="0" smtClean="0">
                <a:solidFill>
                  <a:schemeClr val="tx1"/>
                </a:solidFill>
                <a:latin typeface="Broadway" panose="04040905080B02020502" pitchFamily="82" charset="0"/>
              </a:rPr>
              <a:t> 4</a:t>
            </a:r>
            <a:endParaRPr lang="es-ES" sz="6600" dirty="0">
              <a:solidFill>
                <a:schemeClr val="tx1"/>
              </a:solidFill>
              <a:latin typeface="Broadway" panose="04040905080B02020502" pitchFamily="82" charset="0"/>
            </a:endParaRPr>
          </a:p>
        </p:txBody>
      </p:sp>
      <p:sp>
        <p:nvSpPr>
          <p:cNvPr id="27" name="Elipse 26"/>
          <p:cNvSpPr/>
          <p:nvPr/>
        </p:nvSpPr>
        <p:spPr>
          <a:xfrm>
            <a:off x="9029700" y="1270000"/>
            <a:ext cx="1625600" cy="15113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6000" dirty="0" smtClean="0">
                <a:solidFill>
                  <a:schemeClr val="tx1"/>
                </a:solidFill>
                <a:latin typeface="Broadway" panose="04040905080B02020502" pitchFamily="82" charset="0"/>
              </a:rPr>
              <a:t> 5</a:t>
            </a:r>
            <a:endParaRPr lang="es-ES" sz="6000" dirty="0">
              <a:solidFill>
                <a:schemeClr val="tx1"/>
              </a:solidFill>
              <a:latin typeface="Broadway" panose="04040905080B02020502" pitchFamily="82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2295154" y="1471652"/>
            <a:ext cx="73129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 smtClean="0">
                <a:latin typeface="Broadway" panose="04040905080B02020502" pitchFamily="82" charset="0"/>
              </a:rPr>
              <a:t>1</a:t>
            </a:r>
            <a:endParaRPr lang="es-ES" sz="6600" dirty="0">
              <a:latin typeface="Broadway" panose="04040905080B02020502" pitchFamily="82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 flipH="1">
            <a:off x="4152900" y="1471652"/>
            <a:ext cx="5207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dirty="0" smtClean="0">
                <a:latin typeface="Broadway" panose="04040905080B02020502" pitchFamily="82" charset="0"/>
              </a:rPr>
              <a:t>2</a:t>
            </a:r>
          </a:p>
          <a:p>
            <a:endParaRPr lang="es-ES" sz="6600" dirty="0">
              <a:latin typeface="Broadway" panose="04040905080B02020502" pitchFamily="82" charset="0"/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676053" y="3670300"/>
            <a:ext cx="1625600" cy="15113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Elipse 37"/>
          <p:cNvSpPr/>
          <p:nvPr/>
        </p:nvSpPr>
        <p:spPr>
          <a:xfrm>
            <a:off x="2480192" y="3710095"/>
            <a:ext cx="1625600" cy="15113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9" name="Elipse 38"/>
          <p:cNvSpPr/>
          <p:nvPr/>
        </p:nvSpPr>
        <p:spPr>
          <a:xfrm>
            <a:off x="4251547" y="3657600"/>
            <a:ext cx="1625600" cy="15113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Elipse 39"/>
          <p:cNvSpPr/>
          <p:nvPr/>
        </p:nvSpPr>
        <p:spPr>
          <a:xfrm>
            <a:off x="6099841" y="3670300"/>
            <a:ext cx="1625600" cy="15113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Elipse 40"/>
          <p:cNvSpPr/>
          <p:nvPr/>
        </p:nvSpPr>
        <p:spPr>
          <a:xfrm>
            <a:off x="7988300" y="3670300"/>
            <a:ext cx="1625600" cy="15113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42" name="Imagen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0458" y="3810000"/>
            <a:ext cx="676715" cy="676715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2705" y="4626415"/>
            <a:ext cx="804742" cy="377985"/>
          </a:xfrm>
          <a:prstGeom prst="rect">
            <a:avLst/>
          </a:prstGeom>
        </p:spPr>
      </p:pic>
      <p:pic>
        <p:nvPicPr>
          <p:cNvPr id="51" name="Imagen 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3638" y="3779945"/>
            <a:ext cx="846470" cy="846470"/>
          </a:xfrm>
          <a:prstGeom prst="rect">
            <a:avLst/>
          </a:prstGeom>
        </p:spPr>
      </p:pic>
      <p:pic>
        <p:nvPicPr>
          <p:cNvPr id="52" name="Imagen 5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1384" y="4673519"/>
            <a:ext cx="755970" cy="377985"/>
          </a:xfrm>
          <a:prstGeom prst="rect">
            <a:avLst/>
          </a:prstGeom>
        </p:spPr>
      </p:pic>
      <p:pic>
        <p:nvPicPr>
          <p:cNvPr id="53" name="Imagen 5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85777" y="3832987"/>
            <a:ext cx="653728" cy="653728"/>
          </a:xfrm>
          <a:prstGeom prst="rect">
            <a:avLst/>
          </a:prstGeom>
        </p:spPr>
      </p:pic>
      <p:pic>
        <p:nvPicPr>
          <p:cNvPr id="54" name="Imagen 5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73600" y="3769487"/>
            <a:ext cx="713294" cy="713294"/>
          </a:xfrm>
          <a:prstGeom prst="rect">
            <a:avLst/>
          </a:prstGeom>
        </p:spPr>
      </p:pic>
      <p:pic>
        <p:nvPicPr>
          <p:cNvPr id="55" name="Imagen 5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01584" y="4673519"/>
            <a:ext cx="871804" cy="377985"/>
          </a:xfrm>
          <a:prstGeom prst="rect">
            <a:avLst/>
          </a:prstGeom>
        </p:spPr>
      </p:pic>
      <p:sp>
        <p:nvSpPr>
          <p:cNvPr id="57" name="CuadroTexto 56"/>
          <p:cNvSpPr txBox="1"/>
          <p:nvPr/>
        </p:nvSpPr>
        <p:spPr>
          <a:xfrm>
            <a:off x="6514937" y="4649402"/>
            <a:ext cx="952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 Narrow" panose="020B0606020202030204" pitchFamily="34" charset="0"/>
              </a:rPr>
              <a:t>   pegar</a:t>
            </a:r>
            <a:endParaRPr lang="es-ES" sz="1600" dirty="0">
              <a:latin typeface="Arial Narrow" panose="020B0606020202030204" pitchFamily="34" charset="0"/>
            </a:endParaRPr>
          </a:p>
        </p:txBody>
      </p:sp>
      <p:pic>
        <p:nvPicPr>
          <p:cNvPr id="58" name="Imagen 5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95941" y="3769487"/>
            <a:ext cx="962718" cy="772686"/>
          </a:xfrm>
          <a:prstGeom prst="rect">
            <a:avLst/>
          </a:prstGeom>
        </p:spPr>
      </p:pic>
      <p:sp>
        <p:nvSpPr>
          <p:cNvPr id="59" name="CuadroTexto 58"/>
          <p:cNvSpPr txBox="1"/>
          <p:nvPr/>
        </p:nvSpPr>
        <p:spPr>
          <a:xfrm>
            <a:off x="8211377" y="4649402"/>
            <a:ext cx="1147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    repasar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828707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38164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16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Arial Black</vt:lpstr>
      <vt:lpstr>Arial Narrow</vt:lpstr>
      <vt:lpstr>Broadway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Torres Suárez</dc:creator>
  <cp:lastModifiedBy>Paula Torres Suárez</cp:lastModifiedBy>
  <cp:revision>10</cp:revision>
  <dcterms:created xsi:type="dcterms:W3CDTF">2022-09-20T16:04:54Z</dcterms:created>
  <dcterms:modified xsi:type="dcterms:W3CDTF">2022-09-20T18:32:25Z</dcterms:modified>
</cp:coreProperties>
</file>