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72009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920" y="-108"/>
      </p:cViewPr>
      <p:guideLst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8" y="2236947"/>
            <a:ext cx="6120765" cy="15435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4080510"/>
            <a:ext cx="504063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2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63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111764" y="303372"/>
            <a:ext cx="1275159" cy="64508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3786" y="303372"/>
            <a:ext cx="3707963" cy="64508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05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75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1" y="4627245"/>
            <a:ext cx="61207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1" y="3052049"/>
            <a:ext cx="61207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66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3786" y="1763554"/>
            <a:ext cx="2491561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95362" y="1763554"/>
            <a:ext cx="2491562" cy="49906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7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1611869"/>
            <a:ext cx="318164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5" y="2283619"/>
            <a:ext cx="318164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7" y="1611869"/>
            <a:ext cx="318289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7" y="2283619"/>
            <a:ext cx="318289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96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79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6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6" y="286702"/>
            <a:ext cx="236904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2" y="286703"/>
            <a:ext cx="4025503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6" y="1506856"/>
            <a:ext cx="236904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73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7" y="5040630"/>
            <a:ext cx="432054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7" y="643414"/>
            <a:ext cx="432054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7" y="5635705"/>
            <a:ext cx="432054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15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288370"/>
            <a:ext cx="648081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1680211"/>
            <a:ext cx="648081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3088-8F1B-4F3C-8966-DF510CA9669C}" type="datetimeFigureOut">
              <a:rPr lang="es-ES" smtClean="0"/>
              <a:t>10/09/2022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8" y="6674168"/>
            <a:ext cx="228028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6674168"/>
            <a:ext cx="168021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3817-2C5E-491A-9142-81FC8AA29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7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126 Grupo"/>
          <p:cNvGrpSpPr/>
          <p:nvPr/>
        </p:nvGrpSpPr>
        <p:grpSpPr>
          <a:xfrm>
            <a:off x="540110" y="504106"/>
            <a:ext cx="6012668" cy="6048672"/>
            <a:chOff x="540110" y="504106"/>
            <a:chExt cx="6012668" cy="6048672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576114" y="504106"/>
              <a:ext cx="31683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576114" y="1440210"/>
              <a:ext cx="2304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1224186" y="2151906"/>
              <a:ext cx="165618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1224186" y="2151906"/>
              <a:ext cx="0" cy="44008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576114" y="1440210"/>
              <a:ext cx="0" cy="51125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2160290" y="4752578"/>
              <a:ext cx="23042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3744466" y="504106"/>
              <a:ext cx="0" cy="16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3744466" y="2136942"/>
              <a:ext cx="72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3744466" y="504106"/>
              <a:ext cx="280831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Conector recto"/>
            <p:cNvCxnSpPr/>
            <p:nvPr/>
          </p:nvCxnSpPr>
          <p:spPr>
            <a:xfrm>
              <a:off x="6522962" y="504106"/>
              <a:ext cx="0" cy="24482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>
              <a:off x="4464546" y="2959852"/>
              <a:ext cx="20584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>
              <a:off x="540110" y="6552778"/>
              <a:ext cx="59828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>
              <a:off x="2160290" y="3888482"/>
              <a:ext cx="15841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>
              <a:off x="1224186" y="5586961"/>
              <a:ext cx="32403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>
              <a:off x="5328642" y="3787944"/>
              <a:ext cx="12241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>
              <a:off x="4464546" y="2972670"/>
              <a:ext cx="0" cy="8200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6522962" y="3792737"/>
              <a:ext cx="29816" cy="27600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5328642" y="4626923"/>
              <a:ext cx="0" cy="19258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4464546" y="1328006"/>
              <a:ext cx="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91 Conector recto"/>
            <p:cNvCxnSpPr/>
            <p:nvPr/>
          </p:nvCxnSpPr>
          <p:spPr>
            <a:xfrm>
              <a:off x="4464546" y="1328006"/>
              <a:ext cx="12961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"/>
            <p:cNvCxnSpPr/>
            <p:nvPr/>
          </p:nvCxnSpPr>
          <p:spPr>
            <a:xfrm>
              <a:off x="5760690" y="1304578"/>
              <a:ext cx="0" cy="1647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97 Conector recto"/>
            <p:cNvCxnSpPr/>
            <p:nvPr/>
          </p:nvCxnSpPr>
          <p:spPr>
            <a:xfrm>
              <a:off x="3715414" y="2943908"/>
              <a:ext cx="29052" cy="9445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"/>
            <p:cNvCxnSpPr/>
            <p:nvPr/>
          </p:nvCxnSpPr>
          <p:spPr>
            <a:xfrm>
              <a:off x="1227280" y="2943908"/>
              <a:ext cx="16530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2159163" y="3888482"/>
              <a:ext cx="1127" cy="8774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4453625" y="4765931"/>
              <a:ext cx="0" cy="821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4" name="113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6296" y="1328006"/>
              <a:ext cx="575802" cy="575802"/>
            </a:xfrm>
            <a:prstGeom prst="rect">
              <a:avLst/>
            </a:prstGeom>
          </p:spPr>
        </p:pic>
        <p:pic>
          <p:nvPicPr>
            <p:cNvPr id="115" name="114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4456" y="3308715"/>
              <a:ext cx="574707" cy="574707"/>
            </a:xfrm>
            <a:prstGeom prst="rect">
              <a:avLst/>
            </a:prstGeom>
          </p:spPr>
        </p:pic>
        <p:pic>
          <p:nvPicPr>
            <p:cNvPr id="116" name="115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6259" y="629154"/>
              <a:ext cx="552237" cy="552237"/>
            </a:xfrm>
            <a:prstGeom prst="rect">
              <a:avLst/>
            </a:prstGeom>
          </p:spPr>
        </p:pic>
        <p:pic>
          <p:nvPicPr>
            <p:cNvPr id="117" name="116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929" y="3156019"/>
              <a:ext cx="574420" cy="574420"/>
            </a:xfrm>
            <a:prstGeom prst="rect">
              <a:avLst/>
            </a:prstGeom>
          </p:spPr>
        </p:pic>
        <p:pic>
          <p:nvPicPr>
            <p:cNvPr id="118" name="117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6290" y="2390876"/>
              <a:ext cx="524411" cy="524411"/>
            </a:xfrm>
            <a:prstGeom prst="rect">
              <a:avLst/>
            </a:prstGeom>
          </p:spPr>
        </p:pic>
        <p:pic>
          <p:nvPicPr>
            <p:cNvPr id="120" name="119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7914" y="3871016"/>
              <a:ext cx="462488" cy="462488"/>
            </a:xfrm>
            <a:prstGeom prst="rect">
              <a:avLst/>
            </a:prstGeom>
          </p:spPr>
        </p:pic>
        <p:pic>
          <p:nvPicPr>
            <p:cNvPr id="121" name="120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6210" y="4027489"/>
              <a:ext cx="599434" cy="599434"/>
            </a:xfrm>
            <a:prstGeom prst="rect">
              <a:avLst/>
            </a:prstGeom>
          </p:spPr>
        </p:pic>
        <p:pic>
          <p:nvPicPr>
            <p:cNvPr id="122" name="121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5025" y="5586961"/>
              <a:ext cx="567593" cy="567593"/>
            </a:xfrm>
            <a:prstGeom prst="rect">
              <a:avLst/>
            </a:prstGeom>
          </p:spPr>
        </p:pic>
        <p:pic>
          <p:nvPicPr>
            <p:cNvPr id="124" name="123 Imagen">
              <a:hlinkClick r:id="" action="ppaction://hlinkshowjump?jump=nextslide"/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563" y="4327206"/>
              <a:ext cx="579113" cy="579113"/>
            </a:xfrm>
            <a:prstGeom prst="rect">
              <a:avLst/>
            </a:prstGeom>
          </p:spPr>
        </p:pic>
        <p:pic>
          <p:nvPicPr>
            <p:cNvPr id="125" name="124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114" y="712651"/>
              <a:ext cx="525053" cy="525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40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2159000"/>
            <a:ext cx="5651500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5</cp:revision>
  <dcterms:created xsi:type="dcterms:W3CDTF">2022-09-10T16:38:45Z</dcterms:created>
  <dcterms:modified xsi:type="dcterms:W3CDTF">2022-09-10T18:22:06Z</dcterms:modified>
</cp:coreProperties>
</file>