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144000" cy="6858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CHolacocacola" panose="02000603000000000000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61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5" indent="0" algn="ctr">
              <a:buNone/>
              <a:defRPr sz="1600"/>
            </a:lvl4pPr>
            <a:lvl5pPr marL="1828648" indent="0" algn="ctr">
              <a:buNone/>
              <a:defRPr sz="1600"/>
            </a:lvl5pPr>
            <a:lvl6pPr marL="2285808" indent="0" algn="ctr">
              <a:buNone/>
              <a:defRPr sz="1600"/>
            </a:lvl6pPr>
            <a:lvl7pPr marL="2742970" indent="0" algn="ctr">
              <a:buNone/>
              <a:defRPr sz="1600"/>
            </a:lvl7pPr>
            <a:lvl8pPr marL="3200132" indent="0" algn="ctr">
              <a:buNone/>
              <a:defRPr sz="1600"/>
            </a:lvl8pPr>
            <a:lvl9pPr marL="3657294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8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9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08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9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67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22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2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97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1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7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5" indent="0">
              <a:buNone/>
              <a:defRPr sz="1000"/>
            </a:lvl4pPr>
            <a:lvl5pPr marL="1828648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61" indent="0">
              <a:buNone/>
              <a:defRPr sz="2799"/>
            </a:lvl2pPr>
            <a:lvl3pPr marL="914323" indent="0">
              <a:buNone/>
              <a:defRPr sz="2401"/>
            </a:lvl3pPr>
            <a:lvl4pPr marL="1371485" indent="0">
              <a:buNone/>
              <a:defRPr sz="2000"/>
            </a:lvl4pPr>
            <a:lvl5pPr marL="1828648" indent="0">
              <a:buNone/>
              <a:defRPr sz="2000"/>
            </a:lvl5pPr>
            <a:lvl6pPr marL="2285808" indent="0">
              <a:buNone/>
              <a:defRPr sz="2000"/>
            </a:lvl6pPr>
            <a:lvl7pPr marL="2742970" indent="0">
              <a:buNone/>
              <a:defRPr sz="2000"/>
            </a:lvl7pPr>
            <a:lvl8pPr marL="3200132" indent="0">
              <a:buNone/>
              <a:defRPr sz="2000"/>
            </a:lvl8pPr>
            <a:lvl9pPr marL="3657294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5" indent="0">
              <a:buNone/>
              <a:defRPr sz="1000"/>
            </a:lvl4pPr>
            <a:lvl5pPr marL="1828648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3BB5-93D1-4994-AC58-16494A06E52B}" type="datetimeFigureOut">
              <a:rPr lang="es-ES" smtClean="0"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3BD7-C034-4ECF-9DB5-5AB2D62CE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2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043F48-4D4D-4967-8075-E00E36BD0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706850-8B8F-4798-8D02-20343EA8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4948AD6E-3B32-4E77-9CB7-A4DAE2D75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60207"/>
              </p:ext>
            </p:extLst>
          </p:nvPr>
        </p:nvGraphicFramePr>
        <p:xfrm>
          <a:off x="1130765" y="2908326"/>
          <a:ext cx="3666480" cy="2538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20">
                  <a:extLst>
                    <a:ext uri="{9D8B030D-6E8A-4147-A177-3AD203B41FA5}">
                      <a16:colId xmlns:a16="http://schemas.microsoft.com/office/drawing/2014/main" val="2485101461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2396753383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1928543864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4259065983"/>
                    </a:ext>
                  </a:extLst>
                </a:gridCol>
              </a:tblGrid>
              <a:tr h="42314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INFINITIVE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PAST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PARTICIPLE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MEANING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58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85586342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7275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90724097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4377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677056288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2C176C32-155B-4BD4-BFA4-3090EF34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39802"/>
              </p:ext>
            </p:extLst>
          </p:nvPr>
        </p:nvGraphicFramePr>
        <p:xfrm>
          <a:off x="5511528" y="1812888"/>
          <a:ext cx="3666480" cy="1797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20">
                  <a:extLst>
                    <a:ext uri="{9D8B030D-6E8A-4147-A177-3AD203B41FA5}">
                      <a16:colId xmlns:a16="http://schemas.microsoft.com/office/drawing/2014/main" val="2485101461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2396753383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1928543864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4259065983"/>
                    </a:ext>
                  </a:extLst>
                </a:gridCol>
              </a:tblGrid>
              <a:tr h="35959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INFINITIVE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PAST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PARTICIPLE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MEANING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581"/>
                  </a:ext>
                </a:extLst>
              </a:tr>
              <a:tr h="359591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85586342"/>
                  </a:ext>
                </a:extLst>
              </a:tr>
              <a:tr h="359591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72757"/>
                  </a:ext>
                </a:extLst>
              </a:tr>
              <a:tr h="359591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907240971"/>
                  </a:ext>
                </a:extLst>
              </a:tr>
              <a:tr h="359591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3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1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831656-28B0-4A24-A04C-4DD81E7E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BA3E739B-60E4-4CC1-8416-EC9308035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8312"/>
              </p:ext>
            </p:extLst>
          </p:nvPr>
        </p:nvGraphicFramePr>
        <p:xfrm>
          <a:off x="5347004" y="802791"/>
          <a:ext cx="3666480" cy="4231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20">
                  <a:extLst>
                    <a:ext uri="{9D8B030D-6E8A-4147-A177-3AD203B41FA5}">
                      <a16:colId xmlns:a16="http://schemas.microsoft.com/office/drawing/2014/main" val="2485101461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2396753383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1928543864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4259065983"/>
                    </a:ext>
                  </a:extLst>
                </a:gridCol>
              </a:tblGrid>
              <a:tr h="42314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INFINITIVE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PAST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PARTICIPLE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MEANING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58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85586342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7275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90724097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4377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677056288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0733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2509333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27669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1529068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270D558-A4E8-4A92-9F8A-311AA8ED0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71726"/>
              </p:ext>
            </p:extLst>
          </p:nvPr>
        </p:nvGraphicFramePr>
        <p:xfrm>
          <a:off x="911566" y="727569"/>
          <a:ext cx="3666480" cy="338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20">
                  <a:extLst>
                    <a:ext uri="{9D8B030D-6E8A-4147-A177-3AD203B41FA5}">
                      <a16:colId xmlns:a16="http://schemas.microsoft.com/office/drawing/2014/main" val="2485101461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2396753383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1928543864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4259065983"/>
                    </a:ext>
                  </a:extLst>
                </a:gridCol>
              </a:tblGrid>
              <a:tr h="42314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INFINITIVE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PAST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PARTICIPLE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MEANING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58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85586342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7275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90724097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4377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677056288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0733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2509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7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BA2880-68B2-48EC-B48C-4DFD95A0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D253D087-EAFD-4A96-8112-14438966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48806"/>
              </p:ext>
            </p:extLst>
          </p:nvPr>
        </p:nvGraphicFramePr>
        <p:xfrm>
          <a:off x="2954258" y="432109"/>
          <a:ext cx="3666480" cy="507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620">
                  <a:extLst>
                    <a:ext uri="{9D8B030D-6E8A-4147-A177-3AD203B41FA5}">
                      <a16:colId xmlns:a16="http://schemas.microsoft.com/office/drawing/2014/main" val="2485101461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2396753383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1928543864"/>
                    </a:ext>
                  </a:extLst>
                </a:gridCol>
                <a:gridCol w="916620">
                  <a:extLst>
                    <a:ext uri="{9D8B030D-6E8A-4147-A177-3AD203B41FA5}">
                      <a16:colId xmlns:a16="http://schemas.microsoft.com/office/drawing/2014/main" val="4259065983"/>
                    </a:ext>
                  </a:extLst>
                </a:gridCol>
              </a:tblGrid>
              <a:tr h="42314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INFINITIVE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PAST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PARTICIPLE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CHolacocacola" panose="02000603000000000000" pitchFamily="2" charset="0"/>
                          <a:ea typeface="CCHolacocacola" panose="02000603000000000000" pitchFamily="2" charset="0"/>
                        </a:rPr>
                        <a:t>MEANING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58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85586342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7275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90724097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4377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677056288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0733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25093330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27669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15290683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12673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CCHolacocacola" panose="02000603000000000000" pitchFamily="2" charset="0"/>
                        <a:ea typeface="CCHolacocacola" panose="02000603000000000000" pitchFamily="2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42933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10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E6633B-368A-443A-8C94-C67B9796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3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SOFT BRIGHTS">
      <a:dk1>
        <a:srgbClr val="000000"/>
      </a:dk1>
      <a:lt1>
        <a:srgbClr val="FFFFFF"/>
      </a:lt1>
      <a:dk2>
        <a:srgbClr val="80D0D8"/>
      </a:dk2>
      <a:lt2>
        <a:srgbClr val="C582CF"/>
      </a:lt2>
      <a:accent1>
        <a:srgbClr val="65C8B4"/>
      </a:accent1>
      <a:accent2>
        <a:srgbClr val="ACCC3E"/>
      </a:accent2>
      <a:accent3>
        <a:srgbClr val="FFE733"/>
      </a:accent3>
      <a:accent4>
        <a:srgbClr val="F3A51A"/>
      </a:accent4>
      <a:accent5>
        <a:srgbClr val="FF81A2"/>
      </a:accent5>
      <a:accent6>
        <a:srgbClr val="D60942"/>
      </a:accent6>
      <a:hlink>
        <a:srgbClr val="FF81A2"/>
      </a:hlink>
      <a:folHlink>
        <a:srgbClr val="3EB7C3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20</Words>
  <Application>Microsoft Office PowerPoint</Application>
  <PresentationFormat>A4 (210 x 297 mm)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CCHolacocacola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Sevilla</dc:creator>
  <cp:lastModifiedBy>Ana Sevilla</cp:lastModifiedBy>
  <cp:revision>29</cp:revision>
  <dcterms:created xsi:type="dcterms:W3CDTF">2021-03-14T17:38:57Z</dcterms:created>
  <dcterms:modified xsi:type="dcterms:W3CDTF">2022-08-09T18:56:11Z</dcterms:modified>
</cp:coreProperties>
</file>