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77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4BD82-FADE-4C4E-B9AC-336335851944}" type="datetimeFigureOut">
              <a:rPr lang="en-GB" smtClean="0"/>
              <a:t>31/08/2022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A4C78-592C-4332-8426-84F19FB1A37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93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4BD82-FADE-4C4E-B9AC-336335851944}" type="datetimeFigureOut">
              <a:rPr lang="en-GB" smtClean="0"/>
              <a:t>31/08/2022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A4C78-592C-4332-8426-84F19FB1A37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530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4528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Comic Sans MS" pitchFamily="66" charset="0"/>
              </a:rPr>
              <a:t>Añade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aquí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tu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texto</a:t>
            </a:r>
            <a:r>
              <a:rPr lang="en-GB" dirty="0">
                <a:latin typeface="Comic Sans MS" pitchFamily="66" charset="0"/>
              </a:rPr>
              <a:t>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432720" y="242088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Comic Sans MS" pitchFamily="66" charset="0"/>
              </a:rPr>
              <a:t>Añade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aquí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tu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texto</a:t>
            </a:r>
            <a:r>
              <a:rPr lang="en-GB" dirty="0">
                <a:latin typeface="Comic Sans MS" pitchFamily="66" charset="0"/>
              </a:rPr>
              <a:t>.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088904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latin typeface="Comic Sans MS" pitchFamily="66" charset="0"/>
              </a:rPr>
              <a:t>Añade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aquí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tu</a:t>
            </a:r>
            <a:r>
              <a:rPr lang="en-GB" dirty="0">
                <a:latin typeface="Comic Sans MS" pitchFamily="66" charset="0"/>
              </a:rPr>
              <a:t> </a:t>
            </a:r>
            <a:r>
              <a:rPr lang="en-GB" dirty="0" err="1">
                <a:latin typeface="Comic Sans MS" pitchFamily="66" charset="0"/>
              </a:rPr>
              <a:t>texto</a:t>
            </a:r>
            <a:r>
              <a:rPr lang="en-GB" dirty="0">
                <a:latin typeface="Comic Sans MS" pitchFamily="66" charset="0"/>
              </a:rPr>
              <a:t>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790084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Añade aquí tu texto.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501483" y="241290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Añade aquí tu texto.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928663" y="5373216"/>
            <a:ext cx="730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itchFamily="66" charset="0"/>
              </a:rPr>
              <a:t>Añade aquí tu texto. </a:t>
            </a:r>
          </a:p>
        </p:txBody>
      </p:sp>
    </p:spTree>
    <p:extLst>
      <p:ext uri="{BB962C8B-B14F-4D97-AF65-F5344CB8AC3E}">
        <p14:creationId xmlns:p14="http://schemas.microsoft.com/office/powerpoint/2010/main" val="376479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4528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Afegeix ací el teu text.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432720" y="242088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Afegeix ací el teu text.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088904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Afegeix ací el teu text.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790084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Afegeix ací el teu text.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501483" y="241290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Afegeix ací el teu text.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928663" y="5373216"/>
            <a:ext cx="730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Comic Sans MS" pitchFamily="66" charset="0"/>
              </a:rPr>
              <a:t>Afegeix ací el teu text. </a:t>
            </a:r>
          </a:p>
        </p:txBody>
      </p:sp>
    </p:spTree>
    <p:extLst>
      <p:ext uri="{BB962C8B-B14F-4D97-AF65-F5344CB8AC3E}">
        <p14:creationId xmlns:p14="http://schemas.microsoft.com/office/powerpoint/2010/main" val="2195176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04528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Comic Sans MS" pitchFamily="66" charset="0"/>
              </a:rPr>
              <a:t>Add your text here.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432720" y="2420887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Add your text here.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088904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Add your text here.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790084" y="242088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Add your text here.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501483" y="241290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latin typeface="Comic Sans MS" pitchFamily="66" charset="0"/>
              </a:rPr>
              <a:t>Add your text here. 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928663" y="5373216"/>
            <a:ext cx="7301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itchFamily="66" charset="0"/>
              </a:rPr>
              <a:t>Add your text here.  </a:t>
            </a:r>
          </a:p>
        </p:txBody>
      </p:sp>
    </p:spTree>
    <p:extLst>
      <p:ext uri="{BB962C8B-B14F-4D97-AF65-F5344CB8AC3E}">
        <p14:creationId xmlns:p14="http://schemas.microsoft.com/office/powerpoint/2010/main" val="1713058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F08E024-F225-E198-3909-790F6BADD7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946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96</Words>
  <Application>Microsoft Office PowerPoint</Application>
  <PresentationFormat>A4 (210 x 297 mm)</PresentationFormat>
  <Paragraphs>18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Comic Sans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</dc:creator>
  <cp:lastModifiedBy>Ana Sevilla</cp:lastModifiedBy>
  <cp:revision>6</cp:revision>
  <dcterms:created xsi:type="dcterms:W3CDTF">2020-03-13T20:03:54Z</dcterms:created>
  <dcterms:modified xsi:type="dcterms:W3CDTF">2022-08-31T20:17:45Z</dcterms:modified>
</cp:coreProperties>
</file>