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8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8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</p:sldIdLst>
  <p:sldSz cx="6858000" cy="9906000" type="A4"/>
  <p:notesSz cx="6858000" cy="9144000"/>
  <p:embeddedFontLst>
    <p:embeddedFont>
      <p:font typeface="BNHeightsBlvd" panose="02000603000000000000" pitchFamily="2" charset="0"/>
      <p:regular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Calibri Light" panose="020F0302020204030204" pitchFamily="34" charset="0"/>
      <p:regular r:id="rId43"/>
      <p:italic r:id="rId4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255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3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1390E-5126-40CB-A366-3E5677F15BAE}" type="datetimeFigureOut">
              <a:rPr lang="es-ES" smtClean="0"/>
              <a:t>04/09/2022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B4415-1346-4FA1-9132-BE82DD7A991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7737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1390E-5126-40CB-A366-3E5677F15BAE}" type="datetimeFigureOut">
              <a:rPr lang="es-ES" smtClean="0"/>
              <a:t>04/09/2022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B4415-1346-4FA1-9132-BE82DD7A991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9657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1390E-5126-40CB-A366-3E5677F15BAE}" type="datetimeFigureOut">
              <a:rPr lang="es-ES" smtClean="0"/>
              <a:t>04/09/2022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B4415-1346-4FA1-9132-BE82DD7A991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3380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1390E-5126-40CB-A366-3E5677F15BAE}" type="datetimeFigureOut">
              <a:rPr lang="es-ES" smtClean="0"/>
              <a:t>04/09/2022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B4415-1346-4FA1-9132-BE82DD7A991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6688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1390E-5126-40CB-A366-3E5677F15BAE}" type="datetimeFigureOut">
              <a:rPr lang="es-ES" smtClean="0"/>
              <a:t>04/09/2022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B4415-1346-4FA1-9132-BE82DD7A991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1647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1390E-5126-40CB-A366-3E5677F15BAE}" type="datetimeFigureOut">
              <a:rPr lang="es-ES" smtClean="0"/>
              <a:t>04/09/2022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B4415-1346-4FA1-9132-BE82DD7A991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2587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1390E-5126-40CB-A366-3E5677F15BAE}" type="datetimeFigureOut">
              <a:rPr lang="es-ES" smtClean="0"/>
              <a:t>04/09/2022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B4415-1346-4FA1-9132-BE82DD7A991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3720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1390E-5126-40CB-A366-3E5677F15BAE}" type="datetimeFigureOut">
              <a:rPr lang="es-ES" smtClean="0"/>
              <a:t>04/09/2022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B4415-1346-4FA1-9132-BE82DD7A991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7112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1390E-5126-40CB-A366-3E5677F15BAE}" type="datetimeFigureOut">
              <a:rPr lang="es-ES" smtClean="0"/>
              <a:t>04/09/2022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B4415-1346-4FA1-9132-BE82DD7A991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24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1390E-5126-40CB-A366-3E5677F15BAE}" type="datetimeFigureOut">
              <a:rPr lang="es-ES" smtClean="0"/>
              <a:t>04/09/2022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B4415-1346-4FA1-9132-BE82DD7A991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6165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1390E-5126-40CB-A366-3E5677F15BAE}" type="datetimeFigureOut">
              <a:rPr lang="es-ES" smtClean="0"/>
              <a:t>04/09/2022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B4415-1346-4FA1-9132-BE82DD7A991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3592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1390E-5126-40CB-A366-3E5677F15BAE}" type="datetimeFigureOut">
              <a:rPr lang="es-ES" smtClean="0"/>
              <a:t>04/09/2022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B4415-1346-4FA1-9132-BE82DD7A991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1879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98E6B77-3317-B2F9-C89B-935EE1D2B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4" y="-23544"/>
            <a:ext cx="6841776" cy="992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452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115F1D5-9772-BA9D-AB77-726340EED7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941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0F32946-D858-F83F-E485-373904082F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552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9A94A31-E192-C0E4-8CDE-1D4907DE96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761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CE779C89-3F5B-DFD7-4B4A-079BC8A65D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1590"/>
            <a:ext cx="6858000" cy="1002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443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BD1C33E-F2DF-474F-70C1-3EF620765F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7EACFBBE-F6BE-0B5D-2C1D-DED9B0410280}"/>
              </a:ext>
            </a:extLst>
          </p:cNvPr>
          <p:cNvSpPr txBox="1"/>
          <p:nvPr/>
        </p:nvSpPr>
        <p:spPr>
          <a:xfrm>
            <a:off x="1130300" y="2197100"/>
            <a:ext cx="4622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800" dirty="0">
                <a:solidFill>
                  <a:schemeClr val="bg1"/>
                </a:solidFill>
                <a:latin typeface="BNHeightsBlvd" panose="02000603000000000000" pitchFamily="2" charset="0"/>
                <a:ea typeface="BNHeightsBlvd" panose="02000603000000000000" pitchFamily="2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75748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CB90601-58F7-4E03-7796-5779E81E8C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1638BE3-6436-EB79-AF50-222BBBB20A7E}"/>
              </a:ext>
            </a:extLst>
          </p:cNvPr>
          <p:cNvSpPr txBox="1"/>
          <p:nvPr/>
        </p:nvSpPr>
        <p:spPr>
          <a:xfrm>
            <a:off x="1117600" y="2197100"/>
            <a:ext cx="46355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800" dirty="0">
                <a:solidFill>
                  <a:schemeClr val="bg1"/>
                </a:solidFill>
                <a:latin typeface="BNHeightsBlvd" panose="02000603000000000000" pitchFamily="2" charset="0"/>
                <a:ea typeface="BNHeightsBlvd" panose="02000603000000000000" pitchFamily="2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2862828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8A17B6C-4D2D-A98A-7CAA-079AE574DD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42D25DF-49A9-D283-1C83-E26D900C0813}"/>
              </a:ext>
            </a:extLst>
          </p:cNvPr>
          <p:cNvSpPr txBox="1"/>
          <p:nvPr/>
        </p:nvSpPr>
        <p:spPr>
          <a:xfrm>
            <a:off x="1079500" y="2197100"/>
            <a:ext cx="4673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800" dirty="0">
                <a:solidFill>
                  <a:schemeClr val="bg1"/>
                </a:solidFill>
                <a:latin typeface="BNHeightsBlvd" panose="02000603000000000000" pitchFamily="2" charset="0"/>
                <a:ea typeface="BNHeightsBlvd" panose="02000603000000000000" pitchFamily="2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535893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A7A6B12-446D-CD6B-AC5F-0F37E62DA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007A787-9D8F-9310-0C90-63CB8044B657}"/>
              </a:ext>
            </a:extLst>
          </p:cNvPr>
          <p:cNvSpPr txBox="1"/>
          <p:nvPr/>
        </p:nvSpPr>
        <p:spPr>
          <a:xfrm>
            <a:off x="1079500" y="2197100"/>
            <a:ext cx="4673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800" dirty="0">
                <a:solidFill>
                  <a:schemeClr val="bg1"/>
                </a:solidFill>
                <a:latin typeface="BNHeightsBlvd" panose="02000603000000000000" pitchFamily="2" charset="0"/>
                <a:ea typeface="BNHeightsBlvd" panose="02000603000000000000" pitchFamily="2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42093572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63FFE83-7AFE-20B2-871B-2A8A0F4EF1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033F7C7-7018-23DE-16D8-DBE1A8BB141E}"/>
              </a:ext>
            </a:extLst>
          </p:cNvPr>
          <p:cNvSpPr txBox="1"/>
          <p:nvPr/>
        </p:nvSpPr>
        <p:spPr>
          <a:xfrm>
            <a:off x="1079500" y="2197100"/>
            <a:ext cx="4673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800" dirty="0">
                <a:solidFill>
                  <a:schemeClr val="bg1"/>
                </a:solidFill>
                <a:latin typeface="BNHeightsBlvd" panose="02000603000000000000" pitchFamily="2" charset="0"/>
                <a:ea typeface="BNHeightsBlvd" panose="02000603000000000000" pitchFamily="2" charset="0"/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31977999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7B09921-990F-E0C3-9FDC-D3C421CA55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204803C-CCC8-20E2-6D94-BA307AA6071D}"/>
              </a:ext>
            </a:extLst>
          </p:cNvPr>
          <p:cNvSpPr txBox="1"/>
          <p:nvPr/>
        </p:nvSpPr>
        <p:spPr>
          <a:xfrm>
            <a:off x="1079500" y="2197100"/>
            <a:ext cx="4673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800" dirty="0">
                <a:solidFill>
                  <a:schemeClr val="bg1"/>
                </a:solidFill>
                <a:latin typeface="BNHeightsBlvd" panose="02000603000000000000" pitchFamily="2" charset="0"/>
                <a:ea typeface="BNHeightsBlvd" panose="02000603000000000000" pitchFamily="2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435001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BD1C33E-F2DF-474F-70C1-3EF620765F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9830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67BD9D7-992C-7C6F-97B3-A1F5465B79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38D293D-A987-AB7C-DAE6-03056E64A145}"/>
              </a:ext>
            </a:extLst>
          </p:cNvPr>
          <p:cNvSpPr txBox="1"/>
          <p:nvPr/>
        </p:nvSpPr>
        <p:spPr>
          <a:xfrm>
            <a:off x="1079500" y="2197100"/>
            <a:ext cx="4673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800" dirty="0">
                <a:solidFill>
                  <a:schemeClr val="bg1"/>
                </a:solidFill>
                <a:latin typeface="BNHeightsBlvd" panose="02000603000000000000" pitchFamily="2" charset="0"/>
                <a:ea typeface="BNHeightsBlvd" panose="02000603000000000000" pitchFamily="2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42323587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7973C66-EFE9-ECAC-BD2A-06740AD2BF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5642F0D-C1CC-1DC1-C1E9-7971C070260D}"/>
              </a:ext>
            </a:extLst>
          </p:cNvPr>
          <p:cNvSpPr txBox="1"/>
          <p:nvPr/>
        </p:nvSpPr>
        <p:spPr>
          <a:xfrm>
            <a:off x="1079500" y="2197100"/>
            <a:ext cx="4673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800" dirty="0">
                <a:solidFill>
                  <a:schemeClr val="bg1"/>
                </a:solidFill>
                <a:latin typeface="BNHeightsBlvd" panose="02000603000000000000" pitchFamily="2" charset="0"/>
                <a:ea typeface="BNHeightsBlvd" panose="02000603000000000000" pitchFamily="2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9304043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115F1D5-9772-BA9D-AB77-726340EED7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3FC4D04-58D3-60A6-CAAC-8BF06B6054D7}"/>
              </a:ext>
            </a:extLst>
          </p:cNvPr>
          <p:cNvSpPr txBox="1"/>
          <p:nvPr/>
        </p:nvSpPr>
        <p:spPr>
          <a:xfrm>
            <a:off x="1079500" y="2197100"/>
            <a:ext cx="4673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800" dirty="0">
                <a:solidFill>
                  <a:schemeClr val="bg1"/>
                </a:solidFill>
                <a:latin typeface="BNHeightsBlvd" panose="02000603000000000000" pitchFamily="2" charset="0"/>
                <a:ea typeface="BNHeightsBlvd" panose="02000603000000000000" pitchFamily="2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9388230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0F32946-D858-F83F-E485-373904082F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949CBB0-CEEE-E0CB-8736-46DFDFA77E7D}"/>
              </a:ext>
            </a:extLst>
          </p:cNvPr>
          <p:cNvSpPr txBox="1"/>
          <p:nvPr/>
        </p:nvSpPr>
        <p:spPr>
          <a:xfrm>
            <a:off x="1079500" y="2197100"/>
            <a:ext cx="4673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800" dirty="0">
                <a:solidFill>
                  <a:schemeClr val="bg1"/>
                </a:solidFill>
                <a:latin typeface="BNHeightsBlvd" panose="02000603000000000000" pitchFamily="2" charset="0"/>
                <a:ea typeface="BNHeightsBlvd" panose="02000603000000000000" pitchFamily="2" charset="0"/>
              </a:rPr>
              <a:t>@</a:t>
            </a:r>
          </a:p>
        </p:txBody>
      </p:sp>
    </p:spTree>
    <p:extLst>
      <p:ext uri="{BB962C8B-B14F-4D97-AF65-F5344CB8AC3E}">
        <p14:creationId xmlns:p14="http://schemas.microsoft.com/office/powerpoint/2010/main" val="42193484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9A94A31-E192-C0E4-8CDE-1D4907DE96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74EDB6F-2111-F6BD-6413-82CC8CB23421}"/>
              </a:ext>
            </a:extLst>
          </p:cNvPr>
          <p:cNvSpPr txBox="1"/>
          <p:nvPr/>
        </p:nvSpPr>
        <p:spPr>
          <a:xfrm>
            <a:off x="1079500" y="2197100"/>
            <a:ext cx="4673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800" dirty="0">
                <a:solidFill>
                  <a:schemeClr val="bg1"/>
                </a:solidFill>
                <a:latin typeface="BNHeightsBlvd" panose="02000603000000000000" pitchFamily="2" charset="0"/>
                <a:ea typeface="BNHeightsBlvd" panose="02000603000000000000" pitchFamily="2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4596926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E85CC5F-FFCE-9846-32A2-077FDD264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3" y="-8515"/>
            <a:ext cx="6852117" cy="991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7567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BD1C33E-F2DF-474F-70C1-3EF620765F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107BA440-2B56-0963-C574-C73CE13A946E}"/>
              </a:ext>
            </a:extLst>
          </p:cNvPr>
          <p:cNvSpPr/>
          <p:nvPr/>
        </p:nvSpPr>
        <p:spPr>
          <a:xfrm>
            <a:off x="1447800" y="2235200"/>
            <a:ext cx="3962400" cy="396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CC97D10-FA18-07CB-7A8B-C73E0428DCB0}"/>
              </a:ext>
            </a:extLst>
          </p:cNvPr>
          <p:cNvSpPr txBox="1"/>
          <p:nvPr/>
        </p:nvSpPr>
        <p:spPr>
          <a:xfrm>
            <a:off x="1092200" y="2631350"/>
            <a:ext cx="4673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0" dirty="0">
                <a:latin typeface="BNHeightsBlvd" panose="02000603000000000000" pitchFamily="2" charset="0"/>
                <a:ea typeface="BNHeightsBlvd" panose="02000603000000000000" pitchFamily="2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9111935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CB90601-58F7-4E03-7796-5779E81E8C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446C12E6-E96E-FCC8-8560-9CB979BD5C04}"/>
              </a:ext>
            </a:extLst>
          </p:cNvPr>
          <p:cNvSpPr/>
          <p:nvPr/>
        </p:nvSpPr>
        <p:spPr>
          <a:xfrm>
            <a:off x="1447800" y="2235200"/>
            <a:ext cx="3962400" cy="396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A156045-4085-4BAB-5F2C-C0204D1F33C0}"/>
              </a:ext>
            </a:extLst>
          </p:cNvPr>
          <p:cNvSpPr txBox="1"/>
          <p:nvPr/>
        </p:nvSpPr>
        <p:spPr>
          <a:xfrm>
            <a:off x="1092200" y="2631350"/>
            <a:ext cx="4673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0" dirty="0">
                <a:latin typeface="BNHeightsBlvd" panose="02000603000000000000" pitchFamily="2" charset="0"/>
                <a:ea typeface="BNHeightsBlvd" panose="02000603000000000000" pitchFamily="2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19369761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8A17B6C-4D2D-A98A-7CAA-079AE574DD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EEB3DA72-BF86-73ED-8701-EE9B80588343}"/>
              </a:ext>
            </a:extLst>
          </p:cNvPr>
          <p:cNvSpPr/>
          <p:nvPr/>
        </p:nvSpPr>
        <p:spPr>
          <a:xfrm>
            <a:off x="1447800" y="2235200"/>
            <a:ext cx="3962400" cy="396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D5E090E-B3BB-4EE5-A648-B93088660074}"/>
              </a:ext>
            </a:extLst>
          </p:cNvPr>
          <p:cNvSpPr txBox="1"/>
          <p:nvPr/>
        </p:nvSpPr>
        <p:spPr>
          <a:xfrm>
            <a:off x="1092200" y="2631350"/>
            <a:ext cx="4673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0" dirty="0">
                <a:latin typeface="BNHeightsBlvd" panose="02000603000000000000" pitchFamily="2" charset="0"/>
                <a:ea typeface="BNHeightsBlvd" panose="02000603000000000000" pitchFamily="2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677421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A7A6B12-446D-CD6B-AC5F-0F37E62DA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542BC485-B8BE-063A-AAE9-B1CE28D894A0}"/>
              </a:ext>
            </a:extLst>
          </p:cNvPr>
          <p:cNvSpPr/>
          <p:nvPr/>
        </p:nvSpPr>
        <p:spPr>
          <a:xfrm>
            <a:off x="1447800" y="2235200"/>
            <a:ext cx="3962400" cy="396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E4975F4-0F0B-A51D-8EF8-9A727BA40A6C}"/>
              </a:ext>
            </a:extLst>
          </p:cNvPr>
          <p:cNvSpPr txBox="1"/>
          <p:nvPr/>
        </p:nvSpPr>
        <p:spPr>
          <a:xfrm>
            <a:off x="1092200" y="2631350"/>
            <a:ext cx="4673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0" dirty="0">
                <a:latin typeface="BNHeightsBlvd" panose="02000603000000000000" pitchFamily="2" charset="0"/>
                <a:ea typeface="BNHeightsBlvd" panose="02000603000000000000" pitchFamily="2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154400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CB90601-58F7-4E03-7796-5779E81E8C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4450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63FFE83-7AFE-20B2-871B-2A8A0F4EF1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4DA076FA-A1A1-D24B-BBFA-2B92A8679FF6}"/>
              </a:ext>
            </a:extLst>
          </p:cNvPr>
          <p:cNvSpPr/>
          <p:nvPr/>
        </p:nvSpPr>
        <p:spPr>
          <a:xfrm>
            <a:off x="1447800" y="2235200"/>
            <a:ext cx="3962400" cy="396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23F4BA9-0C31-7B4D-96C1-81A4C1C86CEE}"/>
              </a:ext>
            </a:extLst>
          </p:cNvPr>
          <p:cNvSpPr txBox="1"/>
          <p:nvPr/>
        </p:nvSpPr>
        <p:spPr>
          <a:xfrm>
            <a:off x="1092200" y="2631350"/>
            <a:ext cx="4673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0" dirty="0">
                <a:latin typeface="BNHeightsBlvd" panose="02000603000000000000" pitchFamily="2" charset="0"/>
                <a:ea typeface="BNHeightsBlvd" panose="02000603000000000000" pitchFamily="2" charset="0"/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16137822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7B09921-990F-E0C3-9FDC-D3C421CA55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F29BCC69-2881-953D-B236-C827FF0912D4}"/>
              </a:ext>
            </a:extLst>
          </p:cNvPr>
          <p:cNvSpPr/>
          <p:nvPr/>
        </p:nvSpPr>
        <p:spPr>
          <a:xfrm>
            <a:off x="1447800" y="2235200"/>
            <a:ext cx="3962400" cy="396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A699AC7-FBA8-A2A0-D08B-6CB9FE8067C8}"/>
              </a:ext>
            </a:extLst>
          </p:cNvPr>
          <p:cNvSpPr txBox="1"/>
          <p:nvPr/>
        </p:nvSpPr>
        <p:spPr>
          <a:xfrm>
            <a:off x="1092200" y="2631350"/>
            <a:ext cx="4673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0" dirty="0">
                <a:latin typeface="BNHeightsBlvd" panose="02000603000000000000" pitchFamily="2" charset="0"/>
                <a:ea typeface="BNHeightsBlvd" panose="02000603000000000000" pitchFamily="2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25647671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67BD9D7-992C-7C6F-97B3-A1F5465B79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3A280E41-2E3D-97E7-2711-CA3A4166D7A2}"/>
              </a:ext>
            </a:extLst>
          </p:cNvPr>
          <p:cNvSpPr/>
          <p:nvPr/>
        </p:nvSpPr>
        <p:spPr>
          <a:xfrm>
            <a:off x="1447800" y="2235200"/>
            <a:ext cx="3962400" cy="396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B190ED2-768A-3372-B327-57F86340AD52}"/>
              </a:ext>
            </a:extLst>
          </p:cNvPr>
          <p:cNvSpPr txBox="1"/>
          <p:nvPr/>
        </p:nvSpPr>
        <p:spPr>
          <a:xfrm>
            <a:off x="1092200" y="2631350"/>
            <a:ext cx="4673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0" dirty="0">
                <a:latin typeface="BNHeightsBlvd" panose="02000603000000000000" pitchFamily="2" charset="0"/>
                <a:ea typeface="BNHeightsBlvd" panose="02000603000000000000" pitchFamily="2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9644380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7973C66-EFE9-ECAC-BD2A-06740AD2BF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7749DBA7-B027-E61D-F276-CD0D09C30942}"/>
              </a:ext>
            </a:extLst>
          </p:cNvPr>
          <p:cNvSpPr/>
          <p:nvPr/>
        </p:nvSpPr>
        <p:spPr>
          <a:xfrm>
            <a:off x="1447800" y="2235200"/>
            <a:ext cx="3962400" cy="396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283FC01-AE88-6EF9-4CAB-38B06F22A387}"/>
              </a:ext>
            </a:extLst>
          </p:cNvPr>
          <p:cNvSpPr txBox="1"/>
          <p:nvPr/>
        </p:nvSpPr>
        <p:spPr>
          <a:xfrm>
            <a:off x="1092200" y="2631350"/>
            <a:ext cx="4673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0" dirty="0">
                <a:latin typeface="BNHeightsBlvd" panose="02000603000000000000" pitchFamily="2" charset="0"/>
                <a:ea typeface="BNHeightsBlvd" panose="02000603000000000000" pitchFamily="2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7427404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115F1D5-9772-BA9D-AB77-726340EED7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0E19BAFF-31EE-A6CA-4C98-2F4D5B848590}"/>
              </a:ext>
            </a:extLst>
          </p:cNvPr>
          <p:cNvSpPr/>
          <p:nvPr/>
        </p:nvSpPr>
        <p:spPr>
          <a:xfrm>
            <a:off x="1447800" y="2235200"/>
            <a:ext cx="3962400" cy="396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39699AB-ABE6-9688-3744-3DA1C5083BF2}"/>
              </a:ext>
            </a:extLst>
          </p:cNvPr>
          <p:cNvSpPr txBox="1"/>
          <p:nvPr/>
        </p:nvSpPr>
        <p:spPr>
          <a:xfrm>
            <a:off x="1092200" y="2631350"/>
            <a:ext cx="4673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0" dirty="0">
                <a:latin typeface="BNHeightsBlvd" panose="02000603000000000000" pitchFamily="2" charset="0"/>
                <a:ea typeface="BNHeightsBlvd" panose="02000603000000000000" pitchFamily="2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41441798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0F32946-D858-F83F-E485-373904082F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219F0926-9198-0A0A-39F9-B3437A0BC937}"/>
              </a:ext>
            </a:extLst>
          </p:cNvPr>
          <p:cNvSpPr/>
          <p:nvPr/>
        </p:nvSpPr>
        <p:spPr>
          <a:xfrm>
            <a:off x="1447800" y="2235200"/>
            <a:ext cx="3962400" cy="396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DB585F2-24F7-0E4C-5285-75D3753D24CD}"/>
              </a:ext>
            </a:extLst>
          </p:cNvPr>
          <p:cNvSpPr txBox="1"/>
          <p:nvPr/>
        </p:nvSpPr>
        <p:spPr>
          <a:xfrm>
            <a:off x="1092200" y="2631350"/>
            <a:ext cx="4673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0" dirty="0">
                <a:latin typeface="BNHeightsBlvd" panose="02000603000000000000" pitchFamily="2" charset="0"/>
                <a:ea typeface="BNHeightsBlvd" panose="02000603000000000000" pitchFamily="2" charset="0"/>
              </a:rPr>
              <a:t>@</a:t>
            </a:r>
          </a:p>
        </p:txBody>
      </p:sp>
    </p:spTree>
    <p:extLst>
      <p:ext uri="{BB962C8B-B14F-4D97-AF65-F5344CB8AC3E}">
        <p14:creationId xmlns:p14="http://schemas.microsoft.com/office/powerpoint/2010/main" val="19229323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9A94A31-E192-C0E4-8CDE-1D4907DE96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B3D6965E-9DAB-15C1-1FFC-4535090609B1}"/>
              </a:ext>
            </a:extLst>
          </p:cNvPr>
          <p:cNvSpPr/>
          <p:nvPr/>
        </p:nvSpPr>
        <p:spPr>
          <a:xfrm>
            <a:off x="1447800" y="2235200"/>
            <a:ext cx="3962400" cy="396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D6B35A2-6956-202E-2D6F-14B5A421FB3C}"/>
              </a:ext>
            </a:extLst>
          </p:cNvPr>
          <p:cNvSpPr txBox="1"/>
          <p:nvPr/>
        </p:nvSpPr>
        <p:spPr>
          <a:xfrm>
            <a:off x="1092200" y="2631350"/>
            <a:ext cx="4673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0" dirty="0">
                <a:latin typeface="BNHeightsBlvd" panose="02000603000000000000" pitchFamily="2" charset="0"/>
                <a:ea typeface="BNHeightsBlvd" panose="02000603000000000000" pitchFamily="2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548750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8A17B6C-4D2D-A98A-7CAA-079AE574DD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947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A7A6B12-446D-CD6B-AC5F-0F37E62DA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883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63FFE83-7AFE-20B2-871B-2A8A0F4EF1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24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7B09921-990F-E0C3-9FDC-D3C421CA55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324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67BD9D7-992C-7C6F-97B3-A1F5465B79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832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7973C66-EFE9-ECAC-BD2A-06740AD2BF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4627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</TotalTime>
  <Words>22</Words>
  <Application>Microsoft Office PowerPoint</Application>
  <PresentationFormat>A4 (210 x 297 mm)</PresentationFormat>
  <Paragraphs>22</Paragraphs>
  <Slides>36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1" baseType="lpstr">
      <vt:lpstr>Calibri</vt:lpstr>
      <vt:lpstr>BNHeightsBlvd</vt:lpstr>
      <vt:lpstr>Arial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Sevilla</dc:creator>
  <cp:lastModifiedBy>Ana Sevilla</cp:lastModifiedBy>
  <cp:revision>4</cp:revision>
  <dcterms:created xsi:type="dcterms:W3CDTF">2022-09-04T16:55:18Z</dcterms:created>
  <dcterms:modified xsi:type="dcterms:W3CDTF">2022-09-04T17:17:17Z</dcterms:modified>
</cp:coreProperties>
</file>