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</p:sldIdLst>
  <p:sldSz cx="6858000" cy="9906000" type="A4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MJIPutASpellOnYou" panose="02000603000000000000" pitchFamily="2" charset="0"/>
      <p:regular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5CB"/>
    <a:srgbClr val="F8B36A"/>
    <a:srgbClr val="F8E7DC"/>
    <a:srgbClr val="F0CAB0"/>
    <a:srgbClr val="E49786"/>
    <a:srgbClr val="EFF5F3"/>
    <a:srgbClr val="CBDFD8"/>
    <a:srgbClr val="DDE5E7"/>
    <a:srgbClr val="6E9098"/>
    <a:srgbClr val="FAEC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255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CD8C9-A0DB-4202-94BC-AC3AC5304B1C}" type="datetimeFigureOut">
              <a:rPr lang="es-ES" smtClean="0"/>
              <a:t>20/08/2022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514C-F03A-49D8-A3B5-E0F9F9564E4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98157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CD8C9-A0DB-4202-94BC-AC3AC5304B1C}" type="datetimeFigureOut">
              <a:rPr lang="es-ES" smtClean="0"/>
              <a:t>20/08/2022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514C-F03A-49D8-A3B5-E0F9F9564E4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16334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CD8C9-A0DB-4202-94BC-AC3AC5304B1C}" type="datetimeFigureOut">
              <a:rPr lang="es-ES" smtClean="0"/>
              <a:t>20/08/2022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514C-F03A-49D8-A3B5-E0F9F9564E4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81559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CD8C9-A0DB-4202-94BC-AC3AC5304B1C}" type="datetimeFigureOut">
              <a:rPr lang="es-ES" smtClean="0"/>
              <a:t>20/08/2022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514C-F03A-49D8-A3B5-E0F9F9564E4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57238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CD8C9-A0DB-4202-94BC-AC3AC5304B1C}" type="datetimeFigureOut">
              <a:rPr lang="es-ES" smtClean="0"/>
              <a:t>20/08/2022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514C-F03A-49D8-A3B5-E0F9F9564E4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55366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CD8C9-A0DB-4202-94BC-AC3AC5304B1C}" type="datetimeFigureOut">
              <a:rPr lang="es-ES" smtClean="0"/>
              <a:t>20/08/2022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514C-F03A-49D8-A3B5-E0F9F9564E4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60299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CD8C9-A0DB-4202-94BC-AC3AC5304B1C}" type="datetimeFigureOut">
              <a:rPr lang="es-ES" smtClean="0"/>
              <a:t>20/08/2022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514C-F03A-49D8-A3B5-E0F9F9564E4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78253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CD8C9-A0DB-4202-94BC-AC3AC5304B1C}" type="datetimeFigureOut">
              <a:rPr lang="es-ES" smtClean="0"/>
              <a:t>20/08/2022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514C-F03A-49D8-A3B5-E0F9F9564E4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75492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CD8C9-A0DB-4202-94BC-AC3AC5304B1C}" type="datetimeFigureOut">
              <a:rPr lang="es-ES" smtClean="0"/>
              <a:t>20/08/2022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514C-F03A-49D8-A3B5-E0F9F9564E4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95118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CD8C9-A0DB-4202-94BC-AC3AC5304B1C}" type="datetimeFigureOut">
              <a:rPr lang="es-ES" smtClean="0"/>
              <a:t>20/08/2022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514C-F03A-49D8-A3B5-E0F9F9564E4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68919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CD8C9-A0DB-4202-94BC-AC3AC5304B1C}" type="datetimeFigureOut">
              <a:rPr lang="es-ES" smtClean="0"/>
              <a:t>20/08/2022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514C-F03A-49D8-A3B5-E0F9F9564E4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68861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CD8C9-A0DB-4202-94BC-AC3AC5304B1C}" type="datetimeFigureOut">
              <a:rPr lang="es-ES" smtClean="0"/>
              <a:t>20/08/2022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D514C-F03A-49D8-A3B5-E0F9F9564E4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46606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6998C3CC-AA5C-9827-85DB-E0E7631B6D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A88FF78-418A-9521-16A5-532B2AEDACD5}"/>
              </a:ext>
            </a:extLst>
          </p:cNvPr>
          <p:cNvSpPr txBox="1"/>
          <p:nvPr/>
        </p:nvSpPr>
        <p:spPr>
          <a:xfrm>
            <a:off x="516730" y="729316"/>
            <a:ext cx="34918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500" dirty="0">
                <a:latin typeface="MJIPutASpellOnYou" panose="02000603000000000000" pitchFamily="2" charset="0"/>
                <a:ea typeface="MJIPutASpellOnYou" panose="02000603000000000000" pitchFamily="2" charset="0"/>
              </a:rPr>
              <a:t>Nombre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5DD3CC3-3ECE-F0AB-7429-CDEB8671A3A9}"/>
              </a:ext>
            </a:extLst>
          </p:cNvPr>
          <p:cNvSpPr txBox="1"/>
          <p:nvPr/>
        </p:nvSpPr>
        <p:spPr>
          <a:xfrm>
            <a:off x="494775" y="3081280"/>
            <a:ext cx="34918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500" dirty="0">
                <a:latin typeface="MJIPutASpellOnYou" panose="02000603000000000000" pitchFamily="2" charset="0"/>
                <a:ea typeface="MJIPutASpellOnYou" panose="02000603000000000000" pitchFamily="2" charset="0"/>
              </a:rPr>
              <a:t>Nombre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9CCBDA6-94E7-04C7-9BB8-6FE93055E2FF}"/>
              </a:ext>
            </a:extLst>
          </p:cNvPr>
          <p:cNvSpPr txBox="1"/>
          <p:nvPr/>
        </p:nvSpPr>
        <p:spPr>
          <a:xfrm>
            <a:off x="472820" y="5434386"/>
            <a:ext cx="34918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500" dirty="0">
                <a:latin typeface="MJIPutASpellOnYou" panose="02000603000000000000" pitchFamily="2" charset="0"/>
                <a:ea typeface="MJIPutASpellOnYou" panose="02000603000000000000" pitchFamily="2" charset="0"/>
              </a:rPr>
              <a:t>Nombre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C9853-1413-B454-03CD-E289C9F127E8}"/>
              </a:ext>
            </a:extLst>
          </p:cNvPr>
          <p:cNvSpPr txBox="1"/>
          <p:nvPr/>
        </p:nvSpPr>
        <p:spPr>
          <a:xfrm>
            <a:off x="450865" y="7786350"/>
            <a:ext cx="34918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500" dirty="0">
                <a:latin typeface="MJIPutASpellOnYou" panose="02000603000000000000" pitchFamily="2" charset="0"/>
                <a:ea typeface="MJIPutASpellOnYou" panose="02000603000000000000" pitchFamily="2" charset="0"/>
              </a:rPr>
              <a:t>Nombre</a:t>
            </a:r>
          </a:p>
        </p:txBody>
      </p:sp>
    </p:spTree>
    <p:extLst>
      <p:ext uri="{BB962C8B-B14F-4D97-AF65-F5344CB8AC3E}">
        <p14:creationId xmlns:p14="http://schemas.microsoft.com/office/powerpoint/2010/main" val="1727177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85113B2-AB30-4904-2EE8-E6A6F850F3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2D9E9A1-756E-BBF9-482C-6C7FDE8A4230}"/>
              </a:ext>
            </a:extLst>
          </p:cNvPr>
          <p:cNvSpPr txBox="1"/>
          <p:nvPr/>
        </p:nvSpPr>
        <p:spPr>
          <a:xfrm>
            <a:off x="516730" y="729316"/>
            <a:ext cx="34918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500" dirty="0">
                <a:latin typeface="MJIPutASpellOnYou" panose="02000603000000000000" pitchFamily="2" charset="0"/>
                <a:ea typeface="MJIPutASpellOnYou" panose="02000603000000000000" pitchFamily="2" charset="0"/>
              </a:rPr>
              <a:t>Nombre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A4223AA-E22B-9FB8-9AC0-BCFBECF6E01E}"/>
              </a:ext>
            </a:extLst>
          </p:cNvPr>
          <p:cNvSpPr txBox="1"/>
          <p:nvPr/>
        </p:nvSpPr>
        <p:spPr>
          <a:xfrm>
            <a:off x="494775" y="3081280"/>
            <a:ext cx="34918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500" dirty="0">
                <a:latin typeface="MJIPutASpellOnYou" panose="02000603000000000000" pitchFamily="2" charset="0"/>
                <a:ea typeface="MJIPutASpellOnYou" panose="02000603000000000000" pitchFamily="2" charset="0"/>
              </a:rPr>
              <a:t>Nombre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BF8D7D4-3D33-A21E-60AD-D0E1CD58AB06}"/>
              </a:ext>
            </a:extLst>
          </p:cNvPr>
          <p:cNvSpPr txBox="1"/>
          <p:nvPr/>
        </p:nvSpPr>
        <p:spPr>
          <a:xfrm>
            <a:off x="472820" y="5434386"/>
            <a:ext cx="34918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500" dirty="0">
                <a:latin typeface="MJIPutASpellOnYou" panose="02000603000000000000" pitchFamily="2" charset="0"/>
                <a:ea typeface="MJIPutASpellOnYou" panose="02000603000000000000" pitchFamily="2" charset="0"/>
              </a:rPr>
              <a:t>Nombre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2365ACE-67F7-ACC3-CB9E-E7FEC31AE82D}"/>
              </a:ext>
            </a:extLst>
          </p:cNvPr>
          <p:cNvSpPr txBox="1"/>
          <p:nvPr/>
        </p:nvSpPr>
        <p:spPr>
          <a:xfrm>
            <a:off x="450865" y="7786350"/>
            <a:ext cx="34918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500" dirty="0">
                <a:latin typeface="MJIPutASpellOnYou" panose="02000603000000000000" pitchFamily="2" charset="0"/>
                <a:ea typeface="MJIPutASpellOnYou" panose="02000603000000000000" pitchFamily="2" charset="0"/>
              </a:rPr>
              <a:t>Nombre</a:t>
            </a:r>
          </a:p>
        </p:txBody>
      </p:sp>
    </p:spTree>
    <p:extLst>
      <p:ext uri="{BB962C8B-B14F-4D97-AF65-F5344CB8AC3E}">
        <p14:creationId xmlns:p14="http://schemas.microsoft.com/office/powerpoint/2010/main" val="2270380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5DBF68E-3B05-7447-8D70-98E07F0068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91166EB-3981-B1C1-B173-124C3459E1AF}"/>
              </a:ext>
            </a:extLst>
          </p:cNvPr>
          <p:cNvSpPr txBox="1"/>
          <p:nvPr/>
        </p:nvSpPr>
        <p:spPr>
          <a:xfrm>
            <a:off x="516730" y="729316"/>
            <a:ext cx="34918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500" dirty="0">
                <a:latin typeface="MJIPutASpellOnYou" panose="02000603000000000000" pitchFamily="2" charset="0"/>
                <a:ea typeface="MJIPutASpellOnYou" panose="02000603000000000000" pitchFamily="2" charset="0"/>
              </a:rPr>
              <a:t>Nombre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379ED60-80A4-616E-0321-603BEA3B756E}"/>
              </a:ext>
            </a:extLst>
          </p:cNvPr>
          <p:cNvSpPr txBox="1"/>
          <p:nvPr/>
        </p:nvSpPr>
        <p:spPr>
          <a:xfrm>
            <a:off x="494775" y="3081280"/>
            <a:ext cx="34918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500" dirty="0">
                <a:latin typeface="MJIPutASpellOnYou" panose="02000603000000000000" pitchFamily="2" charset="0"/>
                <a:ea typeface="MJIPutASpellOnYou" panose="02000603000000000000" pitchFamily="2" charset="0"/>
              </a:rPr>
              <a:t>Nombre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3589DE6-B230-E7E9-F1C2-373E5079ACB7}"/>
              </a:ext>
            </a:extLst>
          </p:cNvPr>
          <p:cNvSpPr txBox="1"/>
          <p:nvPr/>
        </p:nvSpPr>
        <p:spPr>
          <a:xfrm>
            <a:off x="472820" y="5434386"/>
            <a:ext cx="34918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500" dirty="0">
                <a:latin typeface="MJIPutASpellOnYou" panose="02000603000000000000" pitchFamily="2" charset="0"/>
                <a:ea typeface="MJIPutASpellOnYou" panose="02000603000000000000" pitchFamily="2" charset="0"/>
              </a:rPr>
              <a:t>Nombre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0A9CFC0-00BB-ACCA-57DC-EDD41AEA0F88}"/>
              </a:ext>
            </a:extLst>
          </p:cNvPr>
          <p:cNvSpPr txBox="1"/>
          <p:nvPr/>
        </p:nvSpPr>
        <p:spPr>
          <a:xfrm>
            <a:off x="450865" y="7786350"/>
            <a:ext cx="34918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500" dirty="0">
                <a:latin typeface="MJIPutASpellOnYou" panose="02000603000000000000" pitchFamily="2" charset="0"/>
                <a:ea typeface="MJIPutASpellOnYou" panose="02000603000000000000" pitchFamily="2" charset="0"/>
              </a:rPr>
              <a:t>Nombre</a:t>
            </a:r>
          </a:p>
        </p:txBody>
      </p:sp>
    </p:spTree>
    <p:extLst>
      <p:ext uri="{BB962C8B-B14F-4D97-AF65-F5344CB8AC3E}">
        <p14:creationId xmlns:p14="http://schemas.microsoft.com/office/powerpoint/2010/main" val="1852405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F55378F-8338-E0E9-F04D-0595499973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CAC801F-81DF-30E0-E000-268B1B30BAB7}"/>
              </a:ext>
            </a:extLst>
          </p:cNvPr>
          <p:cNvSpPr txBox="1"/>
          <p:nvPr/>
        </p:nvSpPr>
        <p:spPr>
          <a:xfrm>
            <a:off x="516730" y="729316"/>
            <a:ext cx="34918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500" dirty="0">
                <a:latin typeface="MJIPutASpellOnYou" panose="02000603000000000000" pitchFamily="2" charset="0"/>
                <a:ea typeface="MJIPutASpellOnYou" panose="02000603000000000000" pitchFamily="2" charset="0"/>
              </a:rPr>
              <a:t>Nombre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B4C02F1-1381-D362-49C8-A34FAD5616D8}"/>
              </a:ext>
            </a:extLst>
          </p:cNvPr>
          <p:cNvSpPr txBox="1"/>
          <p:nvPr/>
        </p:nvSpPr>
        <p:spPr>
          <a:xfrm>
            <a:off x="494775" y="3081280"/>
            <a:ext cx="34918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500" dirty="0">
                <a:latin typeface="MJIPutASpellOnYou" panose="02000603000000000000" pitchFamily="2" charset="0"/>
                <a:ea typeface="MJIPutASpellOnYou" panose="02000603000000000000" pitchFamily="2" charset="0"/>
              </a:rPr>
              <a:t>Nombre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D198AE5-2D97-7634-C1FD-A08661992783}"/>
              </a:ext>
            </a:extLst>
          </p:cNvPr>
          <p:cNvSpPr txBox="1"/>
          <p:nvPr/>
        </p:nvSpPr>
        <p:spPr>
          <a:xfrm>
            <a:off x="472820" y="5434386"/>
            <a:ext cx="34918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500" dirty="0">
                <a:latin typeface="MJIPutASpellOnYou" panose="02000603000000000000" pitchFamily="2" charset="0"/>
                <a:ea typeface="MJIPutASpellOnYou" panose="02000603000000000000" pitchFamily="2" charset="0"/>
              </a:rPr>
              <a:t>Nombre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44CF88A-DDE5-9021-7ECB-A27CD3EB43EF}"/>
              </a:ext>
            </a:extLst>
          </p:cNvPr>
          <p:cNvSpPr txBox="1"/>
          <p:nvPr/>
        </p:nvSpPr>
        <p:spPr>
          <a:xfrm>
            <a:off x="450865" y="7786350"/>
            <a:ext cx="34918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500" dirty="0">
                <a:latin typeface="MJIPutASpellOnYou" panose="02000603000000000000" pitchFamily="2" charset="0"/>
                <a:ea typeface="MJIPutASpellOnYou" panose="02000603000000000000" pitchFamily="2" charset="0"/>
              </a:rPr>
              <a:t>Nombre</a:t>
            </a:r>
          </a:p>
        </p:txBody>
      </p:sp>
    </p:spTree>
    <p:extLst>
      <p:ext uri="{BB962C8B-B14F-4D97-AF65-F5344CB8AC3E}">
        <p14:creationId xmlns:p14="http://schemas.microsoft.com/office/powerpoint/2010/main" val="417091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C3D8B5F-EE5A-0EDB-4C89-C50CB93096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7464BED-D0B7-D097-6D4E-7A58DBCA3D6A}"/>
              </a:ext>
            </a:extLst>
          </p:cNvPr>
          <p:cNvSpPr txBox="1"/>
          <p:nvPr/>
        </p:nvSpPr>
        <p:spPr>
          <a:xfrm>
            <a:off x="516730" y="729316"/>
            <a:ext cx="34918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500" dirty="0">
                <a:latin typeface="MJIPutASpellOnYou" panose="02000603000000000000" pitchFamily="2" charset="0"/>
                <a:ea typeface="MJIPutASpellOnYou" panose="02000603000000000000" pitchFamily="2" charset="0"/>
              </a:rPr>
              <a:t>Nombre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ABA08F6-F746-A1E3-5B3A-4CD40D68F30F}"/>
              </a:ext>
            </a:extLst>
          </p:cNvPr>
          <p:cNvSpPr txBox="1"/>
          <p:nvPr/>
        </p:nvSpPr>
        <p:spPr>
          <a:xfrm>
            <a:off x="494775" y="3081280"/>
            <a:ext cx="34918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500" dirty="0">
                <a:latin typeface="MJIPutASpellOnYou" panose="02000603000000000000" pitchFamily="2" charset="0"/>
                <a:ea typeface="MJIPutASpellOnYou" panose="02000603000000000000" pitchFamily="2" charset="0"/>
              </a:rPr>
              <a:t>Nombre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180BB3-72DC-D1E2-4311-3CF51FB4AFF0}"/>
              </a:ext>
            </a:extLst>
          </p:cNvPr>
          <p:cNvSpPr txBox="1"/>
          <p:nvPr/>
        </p:nvSpPr>
        <p:spPr>
          <a:xfrm>
            <a:off x="472820" y="5434386"/>
            <a:ext cx="34918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500" dirty="0">
                <a:latin typeface="MJIPutASpellOnYou" panose="02000603000000000000" pitchFamily="2" charset="0"/>
                <a:ea typeface="MJIPutASpellOnYou" panose="02000603000000000000" pitchFamily="2" charset="0"/>
              </a:rPr>
              <a:t>Nombre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65B5251-255A-2819-3E58-0E8F7BB9EB58}"/>
              </a:ext>
            </a:extLst>
          </p:cNvPr>
          <p:cNvSpPr txBox="1"/>
          <p:nvPr/>
        </p:nvSpPr>
        <p:spPr>
          <a:xfrm>
            <a:off x="450865" y="7786350"/>
            <a:ext cx="34918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500" dirty="0">
                <a:latin typeface="MJIPutASpellOnYou" panose="02000603000000000000" pitchFamily="2" charset="0"/>
                <a:ea typeface="MJIPutASpellOnYou" panose="02000603000000000000" pitchFamily="2" charset="0"/>
              </a:rPr>
              <a:t>Nombre</a:t>
            </a:r>
          </a:p>
        </p:txBody>
      </p:sp>
    </p:spTree>
    <p:extLst>
      <p:ext uri="{BB962C8B-B14F-4D97-AF65-F5344CB8AC3E}">
        <p14:creationId xmlns:p14="http://schemas.microsoft.com/office/powerpoint/2010/main" val="207173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FA7C0D7-0624-0AE6-3DD8-40E6311815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DBF92F4-7AE6-BFC4-0A0B-3908742C2AC0}"/>
              </a:ext>
            </a:extLst>
          </p:cNvPr>
          <p:cNvSpPr txBox="1"/>
          <p:nvPr/>
        </p:nvSpPr>
        <p:spPr>
          <a:xfrm>
            <a:off x="516730" y="729316"/>
            <a:ext cx="34918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500" dirty="0">
                <a:latin typeface="MJIPutASpellOnYou" panose="02000603000000000000" pitchFamily="2" charset="0"/>
                <a:ea typeface="MJIPutASpellOnYou" panose="02000603000000000000" pitchFamily="2" charset="0"/>
              </a:rPr>
              <a:t>Nombre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BAC82D6-4EAB-31A5-B8ED-B0B8B8EA166A}"/>
              </a:ext>
            </a:extLst>
          </p:cNvPr>
          <p:cNvSpPr txBox="1"/>
          <p:nvPr/>
        </p:nvSpPr>
        <p:spPr>
          <a:xfrm>
            <a:off x="494775" y="3081280"/>
            <a:ext cx="34918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500" dirty="0">
                <a:latin typeface="MJIPutASpellOnYou" panose="02000603000000000000" pitchFamily="2" charset="0"/>
                <a:ea typeface="MJIPutASpellOnYou" panose="02000603000000000000" pitchFamily="2" charset="0"/>
              </a:rPr>
              <a:t>Nombre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8B1D11C-7CE4-27CD-6F5A-D1C24897830D}"/>
              </a:ext>
            </a:extLst>
          </p:cNvPr>
          <p:cNvSpPr txBox="1"/>
          <p:nvPr/>
        </p:nvSpPr>
        <p:spPr>
          <a:xfrm>
            <a:off x="472820" y="5434386"/>
            <a:ext cx="34918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500" dirty="0">
                <a:latin typeface="MJIPutASpellOnYou" panose="02000603000000000000" pitchFamily="2" charset="0"/>
                <a:ea typeface="MJIPutASpellOnYou" panose="02000603000000000000" pitchFamily="2" charset="0"/>
              </a:rPr>
              <a:t>Nombre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97EDB35-A748-5CE9-BC93-6E5E6945CB75}"/>
              </a:ext>
            </a:extLst>
          </p:cNvPr>
          <p:cNvSpPr txBox="1"/>
          <p:nvPr/>
        </p:nvSpPr>
        <p:spPr>
          <a:xfrm>
            <a:off x="450865" y="7786350"/>
            <a:ext cx="34918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500" dirty="0">
                <a:latin typeface="MJIPutASpellOnYou" panose="02000603000000000000" pitchFamily="2" charset="0"/>
                <a:ea typeface="MJIPutASpellOnYou" panose="02000603000000000000" pitchFamily="2" charset="0"/>
              </a:rPr>
              <a:t>Nombre</a:t>
            </a:r>
          </a:p>
        </p:txBody>
      </p:sp>
    </p:spTree>
    <p:extLst>
      <p:ext uri="{BB962C8B-B14F-4D97-AF65-F5344CB8AC3E}">
        <p14:creationId xmlns:p14="http://schemas.microsoft.com/office/powerpoint/2010/main" val="1115513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01B1486-6BA3-D7BC-631F-9A4DA48703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65E1B9C-D8FD-4AAC-A1F9-44B5A026685E}"/>
              </a:ext>
            </a:extLst>
          </p:cNvPr>
          <p:cNvSpPr txBox="1"/>
          <p:nvPr/>
        </p:nvSpPr>
        <p:spPr>
          <a:xfrm>
            <a:off x="516730" y="729316"/>
            <a:ext cx="34918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500" dirty="0">
                <a:latin typeface="MJIPutASpellOnYou" panose="02000603000000000000" pitchFamily="2" charset="0"/>
                <a:ea typeface="MJIPutASpellOnYou" panose="02000603000000000000" pitchFamily="2" charset="0"/>
              </a:rPr>
              <a:t>Nombre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7C1BF95-D92E-6246-41E4-064005CF8C09}"/>
              </a:ext>
            </a:extLst>
          </p:cNvPr>
          <p:cNvSpPr txBox="1"/>
          <p:nvPr/>
        </p:nvSpPr>
        <p:spPr>
          <a:xfrm>
            <a:off x="494775" y="3081280"/>
            <a:ext cx="34918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500" dirty="0">
                <a:latin typeface="MJIPutASpellOnYou" panose="02000603000000000000" pitchFamily="2" charset="0"/>
                <a:ea typeface="MJIPutASpellOnYou" panose="02000603000000000000" pitchFamily="2" charset="0"/>
              </a:rPr>
              <a:t>Nombre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09778C4-B560-8005-699A-DC003D712FB1}"/>
              </a:ext>
            </a:extLst>
          </p:cNvPr>
          <p:cNvSpPr txBox="1"/>
          <p:nvPr/>
        </p:nvSpPr>
        <p:spPr>
          <a:xfrm>
            <a:off x="472820" y="5434386"/>
            <a:ext cx="34918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500" dirty="0">
                <a:latin typeface="MJIPutASpellOnYou" panose="02000603000000000000" pitchFamily="2" charset="0"/>
                <a:ea typeface="MJIPutASpellOnYou" panose="02000603000000000000" pitchFamily="2" charset="0"/>
              </a:rPr>
              <a:t>Nombre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288AF0B-6CF3-CA88-818B-EA93E7CECD97}"/>
              </a:ext>
            </a:extLst>
          </p:cNvPr>
          <p:cNvSpPr txBox="1"/>
          <p:nvPr/>
        </p:nvSpPr>
        <p:spPr>
          <a:xfrm>
            <a:off x="450865" y="7786350"/>
            <a:ext cx="34918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500" dirty="0">
                <a:latin typeface="MJIPutASpellOnYou" panose="02000603000000000000" pitchFamily="2" charset="0"/>
                <a:ea typeface="MJIPutASpellOnYou" panose="02000603000000000000" pitchFamily="2" charset="0"/>
              </a:rPr>
              <a:t>Nombre</a:t>
            </a:r>
          </a:p>
        </p:txBody>
      </p:sp>
    </p:spTree>
    <p:extLst>
      <p:ext uri="{BB962C8B-B14F-4D97-AF65-F5344CB8AC3E}">
        <p14:creationId xmlns:p14="http://schemas.microsoft.com/office/powerpoint/2010/main" val="16442915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RAINBOWS">
      <a:dk1>
        <a:sysClr val="windowText" lastClr="000000"/>
      </a:dk1>
      <a:lt1>
        <a:sysClr val="window" lastClr="FFFFFF"/>
      </a:lt1>
      <a:dk2>
        <a:srgbClr val="405069"/>
      </a:dk2>
      <a:lt2>
        <a:srgbClr val="CDE6DD"/>
      </a:lt2>
      <a:accent1>
        <a:srgbClr val="FDC7BD"/>
      </a:accent1>
      <a:accent2>
        <a:srgbClr val="EDAF99"/>
      </a:accent2>
      <a:accent3>
        <a:srgbClr val="BC816C"/>
      </a:accent3>
      <a:accent4>
        <a:srgbClr val="FBB36E"/>
      </a:accent4>
      <a:accent5>
        <a:srgbClr val="8A968C"/>
      </a:accent5>
      <a:accent6>
        <a:srgbClr val="E49786"/>
      </a:accent6>
      <a:hlink>
        <a:srgbClr val="AFD7C9"/>
      </a:hlink>
      <a:folHlink>
        <a:srgbClr val="AAB7CB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</TotalTime>
  <Words>28</Words>
  <Application>Microsoft Office PowerPoint</Application>
  <PresentationFormat>A4 (210 x 297 mm)</PresentationFormat>
  <Paragraphs>28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 Light</vt:lpstr>
      <vt:lpstr>MJIPutASpellOnYou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Sevilla</dc:creator>
  <cp:lastModifiedBy>Ana Sevilla</cp:lastModifiedBy>
  <cp:revision>26</cp:revision>
  <dcterms:created xsi:type="dcterms:W3CDTF">2021-08-11T09:59:12Z</dcterms:created>
  <dcterms:modified xsi:type="dcterms:W3CDTF">2022-08-20T09:41:45Z</dcterms:modified>
</cp:coreProperties>
</file>