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MJIPutASpellOnYou" panose="02000603000000000000" pitchFamily="2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CB"/>
    <a:srgbClr val="F8B36A"/>
    <a:srgbClr val="F8E7DC"/>
    <a:srgbClr val="F0CAB0"/>
    <a:srgbClr val="E49786"/>
    <a:srgbClr val="EFF5F3"/>
    <a:srgbClr val="CBDFD8"/>
    <a:srgbClr val="DDE5E7"/>
    <a:srgbClr val="6E9098"/>
    <a:srgbClr val="FA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815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633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155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23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536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029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825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549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511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891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8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660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DBE0F07-651B-0EBC-CF98-42822D181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1083231-B272-C7E7-4859-10BACCC0C6F7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434219-6069-B2BF-BE99-85AAB0EF94EB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7A60CF-8BF5-568B-7EA5-8F287475FAC5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CAF2A3-31EA-FC0E-87D4-47C28AB118E5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46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9A6B3CC-8117-0A1A-4E12-8701B0A01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BE65FFA-C027-B4CD-1B55-FA2B179564FC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50180C-3F38-2214-C2F1-5986FB1C7226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FA5E87-F2BE-7607-18B8-D8ED7B5A684A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F1BE4D-AD7A-8625-01DD-E49184181230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55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665CD4-9E70-FA27-DC0D-D1A4E34F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9725BFB-9065-6452-8F5F-0BADD2D13531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34B6F8-E157-BFB0-5091-03BD46509146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B4550-A14A-1F32-50D8-91D0DF137ADC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14CEDD-7870-0C72-4180-FE8DBA3CF8B9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18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B3214B-4A4B-A7DE-A055-905A65349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A71E8A-5D17-1541-482E-828BD96F74AB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9F8C51-ABB8-CB0E-370C-A9409DA4F7CC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C87B2F-F7B5-34A1-99E3-D03018513397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6742A4-6E1B-4F41-0E13-A70D237E5DF6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44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561272-21C6-3384-47E7-CAA6157D4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D2754B1-B889-6CF1-A74A-FF31ED2DABF4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E29D3A-100E-CC5E-FB1A-5063A82ABED4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252C4D-1B5C-1D14-EEF1-AEEBAA5F923B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E6DAAD2-4D17-9A1D-B99C-CA99167AF2E9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3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D5FF39-D2C5-41F7-5632-271181F88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BEB502A-74F2-F8B3-E79C-B054074B1F54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509BED-6544-D96E-9A3E-6A4B188100F4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B1BE0D-1806-1914-2815-D083AD09BBE1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219A8C-D2E4-38BB-80D7-9A7260306318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55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A61028-E757-A110-0AB0-AC71A78CB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9556DF-B48B-86EF-7986-D8250B52B755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82FBEA-3936-DE71-E0D3-332A336BDF47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4D8738-5C93-524B-D6B4-38B1AD711743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76CDE2-3176-A16E-F62F-E57E20D089AB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500" dirty="0" err="1">
                <a:latin typeface="MJIPutASpellOnYou" panose="02000603000000000000" pitchFamily="2" charset="0"/>
                <a:ea typeface="MJIPutASpellOnYou" panose="02000603000000000000" pitchFamily="2" charset="0"/>
              </a:rPr>
              <a:t>Name</a:t>
            </a:r>
            <a:r>
              <a:rPr lang="ca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268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AINBOWS">
      <a:dk1>
        <a:sysClr val="windowText" lastClr="000000"/>
      </a:dk1>
      <a:lt1>
        <a:sysClr val="window" lastClr="FFFFFF"/>
      </a:lt1>
      <a:dk2>
        <a:srgbClr val="405069"/>
      </a:dk2>
      <a:lt2>
        <a:srgbClr val="CDE6DD"/>
      </a:lt2>
      <a:accent1>
        <a:srgbClr val="FDC7BD"/>
      </a:accent1>
      <a:accent2>
        <a:srgbClr val="EDAF99"/>
      </a:accent2>
      <a:accent3>
        <a:srgbClr val="BC816C"/>
      </a:accent3>
      <a:accent4>
        <a:srgbClr val="FBB36E"/>
      </a:accent4>
      <a:accent5>
        <a:srgbClr val="8A968C"/>
      </a:accent5>
      <a:accent6>
        <a:srgbClr val="E49786"/>
      </a:accent6>
      <a:hlink>
        <a:srgbClr val="AFD7C9"/>
      </a:hlink>
      <a:folHlink>
        <a:srgbClr val="AAB7CB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28</Words>
  <Application>Microsoft Office PowerPoint</Application>
  <PresentationFormat>A4 (210 x 297 mm)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MJIPutASpellOnYou</vt:lpstr>
      <vt:lpstr>Arial</vt:lpstr>
      <vt:lpstr>Calibri Light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Sevilla</dc:creator>
  <cp:lastModifiedBy>Ana Sevilla</cp:lastModifiedBy>
  <cp:revision>28</cp:revision>
  <dcterms:created xsi:type="dcterms:W3CDTF">2021-08-11T09:59:12Z</dcterms:created>
  <dcterms:modified xsi:type="dcterms:W3CDTF">2022-08-20T08:12:05Z</dcterms:modified>
</cp:coreProperties>
</file>