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6858000" cy="9906000" type="A4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MJIPutASpellOnYou" panose="02000603000000000000" pitchFamily="2" charset="0"/>
      <p:regular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5CB"/>
    <a:srgbClr val="F8B36A"/>
    <a:srgbClr val="F8E7DC"/>
    <a:srgbClr val="F0CAB0"/>
    <a:srgbClr val="E49786"/>
    <a:srgbClr val="EFF5F3"/>
    <a:srgbClr val="CBDFD8"/>
    <a:srgbClr val="DDE5E7"/>
    <a:srgbClr val="6E9098"/>
    <a:srgbClr val="FAEC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255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CD8C9-A0DB-4202-94BC-AC3AC5304B1C}" type="datetimeFigureOut">
              <a:rPr lang="es-ES" smtClean="0"/>
              <a:t>20/08/2022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514C-F03A-49D8-A3B5-E0F9F9564E4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98157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CD8C9-A0DB-4202-94BC-AC3AC5304B1C}" type="datetimeFigureOut">
              <a:rPr lang="es-ES" smtClean="0"/>
              <a:t>20/08/2022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514C-F03A-49D8-A3B5-E0F9F9564E4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16334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CD8C9-A0DB-4202-94BC-AC3AC5304B1C}" type="datetimeFigureOut">
              <a:rPr lang="es-ES" smtClean="0"/>
              <a:t>20/08/2022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514C-F03A-49D8-A3B5-E0F9F9564E4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81559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CD8C9-A0DB-4202-94BC-AC3AC5304B1C}" type="datetimeFigureOut">
              <a:rPr lang="es-ES" smtClean="0"/>
              <a:t>20/08/2022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514C-F03A-49D8-A3B5-E0F9F9564E4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57238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CD8C9-A0DB-4202-94BC-AC3AC5304B1C}" type="datetimeFigureOut">
              <a:rPr lang="es-ES" smtClean="0"/>
              <a:t>20/08/2022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514C-F03A-49D8-A3B5-E0F9F9564E4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55366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CD8C9-A0DB-4202-94BC-AC3AC5304B1C}" type="datetimeFigureOut">
              <a:rPr lang="es-ES" smtClean="0"/>
              <a:t>20/08/2022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514C-F03A-49D8-A3B5-E0F9F9564E4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60299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CD8C9-A0DB-4202-94BC-AC3AC5304B1C}" type="datetimeFigureOut">
              <a:rPr lang="es-ES" smtClean="0"/>
              <a:t>20/08/2022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514C-F03A-49D8-A3B5-E0F9F9564E4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78253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CD8C9-A0DB-4202-94BC-AC3AC5304B1C}" type="datetimeFigureOut">
              <a:rPr lang="es-ES" smtClean="0"/>
              <a:t>20/08/2022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514C-F03A-49D8-A3B5-E0F9F9564E4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75492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CD8C9-A0DB-4202-94BC-AC3AC5304B1C}" type="datetimeFigureOut">
              <a:rPr lang="es-ES" smtClean="0"/>
              <a:t>20/08/2022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514C-F03A-49D8-A3B5-E0F9F9564E4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95118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CD8C9-A0DB-4202-94BC-AC3AC5304B1C}" type="datetimeFigureOut">
              <a:rPr lang="es-ES" smtClean="0"/>
              <a:t>20/08/2022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514C-F03A-49D8-A3B5-E0F9F9564E4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68919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CD8C9-A0DB-4202-94BC-AC3AC5304B1C}" type="datetimeFigureOut">
              <a:rPr lang="es-ES" smtClean="0"/>
              <a:t>20/08/2022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514C-F03A-49D8-A3B5-E0F9F9564E4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68861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CD8C9-A0DB-4202-94BC-AC3AC5304B1C}" type="datetimeFigureOut">
              <a:rPr lang="es-ES" smtClean="0"/>
              <a:t>20/08/2022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D514C-F03A-49D8-A3B5-E0F9F9564E4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46606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5890A3D-AE08-F689-100D-C56D684FD3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7718638-3473-14CA-85AF-935DB8A913EE}"/>
              </a:ext>
            </a:extLst>
          </p:cNvPr>
          <p:cNvSpPr txBox="1"/>
          <p:nvPr/>
        </p:nvSpPr>
        <p:spPr>
          <a:xfrm>
            <a:off x="516730" y="729316"/>
            <a:ext cx="34918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8500">
                <a:latin typeface="MJIPutASpellOnYou" panose="02000603000000000000" pitchFamily="2" charset="0"/>
                <a:ea typeface="MJIPutASpellOnYou" panose="02000603000000000000" pitchFamily="2" charset="0"/>
              </a:rPr>
              <a:t>Nom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9D95ECD-5E53-21D8-DF25-AF2E9B741DDD}"/>
              </a:ext>
            </a:extLst>
          </p:cNvPr>
          <p:cNvSpPr txBox="1"/>
          <p:nvPr/>
        </p:nvSpPr>
        <p:spPr>
          <a:xfrm>
            <a:off x="494775" y="3081280"/>
            <a:ext cx="34918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8500" dirty="0">
                <a:latin typeface="MJIPutASpellOnYou" panose="02000603000000000000" pitchFamily="2" charset="0"/>
                <a:ea typeface="MJIPutASpellOnYou" panose="02000603000000000000" pitchFamily="2" charset="0"/>
              </a:rPr>
              <a:t>Nom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F18B231-24AC-807B-D2F9-8A1439C5F955}"/>
              </a:ext>
            </a:extLst>
          </p:cNvPr>
          <p:cNvSpPr txBox="1"/>
          <p:nvPr/>
        </p:nvSpPr>
        <p:spPr>
          <a:xfrm>
            <a:off x="472820" y="5434386"/>
            <a:ext cx="34918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8500">
                <a:latin typeface="MJIPutASpellOnYou" panose="02000603000000000000" pitchFamily="2" charset="0"/>
                <a:ea typeface="MJIPutASpellOnYou" panose="02000603000000000000" pitchFamily="2" charset="0"/>
              </a:rPr>
              <a:t>Nom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205A183-1828-A7DC-BBC1-2FDF173AC3C7}"/>
              </a:ext>
            </a:extLst>
          </p:cNvPr>
          <p:cNvSpPr txBox="1"/>
          <p:nvPr/>
        </p:nvSpPr>
        <p:spPr>
          <a:xfrm>
            <a:off x="450865" y="7786350"/>
            <a:ext cx="34918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8500">
                <a:latin typeface="MJIPutASpellOnYou" panose="02000603000000000000" pitchFamily="2" charset="0"/>
                <a:ea typeface="MJIPutASpellOnYou" panose="02000603000000000000" pitchFamily="2" charset="0"/>
              </a:rPr>
              <a:t>Nom</a:t>
            </a:r>
          </a:p>
        </p:txBody>
      </p:sp>
    </p:spTree>
    <p:extLst>
      <p:ext uri="{BB962C8B-B14F-4D97-AF65-F5344CB8AC3E}">
        <p14:creationId xmlns:p14="http://schemas.microsoft.com/office/powerpoint/2010/main" val="3187447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182D9A3-7925-6324-1117-C056193B03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C2B37A4-4DC3-C320-E0B5-4018646871A3}"/>
              </a:ext>
            </a:extLst>
          </p:cNvPr>
          <p:cNvSpPr txBox="1"/>
          <p:nvPr/>
        </p:nvSpPr>
        <p:spPr>
          <a:xfrm>
            <a:off x="516730" y="729316"/>
            <a:ext cx="34918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8500">
                <a:latin typeface="MJIPutASpellOnYou" panose="02000603000000000000" pitchFamily="2" charset="0"/>
                <a:ea typeface="MJIPutASpellOnYou" panose="02000603000000000000" pitchFamily="2" charset="0"/>
              </a:rPr>
              <a:t>Nom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A423B4A-CE8C-8CDA-EABB-03B09E221052}"/>
              </a:ext>
            </a:extLst>
          </p:cNvPr>
          <p:cNvSpPr txBox="1"/>
          <p:nvPr/>
        </p:nvSpPr>
        <p:spPr>
          <a:xfrm>
            <a:off x="494775" y="3081280"/>
            <a:ext cx="34918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8500">
                <a:latin typeface="MJIPutASpellOnYou" panose="02000603000000000000" pitchFamily="2" charset="0"/>
                <a:ea typeface="MJIPutASpellOnYou" panose="02000603000000000000" pitchFamily="2" charset="0"/>
              </a:rPr>
              <a:t>Nom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F5F43FE-ED07-D586-0105-5DD76E051A53}"/>
              </a:ext>
            </a:extLst>
          </p:cNvPr>
          <p:cNvSpPr txBox="1"/>
          <p:nvPr/>
        </p:nvSpPr>
        <p:spPr>
          <a:xfrm>
            <a:off x="472820" y="5434386"/>
            <a:ext cx="34918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8500">
                <a:latin typeface="MJIPutASpellOnYou" panose="02000603000000000000" pitchFamily="2" charset="0"/>
                <a:ea typeface="MJIPutASpellOnYou" panose="02000603000000000000" pitchFamily="2" charset="0"/>
              </a:rPr>
              <a:t>Nom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640C8D5-62C8-D586-378B-19A2FA0BAB77}"/>
              </a:ext>
            </a:extLst>
          </p:cNvPr>
          <p:cNvSpPr txBox="1"/>
          <p:nvPr/>
        </p:nvSpPr>
        <p:spPr>
          <a:xfrm>
            <a:off x="450865" y="7786350"/>
            <a:ext cx="34918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8500">
                <a:latin typeface="MJIPutASpellOnYou" panose="02000603000000000000" pitchFamily="2" charset="0"/>
                <a:ea typeface="MJIPutASpellOnYou" panose="02000603000000000000" pitchFamily="2" charset="0"/>
              </a:rPr>
              <a:t>Nom</a:t>
            </a:r>
          </a:p>
        </p:txBody>
      </p:sp>
    </p:spTree>
    <p:extLst>
      <p:ext uri="{BB962C8B-B14F-4D97-AF65-F5344CB8AC3E}">
        <p14:creationId xmlns:p14="http://schemas.microsoft.com/office/powerpoint/2010/main" val="1604453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E7EFB43-72BE-9A72-6E60-E968BF083B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F32AB75-B1AF-B1A5-0C07-034922884007}"/>
              </a:ext>
            </a:extLst>
          </p:cNvPr>
          <p:cNvSpPr txBox="1"/>
          <p:nvPr/>
        </p:nvSpPr>
        <p:spPr>
          <a:xfrm>
            <a:off x="516730" y="729316"/>
            <a:ext cx="34918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8500">
                <a:latin typeface="MJIPutASpellOnYou" panose="02000603000000000000" pitchFamily="2" charset="0"/>
                <a:ea typeface="MJIPutASpellOnYou" panose="02000603000000000000" pitchFamily="2" charset="0"/>
              </a:rPr>
              <a:t>Nom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0FECD94-F47C-9F6D-6B45-D7E1DD899E94}"/>
              </a:ext>
            </a:extLst>
          </p:cNvPr>
          <p:cNvSpPr txBox="1"/>
          <p:nvPr/>
        </p:nvSpPr>
        <p:spPr>
          <a:xfrm>
            <a:off x="494775" y="3081280"/>
            <a:ext cx="34918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8500">
                <a:latin typeface="MJIPutASpellOnYou" panose="02000603000000000000" pitchFamily="2" charset="0"/>
                <a:ea typeface="MJIPutASpellOnYou" panose="02000603000000000000" pitchFamily="2" charset="0"/>
              </a:rPr>
              <a:t>Nom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5DCF95F-B78D-097A-4D0C-AA8777D924F8}"/>
              </a:ext>
            </a:extLst>
          </p:cNvPr>
          <p:cNvSpPr txBox="1"/>
          <p:nvPr/>
        </p:nvSpPr>
        <p:spPr>
          <a:xfrm>
            <a:off x="472820" y="5434386"/>
            <a:ext cx="34918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8500">
                <a:latin typeface="MJIPutASpellOnYou" panose="02000603000000000000" pitchFamily="2" charset="0"/>
                <a:ea typeface="MJIPutASpellOnYou" panose="02000603000000000000" pitchFamily="2" charset="0"/>
              </a:rPr>
              <a:t>Nom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5310EDE-9A9B-2BD0-2DF2-A4B97EE4877F}"/>
              </a:ext>
            </a:extLst>
          </p:cNvPr>
          <p:cNvSpPr txBox="1"/>
          <p:nvPr/>
        </p:nvSpPr>
        <p:spPr>
          <a:xfrm>
            <a:off x="450865" y="7786350"/>
            <a:ext cx="34918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8500">
                <a:latin typeface="MJIPutASpellOnYou" panose="02000603000000000000" pitchFamily="2" charset="0"/>
                <a:ea typeface="MJIPutASpellOnYou" panose="02000603000000000000" pitchFamily="2" charset="0"/>
              </a:rPr>
              <a:t>Nom</a:t>
            </a:r>
          </a:p>
        </p:txBody>
      </p:sp>
    </p:spTree>
    <p:extLst>
      <p:ext uri="{BB962C8B-B14F-4D97-AF65-F5344CB8AC3E}">
        <p14:creationId xmlns:p14="http://schemas.microsoft.com/office/powerpoint/2010/main" val="3263440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3A36ABF-19A8-6B55-05D9-6E5D9175C6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FFB5ECA-4F30-8AE7-9DE1-67787609E64E}"/>
              </a:ext>
            </a:extLst>
          </p:cNvPr>
          <p:cNvSpPr txBox="1"/>
          <p:nvPr/>
        </p:nvSpPr>
        <p:spPr>
          <a:xfrm>
            <a:off x="516730" y="729316"/>
            <a:ext cx="34918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8500">
                <a:latin typeface="MJIPutASpellOnYou" panose="02000603000000000000" pitchFamily="2" charset="0"/>
                <a:ea typeface="MJIPutASpellOnYou" panose="02000603000000000000" pitchFamily="2" charset="0"/>
              </a:rPr>
              <a:t>Nom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B3F4598-69ED-D875-F28E-D6E125655E2F}"/>
              </a:ext>
            </a:extLst>
          </p:cNvPr>
          <p:cNvSpPr txBox="1"/>
          <p:nvPr/>
        </p:nvSpPr>
        <p:spPr>
          <a:xfrm>
            <a:off x="494775" y="3081280"/>
            <a:ext cx="34918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8500">
                <a:latin typeface="MJIPutASpellOnYou" panose="02000603000000000000" pitchFamily="2" charset="0"/>
                <a:ea typeface="MJIPutASpellOnYou" panose="02000603000000000000" pitchFamily="2" charset="0"/>
              </a:rPr>
              <a:t>Nom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6B1CC19-6110-2A24-C18A-5FEB7847F322}"/>
              </a:ext>
            </a:extLst>
          </p:cNvPr>
          <p:cNvSpPr txBox="1"/>
          <p:nvPr/>
        </p:nvSpPr>
        <p:spPr>
          <a:xfrm>
            <a:off x="472820" y="5434386"/>
            <a:ext cx="34918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8500">
                <a:latin typeface="MJIPutASpellOnYou" panose="02000603000000000000" pitchFamily="2" charset="0"/>
                <a:ea typeface="MJIPutASpellOnYou" panose="02000603000000000000" pitchFamily="2" charset="0"/>
              </a:rPr>
              <a:t>Nom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75E7C48-1C09-19BF-33C7-9801DF7B68C3}"/>
              </a:ext>
            </a:extLst>
          </p:cNvPr>
          <p:cNvSpPr txBox="1"/>
          <p:nvPr/>
        </p:nvSpPr>
        <p:spPr>
          <a:xfrm>
            <a:off x="450865" y="7786350"/>
            <a:ext cx="34918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8500">
                <a:latin typeface="MJIPutASpellOnYou" panose="02000603000000000000" pitchFamily="2" charset="0"/>
                <a:ea typeface="MJIPutASpellOnYou" panose="02000603000000000000" pitchFamily="2" charset="0"/>
              </a:rPr>
              <a:t>Nom</a:t>
            </a:r>
          </a:p>
        </p:txBody>
      </p:sp>
    </p:spTree>
    <p:extLst>
      <p:ext uri="{BB962C8B-B14F-4D97-AF65-F5344CB8AC3E}">
        <p14:creationId xmlns:p14="http://schemas.microsoft.com/office/powerpoint/2010/main" val="1075683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57EF5AC-16AA-F487-6C82-8C6F148767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80F34D7-C5CC-AD75-EA61-2A8D589DDFF4}"/>
              </a:ext>
            </a:extLst>
          </p:cNvPr>
          <p:cNvSpPr txBox="1"/>
          <p:nvPr/>
        </p:nvSpPr>
        <p:spPr>
          <a:xfrm>
            <a:off x="516730" y="729316"/>
            <a:ext cx="34918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8500">
                <a:latin typeface="MJIPutASpellOnYou" panose="02000603000000000000" pitchFamily="2" charset="0"/>
                <a:ea typeface="MJIPutASpellOnYou" panose="02000603000000000000" pitchFamily="2" charset="0"/>
              </a:rPr>
              <a:t>Nom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3E823CF-5628-D17D-B9F8-B4774BFC2A18}"/>
              </a:ext>
            </a:extLst>
          </p:cNvPr>
          <p:cNvSpPr txBox="1"/>
          <p:nvPr/>
        </p:nvSpPr>
        <p:spPr>
          <a:xfrm>
            <a:off x="494775" y="3081280"/>
            <a:ext cx="34918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8500">
                <a:latin typeface="MJIPutASpellOnYou" panose="02000603000000000000" pitchFamily="2" charset="0"/>
                <a:ea typeface="MJIPutASpellOnYou" panose="02000603000000000000" pitchFamily="2" charset="0"/>
              </a:rPr>
              <a:t>Nom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45ED68E-56D6-D0F6-4915-DCB5116A3A5B}"/>
              </a:ext>
            </a:extLst>
          </p:cNvPr>
          <p:cNvSpPr txBox="1"/>
          <p:nvPr/>
        </p:nvSpPr>
        <p:spPr>
          <a:xfrm>
            <a:off x="472820" y="5434386"/>
            <a:ext cx="34918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8500">
                <a:latin typeface="MJIPutASpellOnYou" panose="02000603000000000000" pitchFamily="2" charset="0"/>
                <a:ea typeface="MJIPutASpellOnYou" panose="02000603000000000000" pitchFamily="2" charset="0"/>
              </a:rPr>
              <a:t>Nom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6F84898-E284-3546-BF6A-C4ECBFB71C4D}"/>
              </a:ext>
            </a:extLst>
          </p:cNvPr>
          <p:cNvSpPr txBox="1"/>
          <p:nvPr/>
        </p:nvSpPr>
        <p:spPr>
          <a:xfrm>
            <a:off x="450865" y="7786350"/>
            <a:ext cx="34918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8500">
                <a:latin typeface="MJIPutASpellOnYou" panose="02000603000000000000" pitchFamily="2" charset="0"/>
                <a:ea typeface="MJIPutASpellOnYou" panose="02000603000000000000" pitchFamily="2" charset="0"/>
              </a:rPr>
              <a:t>Nom</a:t>
            </a:r>
          </a:p>
        </p:txBody>
      </p:sp>
    </p:spTree>
    <p:extLst>
      <p:ext uri="{BB962C8B-B14F-4D97-AF65-F5344CB8AC3E}">
        <p14:creationId xmlns:p14="http://schemas.microsoft.com/office/powerpoint/2010/main" val="376228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B55BA3B-6F0A-9742-D41C-24A9D72BF4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2630E6A-6D79-E365-D70A-F6DFAD771546}"/>
              </a:ext>
            </a:extLst>
          </p:cNvPr>
          <p:cNvSpPr txBox="1"/>
          <p:nvPr/>
        </p:nvSpPr>
        <p:spPr>
          <a:xfrm>
            <a:off x="516730" y="729316"/>
            <a:ext cx="34918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8500">
                <a:latin typeface="MJIPutASpellOnYou" panose="02000603000000000000" pitchFamily="2" charset="0"/>
                <a:ea typeface="MJIPutASpellOnYou" panose="02000603000000000000" pitchFamily="2" charset="0"/>
              </a:rPr>
              <a:t>Nom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B87F5BE-A205-B8B1-46DA-E771DCFF485A}"/>
              </a:ext>
            </a:extLst>
          </p:cNvPr>
          <p:cNvSpPr txBox="1"/>
          <p:nvPr/>
        </p:nvSpPr>
        <p:spPr>
          <a:xfrm>
            <a:off x="494775" y="3081280"/>
            <a:ext cx="34918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8500">
                <a:latin typeface="MJIPutASpellOnYou" panose="02000603000000000000" pitchFamily="2" charset="0"/>
                <a:ea typeface="MJIPutASpellOnYou" panose="02000603000000000000" pitchFamily="2" charset="0"/>
              </a:rPr>
              <a:t>Nom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CF57A7D-E0A8-3E99-2BC9-5859F4960EF6}"/>
              </a:ext>
            </a:extLst>
          </p:cNvPr>
          <p:cNvSpPr txBox="1"/>
          <p:nvPr/>
        </p:nvSpPr>
        <p:spPr>
          <a:xfrm>
            <a:off x="472820" y="5434386"/>
            <a:ext cx="34918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8500" dirty="0">
                <a:latin typeface="MJIPutASpellOnYou" panose="02000603000000000000" pitchFamily="2" charset="0"/>
                <a:ea typeface="MJIPutASpellOnYou" panose="02000603000000000000" pitchFamily="2" charset="0"/>
              </a:rPr>
              <a:t>Nom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ED2A404-71AC-1938-937A-74F36B471DE1}"/>
              </a:ext>
            </a:extLst>
          </p:cNvPr>
          <p:cNvSpPr txBox="1"/>
          <p:nvPr/>
        </p:nvSpPr>
        <p:spPr>
          <a:xfrm>
            <a:off x="450865" y="7786350"/>
            <a:ext cx="34918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8500">
                <a:latin typeface="MJIPutASpellOnYou" panose="02000603000000000000" pitchFamily="2" charset="0"/>
                <a:ea typeface="MJIPutASpellOnYou" panose="02000603000000000000" pitchFamily="2" charset="0"/>
              </a:rPr>
              <a:t>Nom</a:t>
            </a:r>
          </a:p>
        </p:txBody>
      </p:sp>
    </p:spTree>
    <p:extLst>
      <p:ext uri="{BB962C8B-B14F-4D97-AF65-F5344CB8AC3E}">
        <p14:creationId xmlns:p14="http://schemas.microsoft.com/office/powerpoint/2010/main" val="4175666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066096A-3D69-0799-FF4C-96D2C2BB02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6DCBF22-7CA0-8FB0-303F-5CE8A03DD913}"/>
              </a:ext>
            </a:extLst>
          </p:cNvPr>
          <p:cNvSpPr txBox="1"/>
          <p:nvPr/>
        </p:nvSpPr>
        <p:spPr>
          <a:xfrm>
            <a:off x="516730" y="729316"/>
            <a:ext cx="34918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8500" dirty="0">
                <a:latin typeface="MJIPutASpellOnYou" panose="02000603000000000000" pitchFamily="2" charset="0"/>
                <a:ea typeface="MJIPutASpellOnYou" panose="02000603000000000000" pitchFamily="2" charset="0"/>
              </a:rPr>
              <a:t>Nom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6E89112-F75D-9C97-7CC4-2699FB23270D}"/>
              </a:ext>
            </a:extLst>
          </p:cNvPr>
          <p:cNvSpPr txBox="1"/>
          <p:nvPr/>
        </p:nvSpPr>
        <p:spPr>
          <a:xfrm>
            <a:off x="494775" y="3081280"/>
            <a:ext cx="34918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8500">
                <a:latin typeface="MJIPutASpellOnYou" panose="02000603000000000000" pitchFamily="2" charset="0"/>
                <a:ea typeface="MJIPutASpellOnYou" panose="02000603000000000000" pitchFamily="2" charset="0"/>
              </a:rPr>
              <a:t>Nom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FEB2A5F-1365-01DE-BD9B-279636FEF31E}"/>
              </a:ext>
            </a:extLst>
          </p:cNvPr>
          <p:cNvSpPr txBox="1"/>
          <p:nvPr/>
        </p:nvSpPr>
        <p:spPr>
          <a:xfrm>
            <a:off x="450865" y="7786350"/>
            <a:ext cx="34918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8500">
                <a:latin typeface="MJIPutASpellOnYou" panose="02000603000000000000" pitchFamily="2" charset="0"/>
                <a:ea typeface="MJIPutASpellOnYou" panose="02000603000000000000" pitchFamily="2" charset="0"/>
              </a:rPr>
              <a:t>Nom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2965A69-EE82-7E16-0ECF-86F841CCBD25}"/>
              </a:ext>
            </a:extLst>
          </p:cNvPr>
          <p:cNvSpPr txBox="1"/>
          <p:nvPr/>
        </p:nvSpPr>
        <p:spPr>
          <a:xfrm>
            <a:off x="472820" y="5434386"/>
            <a:ext cx="34918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8500" dirty="0">
                <a:latin typeface="MJIPutASpellOnYou" panose="02000603000000000000" pitchFamily="2" charset="0"/>
                <a:ea typeface="MJIPutASpellOnYou" panose="02000603000000000000" pitchFamily="2" charset="0"/>
              </a:rPr>
              <a:t>Nom</a:t>
            </a:r>
          </a:p>
        </p:txBody>
      </p:sp>
    </p:spTree>
    <p:extLst>
      <p:ext uri="{BB962C8B-B14F-4D97-AF65-F5344CB8AC3E}">
        <p14:creationId xmlns:p14="http://schemas.microsoft.com/office/powerpoint/2010/main" val="9941361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RAINBOWS">
      <a:dk1>
        <a:sysClr val="windowText" lastClr="000000"/>
      </a:dk1>
      <a:lt1>
        <a:sysClr val="window" lastClr="FFFFFF"/>
      </a:lt1>
      <a:dk2>
        <a:srgbClr val="405069"/>
      </a:dk2>
      <a:lt2>
        <a:srgbClr val="CDE6DD"/>
      </a:lt2>
      <a:accent1>
        <a:srgbClr val="FDC7BD"/>
      </a:accent1>
      <a:accent2>
        <a:srgbClr val="EDAF99"/>
      </a:accent2>
      <a:accent3>
        <a:srgbClr val="BC816C"/>
      </a:accent3>
      <a:accent4>
        <a:srgbClr val="FBB36E"/>
      </a:accent4>
      <a:accent5>
        <a:srgbClr val="8A968C"/>
      </a:accent5>
      <a:accent6>
        <a:srgbClr val="E49786"/>
      </a:accent6>
      <a:hlink>
        <a:srgbClr val="AFD7C9"/>
      </a:hlink>
      <a:folHlink>
        <a:srgbClr val="AAB7CB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</TotalTime>
  <Words>28</Words>
  <Application>Microsoft Office PowerPoint</Application>
  <PresentationFormat>A4 (210 x 297 mm)</PresentationFormat>
  <Paragraphs>28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MJIPutASpellOnYou</vt:lpstr>
      <vt:lpstr>Calibri Light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Sevilla</dc:creator>
  <cp:lastModifiedBy>Ana Sevilla</cp:lastModifiedBy>
  <cp:revision>28</cp:revision>
  <dcterms:created xsi:type="dcterms:W3CDTF">2021-08-11T09:59:12Z</dcterms:created>
  <dcterms:modified xsi:type="dcterms:W3CDTF">2022-08-20T08:06:00Z</dcterms:modified>
</cp:coreProperties>
</file>