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52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52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21288" y="288927"/>
            <a:ext cx="1619250" cy="6143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60364" y="288927"/>
            <a:ext cx="4708524" cy="6143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90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29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26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199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60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76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4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36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97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83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F9FB-BE31-45B4-919D-47BAE122D6EA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F253F-79B5-4E69-9889-3C07F8F064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6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dado food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7584" y="1916832"/>
            <a:ext cx="4104456" cy="4104456"/>
          </a:xfrm>
          <a:prstGeom prst="rect">
            <a:avLst/>
          </a:prstGeom>
          <a:ln w="63500" cap="sq">
            <a:solidFill>
              <a:srgbClr val="FFFFFF"/>
            </a:solidFill>
            <a:prstDash val="solid"/>
            <a:miter lim="800000"/>
          </a:ln>
          <a:effectLst/>
          <a:scene3d>
            <a:camera prst="orthographicFront"/>
            <a:lightRig rig="soft" dir="t"/>
          </a:scene3d>
          <a:sp3d contourW="6350">
            <a:contourClr>
              <a:srgbClr val="000000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3715361" y="554451"/>
            <a:ext cx="24333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FOOD</a:t>
            </a:r>
            <a:endParaRPr lang="es-E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27685"/>
            <a:ext cx="1828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253391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Office PowerPoint</Application>
  <PresentationFormat>Presentación en pantalla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2022-09-10T16:45:16Z</dcterms:created>
  <dcterms:modified xsi:type="dcterms:W3CDTF">2022-09-10T17:21:09Z</dcterms:modified>
</cp:coreProperties>
</file>