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A339-800B-452F-8B4A-66C65F329C2C}" type="datetimeFigureOut">
              <a:rPr lang="es-ES" smtClean="0"/>
              <a:t>30/08/2022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2724-1885-4405-9008-782EE227F1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A339-800B-452F-8B4A-66C65F329C2C}" type="datetimeFigureOut">
              <a:rPr lang="es-ES" smtClean="0"/>
              <a:t>30/08/2022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2724-1885-4405-9008-782EE227F1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A339-800B-452F-8B4A-66C65F329C2C}" type="datetimeFigureOut">
              <a:rPr lang="es-ES" smtClean="0"/>
              <a:t>30/08/2022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2724-1885-4405-9008-782EE227F1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A339-800B-452F-8B4A-66C65F329C2C}" type="datetimeFigureOut">
              <a:rPr lang="es-ES" smtClean="0"/>
              <a:t>30/08/2022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2724-1885-4405-9008-782EE227F1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A339-800B-452F-8B4A-66C65F329C2C}" type="datetimeFigureOut">
              <a:rPr lang="es-ES" smtClean="0"/>
              <a:t>30/08/2022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2724-1885-4405-9008-782EE227F1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A339-800B-452F-8B4A-66C65F329C2C}" type="datetimeFigureOut">
              <a:rPr lang="es-ES" smtClean="0"/>
              <a:t>30/08/2022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2724-1885-4405-9008-782EE227F1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A339-800B-452F-8B4A-66C65F329C2C}" type="datetimeFigureOut">
              <a:rPr lang="es-ES" smtClean="0"/>
              <a:t>30/08/2022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2724-1885-4405-9008-782EE227F1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A339-800B-452F-8B4A-66C65F329C2C}" type="datetimeFigureOut">
              <a:rPr lang="es-ES" smtClean="0"/>
              <a:t>30/08/2022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2724-1885-4405-9008-782EE227F1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A339-800B-452F-8B4A-66C65F329C2C}" type="datetimeFigureOut">
              <a:rPr lang="es-ES" smtClean="0"/>
              <a:t>30/08/2022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2724-1885-4405-9008-782EE227F1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A339-800B-452F-8B4A-66C65F329C2C}" type="datetimeFigureOut">
              <a:rPr lang="es-ES" smtClean="0"/>
              <a:t>30/08/2022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2724-1885-4405-9008-782EE227F1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A339-800B-452F-8B4A-66C65F329C2C}" type="datetimeFigureOut">
              <a:rPr lang="es-ES" smtClean="0"/>
              <a:t>30/08/2022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2724-1885-4405-9008-782EE227F1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3A339-800B-452F-8B4A-66C65F329C2C}" type="datetimeFigureOut">
              <a:rPr lang="es-ES" smtClean="0"/>
              <a:t>30/08/2022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B2724-1885-4405-9008-782EE227F12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736x/49/ad/31/49ad317ea5a5b7f8d4e0134ddb6d3d6e.jpg"/>
          <p:cNvPicPr>
            <a:picLocks noChangeAspect="1" noChangeArrowheads="1"/>
          </p:cNvPicPr>
          <p:nvPr/>
        </p:nvPicPr>
        <p:blipFill>
          <a:blip r:embed="rId2">
            <a:lum bright="47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12">
            <a:extLst>
              <a:ext uri="{FF2B5EF4-FFF2-40B4-BE49-F238E27FC236}">
                <a16:creationId xmlns:a16="http://schemas.microsoft.com/office/drawing/2014/main" xmlns="" id="{304FEC44-C290-493C-BA01-641202A081C7}"/>
              </a:ext>
            </a:extLst>
          </p:cNvPr>
          <p:cNvGrpSpPr/>
          <p:nvPr/>
        </p:nvGrpSpPr>
        <p:grpSpPr>
          <a:xfrm>
            <a:off x="70339" y="675415"/>
            <a:ext cx="3901778" cy="5202371"/>
            <a:chOff x="0" y="827814"/>
            <a:chExt cx="5202371" cy="5202371"/>
          </a:xfrm>
        </p:grpSpPr>
        <p:pic>
          <p:nvPicPr>
            <p:cNvPr id="5" name="Picture 4" descr="Icon&#10;&#10;Description automatically generated">
              <a:extLst>
                <a:ext uri="{FF2B5EF4-FFF2-40B4-BE49-F238E27FC236}">
                  <a16:creationId xmlns:a16="http://schemas.microsoft.com/office/drawing/2014/main" xmlns="" id="{0ACE51D6-CC51-4294-90BD-2BA3E219A8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827814"/>
              <a:ext cx="5202371" cy="5202371"/>
            </a:xfrm>
            <a:prstGeom prst="rect">
              <a:avLst/>
            </a:prstGeom>
          </p:spPr>
        </p:pic>
        <p:grpSp>
          <p:nvGrpSpPr>
            <p:cNvPr id="3" name="Group 11">
              <a:extLst>
                <a:ext uri="{FF2B5EF4-FFF2-40B4-BE49-F238E27FC236}">
                  <a16:creationId xmlns:a16="http://schemas.microsoft.com/office/drawing/2014/main" xmlns="" id="{2633869D-6873-4F3F-AB91-AE62B2E08FD9}"/>
                </a:ext>
              </a:extLst>
            </p:cNvPr>
            <p:cNvGrpSpPr/>
            <p:nvPr/>
          </p:nvGrpSpPr>
          <p:grpSpPr>
            <a:xfrm>
              <a:off x="1399569" y="3552092"/>
              <a:ext cx="2403231" cy="2067951"/>
              <a:chOff x="1559169" y="3540369"/>
              <a:chExt cx="2403231" cy="2067951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1F3442A4-7B16-497F-A940-A9FED9A7AD41}"/>
                  </a:ext>
                </a:extLst>
              </p:cNvPr>
              <p:cNvSpPr/>
              <p:nvPr/>
            </p:nvSpPr>
            <p:spPr>
              <a:xfrm>
                <a:off x="1559169" y="3627120"/>
                <a:ext cx="2403231" cy="1981200"/>
              </a:xfrm>
              <a:prstGeom prst="rect">
                <a:avLst/>
              </a:prstGeom>
              <a:solidFill>
                <a:srgbClr val="FFC1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  <p:grpSp>
            <p:nvGrpSpPr>
              <p:cNvPr id="4" name="Group 9">
                <a:extLst>
                  <a:ext uri="{FF2B5EF4-FFF2-40B4-BE49-F238E27FC236}">
                    <a16:creationId xmlns:a16="http://schemas.microsoft.com/office/drawing/2014/main" xmlns="" id="{7E2D1127-409D-4568-93AA-C68920E00044}"/>
                  </a:ext>
                </a:extLst>
              </p:cNvPr>
              <p:cNvGrpSpPr/>
              <p:nvPr/>
            </p:nvGrpSpPr>
            <p:grpSpPr>
              <a:xfrm>
                <a:off x="2104126" y="3540369"/>
                <a:ext cx="1207477" cy="1854591"/>
                <a:chOff x="2104126" y="3540369"/>
                <a:chExt cx="1207477" cy="1854591"/>
              </a:xfrm>
            </p:grpSpPr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xmlns="" id="{3B46C59D-E528-41B4-8339-A58428FB2E40}"/>
                    </a:ext>
                  </a:extLst>
                </p:cNvPr>
                <p:cNvSpPr/>
                <p:nvPr/>
              </p:nvSpPr>
              <p:spPr>
                <a:xfrm>
                  <a:off x="2104126" y="3540369"/>
                  <a:ext cx="1207477" cy="820616"/>
                </a:xfrm>
                <a:prstGeom prst="rect">
                  <a:avLst/>
                </a:prstGeom>
                <a:solidFill>
                  <a:srgbClr val="455A6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xmlns="" id="{6E2EF4E9-B609-4E35-9028-93BE6635139A}"/>
                    </a:ext>
                  </a:extLst>
                </p:cNvPr>
                <p:cNvSpPr/>
                <p:nvPr/>
              </p:nvSpPr>
              <p:spPr>
                <a:xfrm>
                  <a:off x="2104126" y="4574344"/>
                  <a:ext cx="1207477" cy="820616"/>
                </a:xfrm>
                <a:prstGeom prst="rect">
                  <a:avLst/>
                </a:prstGeom>
                <a:solidFill>
                  <a:srgbClr val="455A6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</p:grp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D4C0B0E-F0F0-4585-A70C-E71D3AB8F75B}"/>
              </a:ext>
            </a:extLst>
          </p:cNvPr>
          <p:cNvSpPr/>
          <p:nvPr/>
        </p:nvSpPr>
        <p:spPr>
          <a:xfrm>
            <a:off x="2567355" y="2487935"/>
            <a:ext cx="509954" cy="3522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xmlns="" id="{7988F060-73FE-4D7B-B962-87D4DEE767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840" t="34333" r="23217" b="58752"/>
          <a:stretch/>
        </p:blipFill>
        <p:spPr>
          <a:xfrm>
            <a:off x="2593732" y="2476211"/>
            <a:ext cx="483578" cy="363416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B4AA114-4EED-4FC8-BC40-54D100A03CA1}"/>
              </a:ext>
            </a:extLst>
          </p:cNvPr>
          <p:cNvSpPr txBox="1"/>
          <p:nvPr/>
        </p:nvSpPr>
        <p:spPr>
          <a:xfrm>
            <a:off x="3909230" y="3286124"/>
            <a:ext cx="377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1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4B52DCE-C826-45AF-86A3-05A7D7B9B041}"/>
              </a:ext>
            </a:extLst>
          </p:cNvPr>
          <p:cNvSpPr txBox="1"/>
          <p:nvPr/>
        </p:nvSpPr>
        <p:spPr>
          <a:xfrm>
            <a:off x="4286248" y="3286124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2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B6EC85B-F86A-425B-8C9C-FED6896CF6E0}"/>
              </a:ext>
            </a:extLst>
          </p:cNvPr>
          <p:cNvSpPr txBox="1"/>
          <p:nvPr/>
        </p:nvSpPr>
        <p:spPr>
          <a:xfrm>
            <a:off x="4769407" y="3286124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3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8925A1D8-EB32-472A-B179-8A25DD00AD54}"/>
              </a:ext>
            </a:extLst>
          </p:cNvPr>
          <p:cNvSpPr txBox="1"/>
          <p:nvPr/>
        </p:nvSpPr>
        <p:spPr>
          <a:xfrm>
            <a:off x="5252566" y="3286124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4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722C8828-CEC7-41E8-94FD-3FEFD0633C15}"/>
              </a:ext>
            </a:extLst>
          </p:cNvPr>
          <p:cNvSpPr txBox="1"/>
          <p:nvPr/>
        </p:nvSpPr>
        <p:spPr>
          <a:xfrm>
            <a:off x="5735725" y="3286124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5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2A0695A2-29A9-461C-B5BD-2116CEA00C5E}"/>
              </a:ext>
            </a:extLst>
          </p:cNvPr>
          <p:cNvSpPr txBox="1"/>
          <p:nvPr/>
        </p:nvSpPr>
        <p:spPr>
          <a:xfrm>
            <a:off x="6218884" y="3286124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6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F6F8468-4137-4222-ABFF-2D0D8FFB8B91}"/>
              </a:ext>
            </a:extLst>
          </p:cNvPr>
          <p:cNvSpPr txBox="1"/>
          <p:nvPr/>
        </p:nvSpPr>
        <p:spPr>
          <a:xfrm>
            <a:off x="6702043" y="3286124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7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FF01E882-790A-4026-ADB2-B280B033F3F1}"/>
              </a:ext>
            </a:extLst>
          </p:cNvPr>
          <p:cNvSpPr txBox="1"/>
          <p:nvPr/>
        </p:nvSpPr>
        <p:spPr>
          <a:xfrm>
            <a:off x="7185202" y="3286124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8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C4EDA6C-E04C-4DB9-92B0-06C171CAA55E}"/>
              </a:ext>
            </a:extLst>
          </p:cNvPr>
          <p:cNvSpPr txBox="1"/>
          <p:nvPr/>
        </p:nvSpPr>
        <p:spPr>
          <a:xfrm>
            <a:off x="7668361" y="3286124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9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6DB3AB9-807C-45AE-AA95-373EA8B1E0AD}"/>
              </a:ext>
            </a:extLst>
          </p:cNvPr>
          <p:cNvSpPr txBox="1"/>
          <p:nvPr/>
        </p:nvSpPr>
        <p:spPr>
          <a:xfrm>
            <a:off x="8151518" y="3286124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0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9042D45-EF29-4821-9D19-32A1EB866C45}"/>
              </a:ext>
            </a:extLst>
          </p:cNvPr>
          <p:cNvSpPr txBox="1"/>
          <p:nvPr/>
        </p:nvSpPr>
        <p:spPr>
          <a:xfrm>
            <a:off x="3909230" y="4299740"/>
            <a:ext cx="377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1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2403B388-BDD7-4D82-9FC5-BA8D16B48AB3}"/>
              </a:ext>
            </a:extLst>
          </p:cNvPr>
          <p:cNvSpPr txBox="1"/>
          <p:nvPr/>
        </p:nvSpPr>
        <p:spPr>
          <a:xfrm>
            <a:off x="4286248" y="4299740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2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28B7836D-3106-46E0-AF19-0654265E1A30}"/>
              </a:ext>
            </a:extLst>
          </p:cNvPr>
          <p:cNvSpPr txBox="1"/>
          <p:nvPr/>
        </p:nvSpPr>
        <p:spPr>
          <a:xfrm>
            <a:off x="4769407" y="4299740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3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2C702EB6-DFDD-4408-A9A7-3812294BE68C}"/>
              </a:ext>
            </a:extLst>
          </p:cNvPr>
          <p:cNvSpPr txBox="1"/>
          <p:nvPr/>
        </p:nvSpPr>
        <p:spPr>
          <a:xfrm>
            <a:off x="5252566" y="4299740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4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1C08FEE0-35A5-4CB5-B420-027D1FCCF01D}"/>
              </a:ext>
            </a:extLst>
          </p:cNvPr>
          <p:cNvSpPr txBox="1"/>
          <p:nvPr/>
        </p:nvSpPr>
        <p:spPr>
          <a:xfrm>
            <a:off x="5735725" y="4299740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5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1AE59EA6-18D2-4332-85B2-734BD301FB63}"/>
              </a:ext>
            </a:extLst>
          </p:cNvPr>
          <p:cNvSpPr txBox="1"/>
          <p:nvPr/>
        </p:nvSpPr>
        <p:spPr>
          <a:xfrm>
            <a:off x="6218884" y="4299740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6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6F9132FC-AC5D-4F0A-95E3-106B8D8EFA6E}"/>
              </a:ext>
            </a:extLst>
          </p:cNvPr>
          <p:cNvSpPr txBox="1"/>
          <p:nvPr/>
        </p:nvSpPr>
        <p:spPr>
          <a:xfrm>
            <a:off x="6702043" y="4299740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7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0AF5276D-B11C-4D5C-B001-D5AC5557C58F}"/>
              </a:ext>
            </a:extLst>
          </p:cNvPr>
          <p:cNvSpPr txBox="1"/>
          <p:nvPr/>
        </p:nvSpPr>
        <p:spPr>
          <a:xfrm>
            <a:off x="7185202" y="4299740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8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E3CA5E03-CAAD-42F2-BE91-98FA0A2E2E06}"/>
              </a:ext>
            </a:extLst>
          </p:cNvPr>
          <p:cNvSpPr txBox="1"/>
          <p:nvPr/>
        </p:nvSpPr>
        <p:spPr>
          <a:xfrm>
            <a:off x="7668361" y="4299740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9</a:t>
            </a:r>
            <a:endParaRPr lang="x-none" sz="7200" dirty="0">
              <a:latin typeface="Chiller" pitchFamily="8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51F9EA67-0E2E-4850-8B0E-EDC1B6FF9AD3}"/>
              </a:ext>
            </a:extLst>
          </p:cNvPr>
          <p:cNvSpPr txBox="1"/>
          <p:nvPr/>
        </p:nvSpPr>
        <p:spPr>
          <a:xfrm>
            <a:off x="8151518" y="4381802"/>
            <a:ext cx="659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hiller" pitchFamily="82" charset="0"/>
              </a:rPr>
              <a:t>0</a:t>
            </a:r>
            <a:endParaRPr lang="x-none" sz="7200" dirty="0">
              <a:latin typeface="Chiller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30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44444E-6 L -0.25951 0.01157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2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51 0.01157 L 4.16667E-7 4.81481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12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44444E-6 L -0.31627 0.01157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86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28 0.01157 L 3.95833E-6 4.44444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4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44444E-6 L -0.36901 0.0115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4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901 0.01157 L -4.16667E-7 4.44444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42187 0.01157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59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187 0.01157 L 5E-6 4.44444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59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44444E-6 L -0.47474 0.01157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16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474 0.01157 L 4.16667E-7 4.44444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03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-0.52761 0.01157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77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76 0.01157 L -4.16667E-6 4.44444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46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44444E-6 L -0.58047 0.01157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03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047 0.01157 L 1.25E-6 4.44444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72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44444E-6 L -0.6332 0.01157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15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32 0.01157 L -3.125E-6 4.44444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67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-0.68606 0.01157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76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606 0.01157 L 2.29167E-6 4.44444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76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44444E-6 L -0.73894 0.01157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36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893 0.01157 L -2.29167E-6 4.44444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54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7.40741E-7 L -0.25951 0.01157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2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51 0.01157 L 4.79167E-6 -7.40741E-7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7.40741E-7 L -0.31628 0.01157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20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28 0.01157 L 3.95833E-6 -7.40741E-7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7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7.40741E-7 L -0.36901 0.01157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51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901 0.01157 L -4.16667E-7 -7.40741E-7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51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-0.42188 0.01157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94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188 0.01157 L 5E-6 -7.40741E-7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94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7.40741E-7 L -0.47474 0.01157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37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474 0.01157 L 4.16667E-7 -7.40741E-7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37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-0.5276 0.01157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80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76 0.01157 L -4.16667E-6 -7.40741E-7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80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7.40741E-7 L -0.58047 0.01157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23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047 0.01157 L 1.25E-6 -7.40741E-7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23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7.40741E-7 L -0.6332 0.01157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67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32 0.01157 L -3.125E-6 -7.40741E-7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54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7.40741E-7 L -0.68607 0.01157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10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607 0.01157 L 2.29167E-6 -7.40741E-7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97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22222E-6 L -0.73893 0.01157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53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893 0.01157 L -2.29167E-6 2.22222E-6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40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Jenny</dc:creator>
  <cp:lastModifiedBy>Jenny</cp:lastModifiedBy>
  <cp:revision>1</cp:revision>
  <dcterms:created xsi:type="dcterms:W3CDTF">2022-08-30T21:07:10Z</dcterms:created>
  <dcterms:modified xsi:type="dcterms:W3CDTF">2022-08-30T21:17:03Z</dcterms:modified>
</cp:coreProperties>
</file>