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0C-44A5-8E16-9E4ADC4BD847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A0C-44A5-8E16-9E4ADC4BD84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A0C-44A5-8E16-9E4ADC4BD84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0C-44A5-8E16-9E4ADC4BD847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0C-44A5-8E16-9E4ADC4BD847}"/>
              </c:ext>
            </c:extLst>
          </c:dPt>
          <c:dPt>
            <c:idx val="5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A0C-44A5-8E16-9E4ADC4BD84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A0C-44A5-8E16-9E4ADC4BD847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A0C-44A5-8E16-9E4ADC4BD847}"/>
              </c:ext>
            </c:extLst>
          </c:dPt>
          <c:dPt>
            <c:idx val="1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A0C-44A5-8E16-9E4ADC4BD84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BA0C-44A5-8E16-9E4ADC4BD847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BA0C-44A5-8E16-9E4ADC4BD847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A0C-44A5-8E16-9E4ADC4BD847}"/>
              </c:ext>
            </c:extLst>
          </c:dPt>
          <c:dPt>
            <c:idx val="1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A0C-44A5-8E16-9E4ADC4BD847}"/>
              </c:ext>
            </c:extLst>
          </c:dPt>
          <c:dPt>
            <c:idx val="17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BA0C-44A5-8E16-9E4ADC4BD847}"/>
              </c:ext>
            </c:extLst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BA0C-44A5-8E16-9E4ADC4BD847}"/>
              </c:ext>
            </c:extLst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0C-44A5-8E16-9E4ADC4BD847}"/>
              </c:ext>
            </c:extLst>
          </c:dPt>
          <c:dPt>
            <c:idx val="2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A0C-44A5-8E16-9E4ADC4BD847}"/>
              </c:ext>
            </c:extLst>
          </c:dPt>
          <c:dPt>
            <c:idx val="2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BA0C-44A5-8E16-9E4ADC4BD847}"/>
              </c:ext>
            </c:extLst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6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8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9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0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1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2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4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5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6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7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8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Hoja1!$A$2:$A$42</c:f>
              <c:strCache>
                <c:ptCount val="2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X</c:v>
                </c:pt>
                <c:pt idx="25">
                  <c:v>Y</c:v>
                </c:pt>
                <c:pt idx="26">
                  <c:v>Z</c:v>
                </c:pt>
              </c:strCache>
            </c:strRef>
          </c:cat>
          <c:val>
            <c:numRef>
              <c:f>Hoja1!$B$2:$B$42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C-44A5-8E16-9E4ADC4BD8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07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37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28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62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28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70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70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49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6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0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2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6661-C5C9-4F37-B9E7-A8D95AFAC427}" type="datetimeFigureOut">
              <a:rPr lang="es-ES" smtClean="0"/>
              <a:t>02/08/2022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42B8-28FA-41A9-80BA-84F09E448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6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639702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ombo 6"/>
          <p:cNvSpPr/>
          <p:nvPr/>
        </p:nvSpPr>
        <p:spPr>
          <a:xfrm>
            <a:off x="1730326" y="3896751"/>
            <a:ext cx="1041010" cy="1308295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Multimedia1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066215" y="1042181"/>
            <a:ext cx="609600" cy="609600"/>
          </a:xfrm>
          <a:prstGeom prst="rect">
            <a:avLst/>
          </a:prstGeom>
        </p:spPr>
      </p:pic>
      <p:sp>
        <p:nvSpPr>
          <p:cNvPr id="10" name="Triángulo isósceles 9"/>
          <p:cNvSpPr/>
          <p:nvPr/>
        </p:nvSpPr>
        <p:spPr>
          <a:xfrm rot="1984418">
            <a:off x="3224473" y="716457"/>
            <a:ext cx="1348322" cy="617446"/>
          </a:xfrm>
          <a:prstGeom prst="triangle">
            <a:avLst>
              <a:gd name="adj" fmla="val 337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29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2022-08-02T13:40:50Z</dcterms:created>
  <dcterms:modified xsi:type="dcterms:W3CDTF">2022-08-02T14:24:00Z</dcterms:modified>
</cp:coreProperties>
</file>