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BF86-C243-43F6-9351-CE6B700A530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E0E-58BD-4F1E-87EF-B15D667B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5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BF86-C243-43F6-9351-CE6B700A530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E0E-58BD-4F1E-87EF-B15D667B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5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BF86-C243-43F6-9351-CE6B700A530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E0E-58BD-4F1E-87EF-B15D667B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8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BF86-C243-43F6-9351-CE6B700A530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E0E-58BD-4F1E-87EF-B15D667B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2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BF86-C243-43F6-9351-CE6B700A530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E0E-58BD-4F1E-87EF-B15D667B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1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BF86-C243-43F6-9351-CE6B700A530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E0E-58BD-4F1E-87EF-B15D667B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0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BF86-C243-43F6-9351-CE6B700A530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E0E-58BD-4F1E-87EF-B15D667B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BF86-C243-43F6-9351-CE6B700A530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E0E-58BD-4F1E-87EF-B15D667B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7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BF86-C243-43F6-9351-CE6B700A530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E0E-58BD-4F1E-87EF-B15D667B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5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BF86-C243-43F6-9351-CE6B700A530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E0E-58BD-4F1E-87EF-B15D667B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2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BF86-C243-43F6-9351-CE6B700A530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E0E-58BD-4F1E-87EF-B15D667B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0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ABF86-C243-43F6-9351-CE6B700A530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4BE0E-58BD-4F1E-87EF-B15D667B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2743" y="440871"/>
            <a:ext cx="10145486" cy="3450772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Eaglese Script " panose="02000506000000020004" pitchFamily="2" charset="0"/>
              </a:rPr>
              <a:t>Nunca consideres el estudio como una obligación sino como una oportunidad para penetrar en el bello y maravillosos mundo del saber</a:t>
            </a:r>
            <a:endParaRPr lang="en-US" dirty="0">
              <a:latin typeface="Eaglese Script " panose="0200050600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7956"/>
            <a:ext cx="9144000" cy="919843"/>
          </a:xfrm>
        </p:spPr>
        <p:txBody>
          <a:bodyPr/>
          <a:lstStyle/>
          <a:p>
            <a:r>
              <a:rPr lang="es-ES" dirty="0" smtClean="0">
                <a:latin typeface="Eaglese Script " panose="02000506000000020004" pitchFamily="2" charset="0"/>
              </a:rPr>
              <a:t>Albert Einstein</a:t>
            </a:r>
            <a:endParaRPr lang="en-US" dirty="0">
              <a:latin typeface="Eaglese Script 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36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Eaglese Script </vt:lpstr>
      <vt:lpstr>Office Theme</vt:lpstr>
      <vt:lpstr>Nunca consideres el estudio como una obligación sino como una oportunidad para penetrar en el bello y maravillosos mundo del saber</vt:lpstr>
    </vt:vector>
  </TitlesOfParts>
  <Company>UZH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Nunca consideres el estudio como una obligación sino como una oportunidad para penetrar en el bello y maravillosos mundo del saber</dc:title>
  <dc:creator>Martin Natter</dc:creator>
  <cp:lastModifiedBy>Martin Natter</cp:lastModifiedBy>
  <cp:revision>2</cp:revision>
  <dcterms:created xsi:type="dcterms:W3CDTF">2022-08-17T14:27:46Z</dcterms:created>
  <dcterms:modified xsi:type="dcterms:W3CDTF">2022-08-17T14:30:01Z</dcterms:modified>
</cp:coreProperties>
</file>