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7F167B-4F6A-4B7F-9268-647A95F18F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5C79FB8-C5C7-4E3F-B2C7-AD3C09BFB2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7D740C-697F-450D-AF71-F16083B8A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1FD9E6-1327-49A6-A503-824D7BFEB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6BED019-567C-460C-A0F4-CC9652E3C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03555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E55843-E219-4B22-BB5E-E260429A1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BB5586A-C0EB-4582-A890-0F0276AD40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EA1E267-07D7-4850-9945-D54F6AE47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69F6EB4-2393-4BFD-B8DF-921F4523F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38AE455-1E9E-4AB3-86C6-276A3E07E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97723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A1EF98-89AC-4DFB-9105-8842800675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7B79B9-4E19-47B8-97C1-8329448FD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E1A7A6-79EC-49EE-A649-33CA41E20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8E8484-0A33-4CAB-8E26-DFD0A26E3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516250-1BBA-4A0D-B263-7B2417BC4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66528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95E743-7161-46CA-B91C-579850673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CF4664-E192-4F53-B57F-DC0CE301A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139660-7630-4B1D-B055-9259A14E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8FC479-749A-4637-8B00-3F77DFB33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D91C25-183F-4874-ADF5-42B9ACD98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01329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F09F83-1820-49BC-8590-B2966CBCE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06D1B16-29F8-472B-98BA-DC60D0B1DB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FEE36E-81FD-4744-BE40-21304B7D6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E939EE-B7C9-4D83-94D4-761CAA310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A5EF53-72F6-40F2-A21C-3081824BC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87138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22635C-F350-4226-9305-21BA7C61E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ED8604-EB48-4726-A371-3AE6229AC5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671FC81-DDA3-456A-B85D-C4D8CB3EDA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212199C-2020-43AD-B216-B0F6FB38B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5BCB977-3EEA-4747-8F8E-6FBA16FDA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E6BD6A5-798E-471C-BB34-7C39B17D4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0961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34D6EC-CB6D-4C88-9CCE-E67C1AF61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2044123-3ED0-4DEC-9609-D41EE3BE5E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3B9D13C-6F5E-4A18-A023-DE5C287EA8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F523DCC-58B6-4D72-814B-2EA94C7B8A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4B19814-180A-497B-BD38-49230E52E1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0FF29A4-C149-4033-9507-B4833ABE3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3F31FFE-028B-4830-8316-E5B77A61D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E73D6AB-7920-4FF9-8B38-07373F17B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09277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FAD857-40BF-4A32-8300-0677707F5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68985EF-D3F7-4AA3-B459-277C1B46C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8CE02C6-A62D-41CA-B1F6-5689FBD80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1A8F48C-AB69-47A9-BB35-E9604E6C7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61518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318B3B7-B810-4A1A-9396-13D52BBDB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D68C978-4461-4AFC-BD4E-9E56B7795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7C47D2E-D665-4CEB-A989-72360924F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97344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8238C1-0D05-4B97-A0E4-851BF3258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D0B5CB-8C0A-48D8-B7B5-FE81B298C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CA7C9B0-569C-4326-B329-5114231905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AF0A139-8664-453E-A8C4-B56CF1182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C6B583A-CB17-4120-B421-968E08760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A7D5A83-1703-4B38-A1E1-2948C8E22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28439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9A28A2-0DAF-42B1-B850-AD0274AD1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C96ADA2-0211-41EA-9BA1-B224F4612A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1F377F6-9DAC-42DF-BFE8-9B4E3FE321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DEF9129-EED1-461B-A46C-7036B9DD7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3B74B32-22F3-401C-B031-11A509AD7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1B527E1-27F2-4BF5-95EA-DB101394B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865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54218EB-2AD5-4F23-8C26-F35953EB8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680C558-D41A-4AC9-BE3E-658996FDD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D391FD-AB87-4691-933B-6AC4D63B8A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0511581-4DC6-45DE-81E5-9A6D1ADE7D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11B981-2E78-4587-9F2E-9AE80E5763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2550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B53075B-0BB6-1291-9CDC-CCE5E69B45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649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BFC3403-DEC7-E755-E5F2-E6499CDB0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924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B0B89AD-1492-A66E-7670-ECD1AC223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602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AFE8D50-BABE-5DF8-BA30-BF6A8889DE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544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D06AF61-B80D-A61C-4FF7-E15FDAB04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786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5430B04-F930-66B5-AC84-E0715C7B0D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79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2A08CF7-1BFF-718B-2251-134C874976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6536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A8020DF-0903-9151-6BEF-4672D84DC4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340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3778436-BE2C-4364-F113-0595C87DFB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58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3C0DA23-695C-C41C-A622-ECFBBEA2E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3997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0734127-DA6A-6BE8-66BB-1AD410B57D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322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9642593-A6A0-D2BE-2CCB-865C04CCA2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5674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3471441-BBBE-F462-92EF-E9307E04C5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44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170091B-72CF-0582-C75F-7440FC2D67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7960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5AE1683-C7BC-2069-0EC4-F59A51D13E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6579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2D2E8D0-B66A-8A18-57CE-54BF1C477B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47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CD9CEC0-B591-87E9-1804-D98710F3C0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4940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A5D09FE-8422-2261-CE38-212DC3197D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675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80792C1-5CE9-DEAA-21CD-07BA6B091C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344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8871718-0C0A-40EE-B51A-B1538CF7A1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017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CA313A3-DE1D-9683-3DC0-AEA3160266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934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47E10E2-F56A-2831-6FEE-85E6CCC183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845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48B34CD-FF6D-B6D7-6D1D-2DE94811A1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022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0EFF6FC-D47E-CCEB-9141-0DB92D6A39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598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2837818-409F-B727-0E85-62BD4E707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8489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SOFT BRIGHTS">
      <a:dk1>
        <a:sysClr val="windowText" lastClr="000000"/>
      </a:dk1>
      <a:lt1>
        <a:sysClr val="window" lastClr="FFFFFF"/>
      </a:lt1>
      <a:dk2>
        <a:srgbClr val="65C9B5"/>
      </a:dk2>
      <a:lt2>
        <a:srgbClr val="ADCD3B"/>
      </a:lt2>
      <a:accent1>
        <a:srgbClr val="7FCFD9"/>
      </a:accent1>
      <a:accent2>
        <a:srgbClr val="F9A31B"/>
      </a:accent2>
      <a:accent3>
        <a:srgbClr val="FFE733"/>
      </a:accent3>
      <a:accent4>
        <a:srgbClr val="D50943"/>
      </a:accent4>
      <a:accent5>
        <a:srgbClr val="FF81A1"/>
      </a:accent5>
      <a:accent6>
        <a:srgbClr val="C583CF"/>
      </a:accent6>
      <a:hlink>
        <a:srgbClr val="FFCCD9"/>
      </a:hlink>
      <a:folHlink>
        <a:srgbClr val="E7CDE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Panorámica</PresentationFormat>
  <Paragraphs>0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Sevilla</dc:creator>
  <cp:lastModifiedBy>Ana Sevilla</cp:lastModifiedBy>
  <cp:revision>24</cp:revision>
  <dcterms:created xsi:type="dcterms:W3CDTF">2020-05-27T10:58:13Z</dcterms:created>
  <dcterms:modified xsi:type="dcterms:W3CDTF">2022-08-18T13:39:04Z</dcterms:modified>
</cp:coreProperties>
</file>