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F167B-4F6A-4B7F-9268-647A95F18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5C79FB8-C5C7-4E3F-B2C7-AD3C09BFB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7D740C-697F-450D-AF71-F16083B8A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1FD9E6-1327-49A6-A503-824D7BFEB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BED019-567C-460C-A0F4-CC9652E3C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355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55843-E219-4B22-BB5E-E260429A1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B5586A-C0EB-4582-A890-0F0276AD4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A1E267-07D7-4850-9945-D54F6AE4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9F6EB4-2393-4BFD-B8DF-921F4523F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8AE455-1E9E-4AB3-86C6-276A3E07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9772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A1EF98-89AC-4DFB-9105-8842800675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7B79B9-4E19-47B8-97C1-8329448FD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E1A7A6-79EC-49EE-A649-33CA41E20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8E8484-0A33-4CAB-8E26-DFD0A26E3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516250-1BBA-4A0D-B263-7B2417BC4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6652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5E743-7161-46CA-B91C-579850673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CF4664-E192-4F53-B57F-DC0CE301A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139660-7630-4B1D-B055-9259A14E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8FC479-749A-4637-8B00-3F77DFB33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D91C25-183F-4874-ADF5-42B9ACD9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0132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F09F83-1820-49BC-8590-B2966CBCE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6D1B16-29F8-472B-98BA-DC60D0B1D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FEE36E-81FD-4744-BE40-21304B7D6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E939EE-B7C9-4D83-94D4-761CAA310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A5EF53-72F6-40F2-A21C-3081824BC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7138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22635C-F350-4226-9305-21BA7C61E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ED8604-EB48-4726-A371-3AE6229AC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71FC81-DDA3-456A-B85D-C4D8CB3ED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212199C-2020-43AD-B216-B0F6FB38B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5BCB977-3EEA-4747-8F8E-6FBA16FD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6BD6A5-798E-471C-BB34-7C39B17D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096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34D6EC-CB6D-4C88-9CCE-E67C1AF6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2044123-3ED0-4DEC-9609-D41EE3BE5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3B9D13C-6F5E-4A18-A023-DE5C287EA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523DCC-58B6-4D72-814B-2EA94C7B8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4B19814-180A-497B-BD38-49230E52E1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0FF29A4-C149-4033-9507-B4833ABE3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F31FFE-028B-4830-8316-E5B77A61D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E73D6AB-7920-4FF9-8B38-07373F17B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7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FAD857-40BF-4A32-8300-0677707F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68985EF-D3F7-4AA3-B459-277C1B46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CE02C6-A62D-41CA-B1F6-5689FBD8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1A8F48C-AB69-47A9-BB35-E9604E6C7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6151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318B3B7-B810-4A1A-9396-13D52BBD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68C978-4461-4AFC-BD4E-9E56B7795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C47D2E-D665-4CEB-A989-72360924F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734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8238C1-0D05-4B97-A0E4-851BF3258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D0B5CB-8C0A-48D8-B7B5-FE81B298C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CA7C9B0-569C-4326-B329-511423190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F0A139-8664-453E-A8C4-B56CF118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6B583A-CB17-4120-B421-968E08760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7D5A83-1703-4B38-A1E1-2948C8E2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2843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A28A2-0DAF-42B1-B850-AD0274AD1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C96ADA2-0211-41EA-9BA1-B224F4612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1F377F6-9DAC-42DF-BFE8-9B4E3FE32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EF9129-EED1-461B-A46C-7036B9DD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B74B32-22F3-401C-B031-11A509AD7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B527E1-27F2-4BF5-95EA-DB101394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865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54218EB-2AD5-4F23-8C26-F35953EB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80C558-D41A-4AC9-BE3E-658996FDD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391FD-AB87-4691-933B-6AC4D63B8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511581-4DC6-45DE-81E5-9A6D1ADE7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11B981-2E78-4587-9F2E-9AE80E576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550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E8B1A76-9465-840B-3B87-B8601EA6C4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79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DF6B1C6-0CDA-3B81-1974-E8ABA7E073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752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7170979-8A96-4CA3-7FB2-0862DD1F6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91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108F29E-76BD-E4BC-A2F7-80D251810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86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CE838DA-ECB2-5BB4-633D-8DAB4C6FA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256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3AAF4F-04E0-1890-85D3-D1D0111FC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93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461282F-1CAA-D47A-7317-334886BAF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796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15AB7F1-673B-5CBA-DE2E-43520C05D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27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19F0DD6-3D30-D561-59A4-0869E13A41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359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0A7F1D2-0FD1-A32F-47DC-920DE729A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69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811C4E6-8CD0-A4A2-1776-16AAF288D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06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FBD575E-780E-1B85-FBCA-A03421BA2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97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A4F85E0-9D25-500A-D45C-05A992138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963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EF81FE-496C-C92B-9716-1980A950C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61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A69E82C-08E2-DBD9-CE49-27E2B3205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797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F871836-3020-40A8-95CF-C03E7D5208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498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74C274E-D144-DD6D-00E1-2DFD3A5FF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10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C09FD8B-6124-5E65-6C9F-ECE1A599D7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5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EDF842A-F72A-846D-A9A0-5E551D410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94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73E002F-5C24-B231-9BEE-38312A897A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3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C04BC21-B4CE-4861-DA78-1F43DEE7CC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613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46D4A0-042A-84C2-706C-E91B7792F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2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97D3152-AFBE-064F-4C61-FAD4C0916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988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F00BC3B-3281-7951-0B31-8AA0ED6FA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90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0B0A0E-83CD-3F75-D490-C05F6D342F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7956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OFT BRIGHTS">
      <a:dk1>
        <a:sysClr val="windowText" lastClr="000000"/>
      </a:dk1>
      <a:lt1>
        <a:sysClr val="window" lastClr="FFFFFF"/>
      </a:lt1>
      <a:dk2>
        <a:srgbClr val="65C9B5"/>
      </a:dk2>
      <a:lt2>
        <a:srgbClr val="ADCD3B"/>
      </a:lt2>
      <a:accent1>
        <a:srgbClr val="7FCFD9"/>
      </a:accent1>
      <a:accent2>
        <a:srgbClr val="F9A31B"/>
      </a:accent2>
      <a:accent3>
        <a:srgbClr val="FFE733"/>
      </a:accent3>
      <a:accent4>
        <a:srgbClr val="D50943"/>
      </a:accent4>
      <a:accent5>
        <a:srgbClr val="FF81A1"/>
      </a:accent5>
      <a:accent6>
        <a:srgbClr val="C583CF"/>
      </a:accent6>
      <a:hlink>
        <a:srgbClr val="FFCCD9"/>
      </a:hlink>
      <a:folHlink>
        <a:srgbClr val="E7CDE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Panorámica</PresentationFormat>
  <Paragraphs>0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Sevilla</dc:creator>
  <cp:lastModifiedBy>Ana Sevilla</cp:lastModifiedBy>
  <cp:revision>21</cp:revision>
  <dcterms:created xsi:type="dcterms:W3CDTF">2020-05-27T10:58:13Z</dcterms:created>
  <dcterms:modified xsi:type="dcterms:W3CDTF">2022-08-18T13:53:17Z</dcterms:modified>
</cp:coreProperties>
</file>