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>
      <p:cViewPr varScale="1">
        <p:scale>
          <a:sx n="60" d="100"/>
          <a:sy n="60" d="100"/>
        </p:scale>
        <p:origin x="26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463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687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452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5981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30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722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491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6614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889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337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8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652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DC336E8-A2AB-AB0E-F188-389268DA1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E30663D5-EAAB-4E26-A383-10013E8BD2F8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273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11314C4-64D2-DCDE-6F7C-2CFC9862D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0F9C01DA-AE16-90C5-DFFE-47768DBE97F5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24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86440D-525E-5734-FE41-A13F3DD52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42E8D9BC-223A-610D-66D4-B1DB57DA82AF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997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4AEB436-5BEF-505B-5F8D-EC8704FC1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0DF7E34A-07B5-DA3C-9AFA-B2C4D962FDC4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836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2460555-1DD5-1E85-D0D4-F7F4D9B5E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44B2CF9A-A81B-2A3D-D80F-33057C8374CE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49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066020C-D65B-41A3-9AF0-0C0911BC5B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D28F58A3-4081-1AF1-4A47-FF5EA0C50D2E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79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0524A70-913B-A112-7E52-F385DA4BDD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26686174-B6E6-5AD7-C82B-90DEF0B8C3B4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900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ECE4DEF-DA91-0EC6-F8EE-F186D78CE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276766F5-AB60-0629-1097-170AF39D36AD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285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C7896CA-475E-6434-581F-FE60F8AE0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5A0FF65B-BB6A-D2FD-6626-14215E4675D9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654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43470F6-C832-59C8-025A-3D06AB9CDC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270BAA06-831B-55C7-F9C8-909F4A0D07EF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041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6690DE5-4250-491E-6642-F7F4F2B937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EDB7E1B8-175A-BF2B-C95E-90D7F24AEEEE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7C4EBB3-7EC2-AD5A-AF79-2D0F716AED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39453516-6D18-9FCC-A359-FD977C0C931A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042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2B3A26D-A090-A2AC-74E0-FC58FA743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D1FA3A4F-FD05-BFEA-9012-4BB96F3B77D7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31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C796839-E9A1-1DF4-50B4-806AB5083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DA06A6A7-11D4-F503-6E84-6A9FC2D87C39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438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5D1D38-A3D3-E915-916B-3EE263835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EF7A9898-A0F2-DD5D-59F9-B5951587536E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50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2FEB5C3-53D2-A102-BA17-98ED9B54C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9BC3F16A-B182-891B-1CCD-A0E39D43A664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03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64D0445-01FF-43B1-56D4-749238567E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E0DFF904-1587-BDA2-5817-2D5FFB53C2E8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023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059AE60-FBA4-97F3-FF4B-5A21FC001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BB5DB509-3AB9-3DEF-1181-009EE7DE558A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427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28F9C5B-E654-E008-06E5-2630B0EF9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142C4A60-24EA-5B81-7620-A2C4463795FA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01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C39C1E8-99CB-2279-B1F7-DF17E8B95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FF26F7F7-AB9E-2ED5-18EE-82EB0C316BD7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446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B7A5DB-CA23-175F-5509-8E2D450E6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685DB79F-84A0-91D5-298F-1BCBC88B691D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85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A69AE1-30AF-4FA1-00AA-15C1F7FFF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82FCB5FB-7239-C41A-19E3-5EFEC24B4FA8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047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CA38141-FC63-2945-0366-E2BAED90B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4234BBCC-23EC-A17A-E260-C69000A18C05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06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1A7AADD-5478-A72C-9B2A-33AD8DEC5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891398FC-8A09-6F42-CAE2-B0A8DF8036BE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961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C0F2601-E072-EB48-1655-73E30220C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4">
            <a:extLst>
              <a:ext uri="{FF2B5EF4-FFF2-40B4-BE49-F238E27FC236}">
                <a16:creationId xmlns:a16="http://schemas.microsoft.com/office/drawing/2014/main" id="{032E81E5-0F8B-F116-5FEE-2AF072600871}"/>
              </a:ext>
            </a:extLst>
          </p:cNvPr>
          <p:cNvSpPr txBox="1"/>
          <p:nvPr/>
        </p:nvSpPr>
        <p:spPr>
          <a:xfrm>
            <a:off x="499262" y="284239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s-ES" sz="1600" dirty="0">
                <a:latin typeface="Comic Sans MS" panose="030F0702030302020204" pitchFamily="66" charset="0"/>
              </a:rPr>
              <a:t>Inserta aquí tu texto.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687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150</Words>
  <Application>Microsoft Office PowerPoint</Application>
  <PresentationFormat>A4 (210 x 297 mm)</PresentationFormat>
  <Paragraphs>75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70</cp:revision>
  <dcterms:created xsi:type="dcterms:W3CDTF">2020-05-09T17:40:46Z</dcterms:created>
  <dcterms:modified xsi:type="dcterms:W3CDTF">2022-08-18T15:14:03Z</dcterms:modified>
</cp:coreProperties>
</file>