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 autoAdjust="0"/>
    <p:restoredTop sz="94632" autoAdjust="0"/>
  </p:normalViewPr>
  <p:slideViewPr>
    <p:cSldViewPr snapToGrid="0">
      <p:cViewPr varScale="1">
        <p:scale>
          <a:sx n="57" d="100"/>
          <a:sy n="57" d="100"/>
        </p:scale>
        <p:origin x="272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4634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06870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94522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59815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73037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722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14910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66140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7889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3375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768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1652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3E61DB8-7180-9184-CD1C-E5659230E8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6498015-151A-813D-30A2-B315E881DDDD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3730823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5F85FD8-13C6-0FF0-ECBF-C40539D0D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9013996-E1B2-4953-4627-8FE4F3E27100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1750440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C62BDC9-8FF6-E833-2066-01EDE00233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0BABC45-D164-8DCA-D03C-20864923A02F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3297628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9618183-1BAB-2E72-DEA4-5297F9A580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6F402FF-C96F-0A50-E8E9-D2102F55E2C6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2024861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B2CC232-0175-0266-EE2D-457FE8B3FE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D4EED4D-BFBD-642D-31BE-9C880F95D406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281387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41BAD18-3038-210A-616D-5E4F5669C5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C9C916F-3AED-B72F-BF35-942AC350DC9A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1449751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E757453-5A78-9DE6-8121-F8AAF781A4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59CAB2B-6FCF-0DFF-5FA8-E220BA55220C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2521064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AEAE1B2-83B1-2C97-893A-1DD30D1F2D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68862CE-81A8-47AD-C131-8ACDE9CBB2AA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12375922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DC7D37C-25B9-CFF4-A3E1-EC1AFDFC8C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0A87538-BFB9-51C1-427C-2609DE804F42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3608855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0AC3BA4-427C-7ECF-F89D-55271B9462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0C4F01D-C053-5D8A-8397-756903C1400D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1523846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1FBE93D-A72B-7CC9-1E4C-0AC934B09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3784D71-8936-BE6D-F499-36BACB4F82C1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3945637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EDA5EAF-8E72-617A-C7AE-689F538E1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C9FE165-1294-B8BB-61F3-20C98607F0A7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1928020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D7B1A9A-66D4-FA95-B8E6-D510E7D68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2FF1A72-594A-1754-BAB8-C18A31F5EB3B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26237023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1F9D49D-4F14-A060-C244-78F1B2B348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1C5883-31CF-9094-278B-57B0D4CA180E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3380713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8CE02E2-4F39-D5B7-8588-5F23E70023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154F376-91F1-3D6B-CE40-0D1096867786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22001331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136D5C6-9753-C2C6-D57F-DB63696CA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1E5B300-4401-56C4-1159-A7968626A80F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450873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5FDD3C1-7F2E-4944-1880-EFD7074BF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AD5244E-E30D-C762-711C-011C7637531D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32228641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C718F38-868F-1C86-34E1-E72F2CA6E4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9C4AA10-7565-338E-422A-17FBA73072E3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116189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832529C-B5FD-4D7C-A469-C8EAFB41B5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69CF902-3820-3C00-0270-5C4803940F7B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1611920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A5320D8-1E37-A40F-4F7F-3F0F16FC68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1D4F473-D742-8134-A4FC-B6BD6A7E5C29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1604108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06E2FE7-B6F9-154E-BEF9-C0DB62E5A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F413BAD-E938-2355-C950-A027A9D30595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470872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8317349-0A9C-C76B-EAD1-796B14E18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9A42209-4256-1F2E-990A-C8756C7FFD9F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3455460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10EBAC0-0E23-063F-33BE-2B0DE36BE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22C3958-210F-9CE2-A173-485D8FBDB144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3431490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EEEA9F8-FE10-5477-AFC6-3BD02E121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766C361-1011-75ED-2929-AF8D672DAF74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3509367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680C935-C46B-8EDC-8436-E5718E5ED3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1F75A27-5EAF-1E9F-ED3A-141687E4AE6D}"/>
              </a:ext>
            </a:extLst>
          </p:cNvPr>
          <p:cNvSpPr txBox="1"/>
          <p:nvPr/>
        </p:nvSpPr>
        <p:spPr>
          <a:xfrm>
            <a:off x="499627" y="2836712"/>
            <a:ext cx="5859475" cy="42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Insereix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6740339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SOFT BRIGHTS">
      <a:dk1>
        <a:sysClr val="windowText" lastClr="000000"/>
      </a:dk1>
      <a:lt1>
        <a:sysClr val="window" lastClr="FFFFFF"/>
      </a:lt1>
      <a:dk2>
        <a:srgbClr val="65C9B5"/>
      </a:dk2>
      <a:lt2>
        <a:srgbClr val="ADCD3B"/>
      </a:lt2>
      <a:accent1>
        <a:srgbClr val="7FCFD9"/>
      </a:accent1>
      <a:accent2>
        <a:srgbClr val="F9A31B"/>
      </a:accent2>
      <a:accent3>
        <a:srgbClr val="FFE733"/>
      </a:accent3>
      <a:accent4>
        <a:srgbClr val="D50943"/>
      </a:accent4>
      <a:accent5>
        <a:srgbClr val="FF81A1"/>
      </a:accent5>
      <a:accent6>
        <a:srgbClr val="C583CF"/>
      </a:accent6>
      <a:hlink>
        <a:srgbClr val="FFCCD9"/>
      </a:hlink>
      <a:folHlink>
        <a:srgbClr val="E7CDEB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</TotalTime>
  <Words>150</Words>
  <Application>Microsoft Office PowerPoint</Application>
  <PresentationFormat>A4 (210 x 297 mm)</PresentationFormat>
  <Paragraphs>25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Comic Sans MS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Sevilla</dc:creator>
  <cp:lastModifiedBy>Ana Sevilla</cp:lastModifiedBy>
  <cp:revision>92</cp:revision>
  <dcterms:created xsi:type="dcterms:W3CDTF">2020-05-09T17:40:46Z</dcterms:created>
  <dcterms:modified xsi:type="dcterms:W3CDTF">2022-08-18T15:15:43Z</dcterms:modified>
</cp:coreProperties>
</file>