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5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4634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06870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9452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59815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7303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1722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1491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66140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7889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163375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8768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4999-B456-4DC0-B68C-5B5D0716AFB3}" type="datetimeFigureOut">
              <a:rPr lang="ca-ES" smtClean="0"/>
              <a:t>18/8/2022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C86A-809A-408A-B031-124E8DE7C1D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1652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8B2244C-746A-CEF5-8916-FAFD25F3D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6BACC64-389B-1F5B-616E-D001F275A26B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026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7C07003-62DC-2CFB-936F-D092BD1B5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326584D-BC04-C821-DAA5-426E22BCE824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250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3DC9A92-D8CF-B388-5DAA-0AF81D40CC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74C06BA-6AFF-C1B1-DE14-F1D1E206CA4D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570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6D3DC04-7635-AC8E-328A-F1D8A8B2F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C09AE21B-47C6-1F1B-7C59-BFAF71C78F5A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682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85291D1-4DCD-AC15-A2DB-142614E3D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9109E87-6077-9C10-83A4-B757527C39F8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76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51FCF83-C7A9-FE7F-5252-9576633B19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4DCC47C-7D3A-13A9-7F73-3CA908E4CE49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841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D40AE39-AA8F-A532-DAAC-2295B4227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64DF068-991E-9B8E-A4BE-20B49A37ED48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189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1D1718A-1519-F1E9-2A1A-97A17827D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2F0C2F4-5F51-1294-006B-1A53D9C75020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268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8066C32-D774-9616-239C-2E8AE548A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FA4434F-E014-9A88-C5B6-E655DADCF1BE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024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677F79F-6C4A-A41C-B22B-9F0262E049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D17A135-A2F7-1AE5-6AAF-58B1210E4025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1935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64A17A8-3A5D-9EA0-7C0A-F476C6345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97FE5E5-9051-A976-955C-7F8B756836D8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33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482281F8-E514-9099-CFF8-9EC26E7B5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9FECEF08-AE4C-8426-83A1-443334631CAE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815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4ED503-A19A-17AB-9C37-1E7243F1D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9ADADCD-FB85-57E5-E81C-A5D17AF2BA26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724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1BAAAED-3A1D-2F4E-9683-D67A5DA5E7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0FA8833-748B-FC43-C1F0-EA55601EBED4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388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1FE7091-F886-4ED8-CE30-8ABFA6CE71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06BFBA9-66A1-2C9E-8F96-B2B455E2AFD8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363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F7E3061-308D-CBAC-AF36-8117F5B137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B2E37A3B-906C-CFED-59B4-B448CEB02DE7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6087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2C90DB0-FADE-A0CF-805D-65E2BE904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3774C8A-AE1F-163D-64DE-79E9BC17FC54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517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28AF69B-7EFA-EF7F-321B-01E880492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F92FF29-8D1F-FA8C-1B53-CF7F96336F05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89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018ECD2-D28B-B705-70DD-43434DB94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087A1A8-B401-2EC9-1ABE-917980B61522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777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EB2145A-DBDA-40C2-E2D1-C36640719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803EBB0-5149-6246-A544-059224649C44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791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ABF95ED-55BB-F20D-0E04-C595FA8469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B03FD39-6446-C6C3-2FFC-FD66549DA071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328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AF48110-FA32-F30F-E5E3-DDAB7A3A5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14F5E23-982F-15EF-F539-0977E0A26028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418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A4681A8-C045-3452-5C53-6906CBC27C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C734FAC-0853-D106-708C-C201A7DF0B5B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365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2F4B0AB-168E-200A-4D81-9A0925815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CA215CB-AFE7-9ED7-D328-4BFE6623BD68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24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1DBEF79-F445-7CDB-984F-863BFC59B3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7733021-D680-8954-A1C4-504B4396BB5A}"/>
              </a:ext>
            </a:extLst>
          </p:cNvPr>
          <p:cNvSpPr txBox="1"/>
          <p:nvPr/>
        </p:nvSpPr>
        <p:spPr>
          <a:xfrm>
            <a:off x="499627" y="2836712"/>
            <a:ext cx="5859475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dirty="0">
                <a:latin typeface="Comic Sans MS" panose="030F0702030302020204" pitchFamily="66" charset="0"/>
              </a:rPr>
              <a:t>Add your text here. 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Comic Sans MS" panose="030F0702030302020204" pitchFamily="66" charset="0"/>
            </a:endParaRPr>
          </a:p>
          <a:p>
            <a:pPr>
              <a:lnSpc>
                <a:spcPct val="150000"/>
              </a:lnSpc>
            </a:pPr>
            <a:r>
              <a:rPr lang="ca-ES" sz="1600" dirty="0"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ca-E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2746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SOFT BRIGHTS">
      <a:dk1>
        <a:sysClr val="windowText" lastClr="000000"/>
      </a:dk1>
      <a:lt1>
        <a:sysClr val="window" lastClr="FFFFFF"/>
      </a:lt1>
      <a:dk2>
        <a:srgbClr val="65C9B5"/>
      </a:dk2>
      <a:lt2>
        <a:srgbClr val="ADCD3B"/>
      </a:lt2>
      <a:accent1>
        <a:srgbClr val="7FCFD9"/>
      </a:accent1>
      <a:accent2>
        <a:srgbClr val="F9A31B"/>
      </a:accent2>
      <a:accent3>
        <a:srgbClr val="FFE733"/>
      </a:accent3>
      <a:accent4>
        <a:srgbClr val="D50943"/>
      </a:accent4>
      <a:accent5>
        <a:srgbClr val="FF81A1"/>
      </a:accent5>
      <a:accent6>
        <a:srgbClr val="C583CF"/>
      </a:accent6>
      <a:hlink>
        <a:srgbClr val="FFCCD9"/>
      </a:hlink>
      <a:folHlink>
        <a:srgbClr val="E7CDEB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150</Words>
  <Application>Microsoft Office PowerPoint</Application>
  <PresentationFormat>A4 (210 x 297 mm)</PresentationFormat>
  <Paragraphs>75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Comic Sans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Sevilla</dc:creator>
  <cp:lastModifiedBy>Ana Sevilla</cp:lastModifiedBy>
  <cp:revision>54</cp:revision>
  <dcterms:created xsi:type="dcterms:W3CDTF">2020-05-09T17:40:46Z</dcterms:created>
  <dcterms:modified xsi:type="dcterms:W3CDTF">2022-08-18T15:13:04Z</dcterms:modified>
</cp:coreProperties>
</file>