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7F167B-4F6A-4B7F-9268-647A95F18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5C79FB8-C5C7-4E3F-B2C7-AD3C09BFB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7D740C-697F-450D-AF71-F16083B8A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FD9E6-1327-49A6-A503-824D7BFEB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6BED019-567C-460C-A0F4-CC9652E3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3555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E55843-E219-4B22-BB5E-E260429A1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B5586A-C0EB-4582-A890-0F0276AD40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1E267-07D7-4850-9945-D54F6AE4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9F6EB4-2393-4BFD-B8DF-921F4523F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8AE455-1E9E-4AB3-86C6-276A3E07E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9772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A1EF98-89AC-4DFB-9105-8842800675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7B79B9-4E19-47B8-97C1-8329448FD9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E1A7A6-79EC-49EE-A649-33CA41E20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8E8484-0A33-4CAB-8E26-DFD0A26E3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516250-1BBA-4A0D-B263-7B2417BC4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6652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5E743-7161-46CA-B91C-579850673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CF4664-E192-4F53-B57F-DC0CE301A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139660-7630-4B1D-B055-9259A14E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8FC479-749A-4637-8B00-3F77DFB33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D91C25-183F-4874-ADF5-42B9ACD98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01329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F09F83-1820-49BC-8590-B2966CBCE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6D1B16-29F8-472B-98BA-DC60D0B1D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4FEE36E-81FD-4744-BE40-21304B7D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E939EE-B7C9-4D83-94D4-761CAA310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A5EF53-72F6-40F2-A21C-3081824BC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87138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2635C-F350-4226-9305-21BA7C61E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ED8604-EB48-4726-A371-3AE6229AC5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671FC81-DDA3-456A-B85D-C4D8CB3EDA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212199C-2020-43AD-B216-B0F6FB38B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5BCB977-3EEA-4747-8F8E-6FBA16FDA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6BD6A5-798E-471C-BB34-7C39B17D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096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4D6EC-CB6D-4C88-9CCE-E67C1AF61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2044123-3ED0-4DEC-9609-D41EE3BE5E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3B9D13C-6F5E-4A18-A023-DE5C287EA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F523DCC-58B6-4D72-814B-2EA94C7B8A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4B19814-180A-497B-BD38-49230E52E1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0FF29A4-C149-4033-9507-B4833ABE3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3F31FFE-028B-4830-8316-E5B77A61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73D6AB-7920-4FF9-8B38-07373F17B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927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FAD857-40BF-4A32-8300-0677707F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68985EF-D3F7-4AA3-B459-277C1B46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CE02C6-A62D-41CA-B1F6-5689FBD8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1A8F48C-AB69-47A9-BB35-E9604E6C7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6151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318B3B7-B810-4A1A-9396-13D52BBDB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68C978-4461-4AFC-BD4E-9E56B7795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C47D2E-D665-4CEB-A989-72360924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734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8238C1-0D05-4B97-A0E4-851BF3258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D0B5CB-8C0A-48D8-B7B5-FE81B298C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CA7C9B0-569C-4326-B329-511423190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AF0A139-8664-453E-A8C4-B56CF118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6B583A-CB17-4120-B421-968E08760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7D5A83-1703-4B38-A1E1-2948C8E2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2843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A28A2-0DAF-42B1-B850-AD0274AD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C96ADA2-0211-41EA-9BA1-B224F4612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F377F6-9DAC-42DF-BFE8-9B4E3FE321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EF9129-EED1-461B-A46C-7036B9DD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B74B32-22F3-401C-B031-11A509AD7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1B527E1-27F2-4BF5-95EA-DB101394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65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54218EB-2AD5-4F23-8C26-F35953EB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680C558-D41A-4AC9-BE3E-658996FDD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D391FD-AB87-4691-933B-6AC4D63B8A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B2BF-4C0F-4965-A090-52104E6147BA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511581-4DC6-45DE-81E5-9A6D1ADE7D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11B981-2E78-4587-9F2E-9AE80E576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36BF3-6FB7-4BDF-ADE8-77C7F95B3B2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255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CE1013B-93B8-8701-FA47-9435F8CB5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49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CB492A0-5C4D-8BD3-61D7-4E3BD56E1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52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1F0E558-E14A-BDD5-1875-E32EDADDE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260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993AFE4-6A5F-406F-3AC8-733B79F8B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10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1C67288-A706-07C9-F682-FD2EF9C95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85C6164-C335-3668-F964-87DA36659C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51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BB1F98E-9111-10B1-7AE6-CE6B5ED7F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88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A50BC80-EE6F-E68F-6FAF-F89B06ABA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723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E17CEDD-C312-DA9B-1E5B-5374C9FA93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731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1962B10-7FED-3CCB-9251-329683D865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75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DC0F79B-BAC8-A4A1-F1B7-AC97594C2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59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02289C3-D1D0-1698-280E-1795C5A0B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683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2EF6E38-FF4B-FA82-20C9-50D247806C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461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FAD641B-60F0-F1A9-63D8-F67F23A90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90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7662672-1AA4-A3EC-BB3D-29762E5B2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40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B299FBA-ED9F-BBD5-6B21-ED674E121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7352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85713C2-49B2-558C-8CA2-A6DFF2C9F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73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016FE46-687A-0F2B-E2B7-3990B961C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2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7D7AE4C-59DE-B246-B623-ADF856CEB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8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13B9D23-12C0-6D24-470B-2251BBD359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9FE75DD-A285-F7E2-36AC-81B924BDD1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31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7111BC-F785-2521-194D-4C75F9A7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0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9D14BB-1C16-4A37-C269-DE10945C1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87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FB962EF-A77A-DA2F-BA81-4EF2658236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42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E2D6678-1010-4E75-9892-0627ACD9F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36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0</Words>
  <Application>Microsoft Office PowerPoint</Application>
  <PresentationFormat>Panorámica</PresentationFormat>
  <Paragraphs>0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20</cp:revision>
  <dcterms:created xsi:type="dcterms:W3CDTF">2020-05-27T10:58:13Z</dcterms:created>
  <dcterms:modified xsi:type="dcterms:W3CDTF">2022-08-18T13:27:26Z</dcterms:modified>
</cp:coreProperties>
</file>