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C838-F2DE-4CCF-9DD4-28F4F07B4355}" type="datetimeFigureOut">
              <a:rPr lang="es-ES" smtClean="0"/>
              <a:t>31/08/2022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470C-A7DA-48E9-BAEF-787D11EC0CB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0" Type="http://schemas.openxmlformats.org/officeDocument/2006/relationships/image" Target="../media/image3.pn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CD9D1CA-BDAC-1F46-9CD9-4F66A2831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6650" b="87450" l="8900" r="26750">
                        <a14:foregroundMark x1="14900" y1="63450" x2="19250" y2="66150"/>
                        <a14:foregroundMark x1="19250" y1="66150" x2="21550" y2="63850"/>
                        <a14:foregroundMark x1="15100" y1="65300" x2="17200" y2="63650"/>
                        <a14:foregroundMark x1="22350" y1="65300" x2="14900" y2="64800"/>
                        <a14:foregroundMark x1="14900" y1="64800" x2="18200" y2="60950"/>
                        <a14:foregroundMark x1="18200" y1="60950" x2="14100" y2="58050"/>
                        <a14:foregroundMark x1="14100" y1="58050" x2="13050" y2="59100"/>
                        <a14:foregroundMark x1="13250" y1="57850" x2="13850" y2="56650"/>
                        <a14:foregroundMark x1="13450" y1="64300" x2="16750" y2="65100"/>
                        <a14:foregroundMark x1="21550" y1="64900" x2="19650" y2="69900"/>
                        <a14:foregroundMark x1="19650" y1="69900" x2="19650" y2="68850"/>
                        <a14:foregroundMark x1="21750" y1="62650" x2="21900" y2="67750"/>
                        <a14:foregroundMark x1="21900" y1="67750" x2="22350" y2="68850"/>
                        <a14:foregroundMark x1="15300" y1="63850" x2="15300" y2="69000"/>
                        <a14:foregroundMark x1="15300" y1="69000" x2="15750" y2="69900"/>
                        <a14:foregroundMark x1="17000" y1="78800" x2="17000" y2="78800"/>
                        <a14:foregroundMark x1="11400" y1="82900" x2="22150" y2="75650"/>
                        <a14:foregroundMark x1="18200" y1="72350" x2="20500" y2="83350"/>
                        <a14:foregroundMark x1="13850" y1="77550" x2="25600" y2="81250"/>
                        <a14:foregroundMark x1="25600" y1="81250" x2="25450" y2="80850"/>
                        <a14:foregroundMark x1="21950" y1="74850" x2="26100" y2="79000"/>
                        <a14:foregroundMark x1="19226" y1="87018" x2="18900" y2="87450"/>
                        <a14:foregroundMark x1="21155" y1="84466" x2="20329" y2="85559"/>
                        <a14:foregroundMark x1="22150" y1="83150" x2="21164" y2="84455"/>
                        <a14:foregroundMark x1="18610" y1="85651" x2="17600" y2="79400"/>
                        <a14:foregroundMark x1="18900" y1="87450" x2="18834" y2="87039"/>
                        <a14:foregroundMark x1="22150" y1="64700" x2="15800" y2="64350"/>
                        <a14:foregroundMark x1="15800" y1="64350" x2="21650" y2="65800"/>
                        <a14:foregroundMark x1="21650" y1="65800" x2="21550" y2="65300"/>
                        <a14:foregroundMark x1="9300" y1="73400" x2="8900" y2="72550"/>
                        <a14:foregroundMark x1="25050" y1="71750" x2="26700" y2="70900"/>
                        <a14:backgroundMark x1="18650" y1="86450" x2="18650" y2="86450"/>
                        <a14:backgroundMark x1="21950" y1="86450" x2="21350" y2="85000"/>
                        <a14:backgroundMark x1="19650" y1="86250" x2="19250" y2="85800"/>
                        <a14:backgroundMark x1="16750" y1="86450" x2="20500" y2="86250"/>
                      </a14:backgroundRemoval>
                    </a14:imgEffect>
                  </a14:imgLayer>
                </a14:imgProps>
              </a:ext>
            </a:extLst>
          </a:blip>
          <a:srcRect l="7040" t="54762" r="71014" b="13768"/>
          <a:stretch/>
        </p:blipFill>
        <p:spPr>
          <a:xfrm flipH="1">
            <a:off x="1571604" y="2857496"/>
            <a:ext cx="1713315" cy="1381967"/>
          </a:xfrm>
          <a:prstGeom prst="rect">
            <a:avLst/>
          </a:prstGeom>
        </p:spPr>
      </p:pic>
      <p:grpSp>
        <p:nvGrpSpPr>
          <p:cNvPr id="29" name="28 Grupo"/>
          <p:cNvGrpSpPr/>
          <p:nvPr/>
        </p:nvGrpSpPr>
        <p:grpSpPr>
          <a:xfrm>
            <a:off x="842460" y="351419"/>
            <a:ext cx="3048000" cy="1726954"/>
            <a:chOff x="842460" y="351419"/>
            <a:chExt cx="3048000" cy="1726954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842460" y="351419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249490" y="425963"/>
              <a:ext cx="223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spc="600" dirty="0" smtClean="0">
                  <a:solidFill>
                    <a:srgbClr val="7030A0"/>
                  </a:solidFill>
                  <a:latin typeface="Chiller" pitchFamily="82" charset="0"/>
                </a:rPr>
                <a:t>MIEDO</a:t>
              </a:r>
              <a:endParaRPr lang="es-ES" sz="24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26" name="Imagen 22">
              <a:extLst>
                <a:ext uri="{FF2B5EF4-FFF2-40B4-BE49-F238E27FC236}">
                  <a16:creationId xmlns:a16="http://schemas.microsoft.com/office/drawing/2014/main" xmlns="" id="{C74CEC5D-5183-0E42-BBA6-781CC2C46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8100" b="32450" l="39100" r="62550">
                          <a14:foregroundMark x1="43500" y1="14450" x2="41000" y2="19400"/>
                          <a14:foregroundMark x1="41000" y1="19400" x2="39950" y2="26650"/>
                          <a14:foregroundMark x1="40600" y1="20650" x2="39150" y2="21450"/>
                          <a14:foregroundMark x1="45350" y1="18150" x2="48850" y2="22050"/>
                          <a14:foregroundMark x1="48850" y1="22050" x2="50300" y2="27950"/>
                          <a14:foregroundMark x1="50300" y1="27950" x2="52400" y2="31600"/>
                          <a14:foregroundMark x1="54050" y1="31000" x2="49000" y2="31150"/>
                          <a14:foregroundMark x1="49000" y1="31150" x2="54050" y2="31100"/>
                          <a14:foregroundMark x1="54050" y1="31100" x2="54050" y2="31200"/>
                          <a14:foregroundMark x1="52150" y1="28300" x2="55250" y2="32250"/>
                          <a14:foregroundMark x1="55250" y1="32250" x2="55300" y2="32250"/>
                          <a14:foregroundMark x1="61300" y1="20650" x2="62550" y2="21900"/>
                          <a14:foregroundMark x1="50500" y1="27900" x2="47600" y2="31800"/>
                          <a14:foregroundMark x1="51350" y1="32450" x2="46250" y2="32450"/>
                          <a14:foregroundMark x1="46250" y1="32450" x2="48450" y2="30350"/>
                        </a14:backgroundRemoval>
                      </a14:imgEffect>
                    </a14:imgLayer>
                  </a14:imgProps>
                </a:ext>
              </a:extLst>
            </a:blip>
            <a:srcRect l="38095" t="5242" r="35404" b="65734"/>
            <a:stretch/>
          </p:blipFill>
          <p:spPr>
            <a:xfrm>
              <a:off x="1214414" y="642918"/>
              <a:ext cx="2330047" cy="1435455"/>
            </a:xfrm>
            <a:prstGeom prst="rect">
              <a:avLst/>
            </a:prstGeom>
          </p:spPr>
        </p:pic>
      </p:grpSp>
      <p:grpSp>
        <p:nvGrpSpPr>
          <p:cNvPr id="32" name="31 Grupo"/>
          <p:cNvGrpSpPr/>
          <p:nvPr/>
        </p:nvGrpSpPr>
        <p:grpSpPr>
          <a:xfrm>
            <a:off x="5143504" y="428604"/>
            <a:ext cx="3048000" cy="1726954"/>
            <a:chOff x="842460" y="351419"/>
            <a:chExt cx="3048000" cy="1726954"/>
          </a:xfrm>
        </p:grpSpPr>
        <p:sp>
          <p:nvSpPr>
            <p:cNvPr id="33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842460" y="351419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249490" y="425963"/>
              <a:ext cx="223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spc="600" dirty="0" smtClean="0">
                  <a:solidFill>
                    <a:srgbClr val="7030A0"/>
                  </a:solidFill>
                  <a:latin typeface="Chiller" pitchFamily="82" charset="0"/>
                </a:rPr>
                <a:t>MIEDO</a:t>
              </a:r>
              <a:endParaRPr lang="es-ES" sz="24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37" name="Imagen 22">
              <a:extLst>
                <a:ext uri="{FF2B5EF4-FFF2-40B4-BE49-F238E27FC236}">
                  <a16:creationId xmlns:a16="http://schemas.microsoft.com/office/drawing/2014/main" xmlns="" id="{C74CEC5D-5183-0E42-BBA6-781CC2C46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8100" b="32450" l="39100" r="62550">
                          <a14:foregroundMark x1="43500" y1="14450" x2="41000" y2="19400"/>
                          <a14:foregroundMark x1="41000" y1="19400" x2="39950" y2="26650"/>
                          <a14:foregroundMark x1="40600" y1="20650" x2="39150" y2="21450"/>
                          <a14:foregroundMark x1="45350" y1="18150" x2="48850" y2="22050"/>
                          <a14:foregroundMark x1="48850" y1="22050" x2="50300" y2="27950"/>
                          <a14:foregroundMark x1="50300" y1="27950" x2="52400" y2="31600"/>
                          <a14:foregroundMark x1="54050" y1="31000" x2="49000" y2="31150"/>
                          <a14:foregroundMark x1="49000" y1="31150" x2="54050" y2="31100"/>
                          <a14:foregroundMark x1="54050" y1="31100" x2="54050" y2="31200"/>
                          <a14:foregroundMark x1="52150" y1="28300" x2="55250" y2="32250"/>
                          <a14:foregroundMark x1="55250" y1="32250" x2="55300" y2="32250"/>
                          <a14:foregroundMark x1="61300" y1="20650" x2="62550" y2="21900"/>
                          <a14:foregroundMark x1="50500" y1="27900" x2="47600" y2="31800"/>
                          <a14:foregroundMark x1="51350" y1="32450" x2="46250" y2="32450"/>
                          <a14:foregroundMark x1="46250" y1="32450" x2="48450" y2="30350"/>
                        </a14:backgroundRemoval>
                      </a14:imgEffect>
                    </a14:imgLayer>
                  </a14:imgProps>
                </a:ext>
              </a:extLst>
            </a:blip>
            <a:srcRect l="38095" t="5242" r="35404" b="65734"/>
            <a:stretch/>
          </p:blipFill>
          <p:spPr>
            <a:xfrm>
              <a:off x="1214414" y="642918"/>
              <a:ext cx="2330047" cy="1435455"/>
            </a:xfrm>
            <a:prstGeom prst="rect">
              <a:avLst/>
            </a:prstGeom>
          </p:spPr>
        </p:pic>
      </p:grpSp>
      <p:sp>
        <p:nvSpPr>
          <p:cNvPr id="39" name="Rectángulo redondeado 3">
            <a:extLst>
              <a:ext uri="{FF2B5EF4-FFF2-40B4-BE49-F238E27FC236}">
                <a16:creationId xmlns:a16="http://schemas.microsoft.com/office/drawing/2014/main" xmlns="" id="{56B53E6C-D8DF-4649-9893-A3807A3B33AE}"/>
              </a:ext>
            </a:extLst>
          </p:cNvPr>
          <p:cNvSpPr/>
          <p:nvPr/>
        </p:nvSpPr>
        <p:spPr>
          <a:xfrm>
            <a:off x="5143504" y="2500306"/>
            <a:ext cx="3048000" cy="1717542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4">
            <a:extLst>
              <a:ext uri="{FF2B5EF4-FFF2-40B4-BE49-F238E27FC236}">
                <a16:creationId xmlns:a16="http://schemas.microsoft.com/office/drawing/2014/main" xmlns="" id="{EDB08210-A60D-D248-87EC-8834FD965453}"/>
              </a:ext>
            </a:extLst>
          </p:cNvPr>
          <p:cNvSpPr txBox="1"/>
          <p:nvPr/>
        </p:nvSpPr>
        <p:spPr>
          <a:xfrm>
            <a:off x="5550534" y="2574850"/>
            <a:ext cx="22339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spc="600" dirty="0" smtClean="0">
                <a:solidFill>
                  <a:srgbClr val="7030A0"/>
                </a:solidFill>
                <a:latin typeface="Chiller" pitchFamily="82" charset="0"/>
              </a:rPr>
              <a:t>TRISTEZA</a:t>
            </a:r>
            <a:endParaRPr lang="es-ES" sz="2400" b="1" spc="600" dirty="0">
              <a:solidFill>
                <a:srgbClr val="7030A0"/>
              </a:solidFill>
              <a:latin typeface="Chiller" pitchFamily="82" charset="0"/>
            </a:endParaRPr>
          </a:p>
        </p:txBody>
      </p:sp>
      <p:sp>
        <p:nvSpPr>
          <p:cNvPr id="43" name="Rectángulo redondeado 3">
            <a:extLst>
              <a:ext uri="{FF2B5EF4-FFF2-40B4-BE49-F238E27FC236}">
                <a16:creationId xmlns:a16="http://schemas.microsoft.com/office/drawing/2014/main" xmlns="" id="{56B53E6C-D8DF-4649-9893-A3807A3B33AE}"/>
              </a:ext>
            </a:extLst>
          </p:cNvPr>
          <p:cNvSpPr/>
          <p:nvPr/>
        </p:nvSpPr>
        <p:spPr>
          <a:xfrm>
            <a:off x="5214942" y="4572008"/>
            <a:ext cx="3048000" cy="1717542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">
            <a:extLst>
              <a:ext uri="{FF2B5EF4-FFF2-40B4-BE49-F238E27FC236}">
                <a16:creationId xmlns:a16="http://schemas.microsoft.com/office/drawing/2014/main" xmlns="" id="{EDB08210-A60D-D248-87EC-8834FD965453}"/>
              </a:ext>
            </a:extLst>
          </p:cNvPr>
          <p:cNvSpPr txBox="1"/>
          <p:nvPr/>
        </p:nvSpPr>
        <p:spPr>
          <a:xfrm>
            <a:off x="5621972" y="4646552"/>
            <a:ext cx="22339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spc="600" dirty="0" smtClean="0">
                <a:solidFill>
                  <a:srgbClr val="7030A0"/>
                </a:solidFill>
                <a:latin typeface="Chiller" pitchFamily="82" charset="0"/>
              </a:rPr>
              <a:t>MIEDO</a:t>
            </a:r>
            <a:endParaRPr lang="es-ES" sz="2400" b="1" spc="600" dirty="0">
              <a:solidFill>
                <a:srgbClr val="7030A0"/>
              </a:solidFill>
              <a:latin typeface="Chiller" pitchFamily="82" charset="0"/>
            </a:endParaRPr>
          </a:p>
        </p:txBody>
      </p:sp>
      <p:sp>
        <p:nvSpPr>
          <p:cNvPr id="47" name="Rectángulo redondeado 3">
            <a:extLst>
              <a:ext uri="{FF2B5EF4-FFF2-40B4-BE49-F238E27FC236}">
                <a16:creationId xmlns:a16="http://schemas.microsoft.com/office/drawing/2014/main" xmlns="" id="{56B53E6C-D8DF-4649-9893-A3807A3B33AE}"/>
              </a:ext>
            </a:extLst>
          </p:cNvPr>
          <p:cNvSpPr/>
          <p:nvPr/>
        </p:nvSpPr>
        <p:spPr>
          <a:xfrm>
            <a:off x="928662" y="2500306"/>
            <a:ext cx="3048000" cy="1717542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">
            <a:extLst>
              <a:ext uri="{FF2B5EF4-FFF2-40B4-BE49-F238E27FC236}">
                <a16:creationId xmlns:a16="http://schemas.microsoft.com/office/drawing/2014/main" xmlns="" id="{EDB08210-A60D-D248-87EC-8834FD965453}"/>
              </a:ext>
            </a:extLst>
          </p:cNvPr>
          <p:cNvSpPr txBox="1"/>
          <p:nvPr/>
        </p:nvSpPr>
        <p:spPr>
          <a:xfrm>
            <a:off x="1335692" y="2574850"/>
            <a:ext cx="22339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spc="600" dirty="0" smtClean="0">
                <a:solidFill>
                  <a:srgbClr val="7030A0"/>
                </a:solidFill>
                <a:latin typeface="Chiller" pitchFamily="82" charset="0"/>
              </a:rPr>
              <a:t>TRISTEZA</a:t>
            </a:r>
            <a:endParaRPr lang="es-ES" sz="2400" b="1" spc="600" dirty="0">
              <a:solidFill>
                <a:srgbClr val="7030A0"/>
              </a:solidFill>
              <a:latin typeface="Chiller" pitchFamily="82" charset="0"/>
            </a:endParaRPr>
          </a:p>
        </p:txBody>
      </p:sp>
      <p:sp>
        <p:nvSpPr>
          <p:cNvPr id="51" name="Rectángulo redondeado 3">
            <a:extLst>
              <a:ext uri="{FF2B5EF4-FFF2-40B4-BE49-F238E27FC236}">
                <a16:creationId xmlns:a16="http://schemas.microsoft.com/office/drawing/2014/main" xmlns="" id="{56B53E6C-D8DF-4649-9893-A3807A3B33AE}"/>
              </a:ext>
            </a:extLst>
          </p:cNvPr>
          <p:cNvSpPr/>
          <p:nvPr/>
        </p:nvSpPr>
        <p:spPr>
          <a:xfrm>
            <a:off x="928662" y="4643446"/>
            <a:ext cx="3048000" cy="1717542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xmlns="" id="{EDB08210-A60D-D248-87EC-8834FD965453}"/>
              </a:ext>
            </a:extLst>
          </p:cNvPr>
          <p:cNvSpPr txBox="1"/>
          <p:nvPr/>
        </p:nvSpPr>
        <p:spPr>
          <a:xfrm>
            <a:off x="1335692" y="4717990"/>
            <a:ext cx="22339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spc="600" dirty="0" smtClean="0">
                <a:solidFill>
                  <a:srgbClr val="7030A0"/>
                </a:solidFill>
                <a:latin typeface="Chiller" pitchFamily="82" charset="0"/>
              </a:rPr>
              <a:t>ALEGRÍA</a:t>
            </a:r>
            <a:endParaRPr lang="es-ES" sz="2400" b="1" spc="600" dirty="0">
              <a:solidFill>
                <a:srgbClr val="7030A0"/>
              </a:solidFill>
              <a:latin typeface="Chiller" pitchFamily="82" charset="0"/>
            </a:endParaRPr>
          </a:p>
        </p:txBody>
      </p:sp>
      <p:pic>
        <p:nvPicPr>
          <p:cNvPr id="54" name="Imagen 23">
            <a:extLst>
              <a:ext uri="{FF2B5EF4-FFF2-40B4-BE49-F238E27FC236}">
                <a16:creationId xmlns:a16="http://schemas.microsoft.com/office/drawing/2014/main" xmlns="" id="{BCD9D1CA-BDAC-1F46-9CD9-4F66A2831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6650" b="87450" l="8900" r="26750">
                        <a14:foregroundMark x1="14900" y1="63450" x2="19250" y2="66150"/>
                        <a14:foregroundMark x1="19250" y1="66150" x2="21550" y2="63850"/>
                        <a14:foregroundMark x1="15100" y1="65300" x2="17200" y2="63650"/>
                        <a14:foregroundMark x1="22350" y1="65300" x2="14900" y2="64800"/>
                        <a14:foregroundMark x1="14900" y1="64800" x2="18200" y2="60950"/>
                        <a14:foregroundMark x1="18200" y1="60950" x2="14100" y2="58050"/>
                        <a14:foregroundMark x1="14100" y1="58050" x2="13050" y2="59100"/>
                        <a14:foregroundMark x1="13250" y1="57850" x2="13850" y2="56650"/>
                        <a14:foregroundMark x1="13450" y1="64300" x2="16750" y2="65100"/>
                        <a14:foregroundMark x1="21550" y1="64900" x2="19650" y2="69900"/>
                        <a14:foregroundMark x1="19650" y1="69900" x2="19650" y2="68850"/>
                        <a14:foregroundMark x1="21750" y1="62650" x2="21900" y2="67750"/>
                        <a14:foregroundMark x1="21900" y1="67750" x2="22350" y2="68850"/>
                        <a14:foregroundMark x1="15300" y1="63850" x2="15300" y2="69000"/>
                        <a14:foregroundMark x1="15300" y1="69000" x2="15750" y2="69900"/>
                        <a14:foregroundMark x1="17000" y1="78800" x2="17000" y2="78800"/>
                        <a14:foregroundMark x1="11400" y1="82900" x2="22150" y2="75650"/>
                        <a14:foregroundMark x1="18200" y1="72350" x2="20500" y2="83350"/>
                        <a14:foregroundMark x1="13850" y1="77550" x2="25600" y2="81250"/>
                        <a14:foregroundMark x1="25600" y1="81250" x2="25450" y2="80850"/>
                        <a14:foregroundMark x1="21950" y1="74850" x2="26100" y2="79000"/>
                        <a14:foregroundMark x1="19226" y1="87018" x2="18900" y2="87450"/>
                        <a14:foregroundMark x1="21155" y1="84466" x2="20329" y2="85559"/>
                        <a14:foregroundMark x1="22150" y1="83150" x2="21164" y2="84455"/>
                        <a14:foregroundMark x1="18610" y1="85651" x2="17600" y2="79400"/>
                        <a14:foregroundMark x1="18900" y1="87450" x2="18834" y2="87039"/>
                        <a14:foregroundMark x1="22150" y1="64700" x2="15800" y2="64350"/>
                        <a14:foregroundMark x1="15800" y1="64350" x2="21650" y2="65800"/>
                        <a14:foregroundMark x1="21650" y1="65800" x2="21550" y2="65300"/>
                        <a14:foregroundMark x1="9300" y1="73400" x2="8900" y2="72550"/>
                        <a14:foregroundMark x1="25050" y1="71750" x2="26700" y2="70900"/>
                        <a14:backgroundMark x1="18650" y1="86450" x2="18650" y2="86450"/>
                        <a14:backgroundMark x1="21950" y1="86450" x2="21350" y2="85000"/>
                        <a14:backgroundMark x1="19650" y1="86250" x2="19250" y2="85800"/>
                        <a14:backgroundMark x1="16750" y1="86450" x2="20500" y2="86250"/>
                      </a14:backgroundRemoval>
                    </a14:imgEffect>
                  </a14:imgLayer>
                </a14:imgProps>
              </a:ext>
            </a:extLst>
          </a:blip>
          <a:srcRect l="7040" t="54762" r="71014" b="13768"/>
          <a:stretch/>
        </p:blipFill>
        <p:spPr>
          <a:xfrm flipH="1">
            <a:off x="5857884" y="2857496"/>
            <a:ext cx="1713315" cy="1381967"/>
          </a:xfrm>
          <a:prstGeom prst="rect">
            <a:avLst/>
          </a:prstGeom>
        </p:spPr>
      </p:pic>
      <p:pic>
        <p:nvPicPr>
          <p:cNvPr id="55" name="Imagen 10">
            <a:extLst>
              <a:ext uri="{FF2B5EF4-FFF2-40B4-BE49-F238E27FC236}">
                <a16:creationId xmlns:a16="http://schemas.microsoft.com/office/drawing/2014/main" xmlns="" id="{3EE0F2B5-AE61-6B45-B769-E654E808CD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000" b="44550" l="15700" r="32250">
                        <a14:foregroundMark x1="25650" y1="18750" x2="19650" y2="18500"/>
                        <a14:foregroundMark x1="19650" y1="18500" x2="26000" y2="18400"/>
                        <a14:foregroundMark x1="26000" y1="18400" x2="21650" y2="24200"/>
                        <a14:foregroundMark x1="21650" y1="24200" x2="23250" y2="31050"/>
                        <a14:foregroundMark x1="23250" y1="31050" x2="22650" y2="29750"/>
                        <a14:foregroundMark x1="24400" y1="29500" x2="18400" y2="28900"/>
                        <a14:foregroundMark x1="18400" y1="28900" x2="24650" y2="29500"/>
                        <a14:foregroundMark x1="26650" y1="29250" x2="20100" y2="30750"/>
                        <a14:foregroundMark x1="20100" y1="30750" x2="18650" y2="30500"/>
                        <a14:foregroundMark x1="24900" y1="27500" x2="23150" y2="30250"/>
                        <a14:foregroundMark x1="25900" y1="29000" x2="24150" y2="29250"/>
                        <a14:foregroundMark x1="21650" y1="23250" x2="24650" y2="28000"/>
                        <a14:foregroundMark x1="22400" y1="18250" x2="23150" y2="18000"/>
                        <a14:foregroundMark x1="20400" y1="44250" x2="26650" y2="43500"/>
                        <a14:foregroundMark x1="26650" y1="43500" x2="28650" y2="43750"/>
                        <a14:foregroundMark x1="18400" y1="22750" x2="22300" y2="27750"/>
                        <a14:foregroundMark x1="22300" y1="27750" x2="26950" y2="16500"/>
                        <a14:foregroundMark x1="26950" y1="16500" x2="20900" y2="18900"/>
                        <a14:foregroundMark x1="20900" y1="18900" x2="17200" y2="24150"/>
                        <a14:foregroundMark x1="17200" y1="24150" x2="22900" y2="20600"/>
                        <a14:foregroundMark x1="22900" y1="20600" x2="23550" y2="27100"/>
                        <a14:foregroundMark x1="23550" y1="27100" x2="19650" y2="46250"/>
                        <a14:foregroundMark x1="19650" y1="46250" x2="25450" y2="44550"/>
                        <a14:foregroundMark x1="25450" y1="44550" x2="25950" y2="27450"/>
                        <a14:foregroundMark x1="25950" y1="27450" x2="23100" y2="20850"/>
                        <a14:foregroundMark x1="23100" y1="20850" x2="22850" y2="29100"/>
                        <a14:foregroundMark x1="22850" y1="29100" x2="28800" y2="26400"/>
                        <a14:foregroundMark x1="28800" y1="26400" x2="29400" y2="28500"/>
                        <a14:foregroundMark x1="22900" y1="25750" x2="22850" y2="32400"/>
                        <a14:foregroundMark x1="22850" y1="32400" x2="24400" y2="30250"/>
                        <a14:foregroundMark x1="29400" y1="24500" x2="32150" y2="25000"/>
                      </a14:backgroundRemoval>
                    </a14:imgEffect>
                  </a14:imgLayer>
                </a14:imgProps>
              </a:ext>
            </a:extLst>
          </a:blip>
          <a:srcRect l="13626" t="15999" r="65624" b="53251"/>
          <a:stretch/>
        </p:blipFill>
        <p:spPr>
          <a:xfrm flipH="1">
            <a:off x="1643042" y="5072074"/>
            <a:ext cx="1533922" cy="1278652"/>
          </a:xfrm>
          <a:prstGeom prst="rect">
            <a:avLst/>
          </a:prstGeom>
        </p:spPr>
      </p:pic>
      <p:pic>
        <p:nvPicPr>
          <p:cNvPr id="56" name="Imagen 10">
            <a:extLst>
              <a:ext uri="{FF2B5EF4-FFF2-40B4-BE49-F238E27FC236}">
                <a16:creationId xmlns:a16="http://schemas.microsoft.com/office/drawing/2014/main" xmlns="" id="{3EE0F2B5-AE61-6B45-B769-E654E808CD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000" b="44550" l="15700" r="32250">
                        <a14:foregroundMark x1="25650" y1="18750" x2="19650" y2="18500"/>
                        <a14:foregroundMark x1="19650" y1="18500" x2="26000" y2="18400"/>
                        <a14:foregroundMark x1="26000" y1="18400" x2="21650" y2="24200"/>
                        <a14:foregroundMark x1="21650" y1="24200" x2="23250" y2="31050"/>
                        <a14:foregroundMark x1="23250" y1="31050" x2="22650" y2="29750"/>
                        <a14:foregroundMark x1="24400" y1="29500" x2="18400" y2="28900"/>
                        <a14:foregroundMark x1="18400" y1="28900" x2="24650" y2="29500"/>
                        <a14:foregroundMark x1="26650" y1="29250" x2="20100" y2="30750"/>
                        <a14:foregroundMark x1="20100" y1="30750" x2="18650" y2="30500"/>
                        <a14:foregroundMark x1="24900" y1="27500" x2="23150" y2="30250"/>
                        <a14:foregroundMark x1="25900" y1="29000" x2="24150" y2="29250"/>
                        <a14:foregroundMark x1="21650" y1="23250" x2="24650" y2="28000"/>
                        <a14:foregroundMark x1="22400" y1="18250" x2="23150" y2="18000"/>
                        <a14:foregroundMark x1="20400" y1="44250" x2="26650" y2="43500"/>
                        <a14:foregroundMark x1="26650" y1="43500" x2="28650" y2="43750"/>
                        <a14:foregroundMark x1="18400" y1="22750" x2="22300" y2="27750"/>
                        <a14:foregroundMark x1="22300" y1="27750" x2="26950" y2="16500"/>
                        <a14:foregroundMark x1="26950" y1="16500" x2="20900" y2="18900"/>
                        <a14:foregroundMark x1="20900" y1="18900" x2="17200" y2="24150"/>
                        <a14:foregroundMark x1="17200" y1="24150" x2="22900" y2="20600"/>
                        <a14:foregroundMark x1="22900" y1="20600" x2="23550" y2="27100"/>
                        <a14:foregroundMark x1="23550" y1="27100" x2="19650" y2="46250"/>
                        <a14:foregroundMark x1="19650" y1="46250" x2="25450" y2="44550"/>
                        <a14:foregroundMark x1="25450" y1="44550" x2="25950" y2="27450"/>
                        <a14:foregroundMark x1="25950" y1="27450" x2="23100" y2="20850"/>
                        <a14:foregroundMark x1="23100" y1="20850" x2="22850" y2="29100"/>
                        <a14:foregroundMark x1="22850" y1="29100" x2="28800" y2="26400"/>
                        <a14:foregroundMark x1="28800" y1="26400" x2="29400" y2="28500"/>
                        <a14:foregroundMark x1="22900" y1="25750" x2="22850" y2="32400"/>
                        <a14:foregroundMark x1="22850" y1="32400" x2="24400" y2="30250"/>
                        <a14:foregroundMark x1="29400" y1="24500" x2="32150" y2="25000"/>
                      </a14:backgroundRemoval>
                    </a14:imgEffect>
                  </a14:imgLayer>
                </a14:imgProps>
              </a:ext>
            </a:extLst>
          </a:blip>
          <a:srcRect l="13626" t="15999" r="65624" b="53251"/>
          <a:stretch/>
        </p:blipFill>
        <p:spPr>
          <a:xfrm flipH="1">
            <a:off x="6000760" y="5000636"/>
            <a:ext cx="15339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842460" y="351418"/>
            <a:ext cx="7301440" cy="6006539"/>
            <a:chOff x="842460" y="351419"/>
            <a:chExt cx="3048000" cy="1726954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842460" y="351419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249490" y="425963"/>
              <a:ext cx="2233938" cy="451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b="1" spc="600" dirty="0" smtClean="0">
                  <a:solidFill>
                    <a:srgbClr val="7030A0"/>
                  </a:solidFill>
                  <a:latin typeface="Chiller" pitchFamily="82" charset="0"/>
                </a:rPr>
                <a:t>MIEDO</a:t>
              </a:r>
              <a:endParaRPr lang="es-ES" sz="24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26" name="Imagen 22">
              <a:extLst>
                <a:ext uri="{FF2B5EF4-FFF2-40B4-BE49-F238E27FC236}">
                  <a16:creationId xmlns:a16="http://schemas.microsoft.com/office/drawing/2014/main" xmlns="" id="{C74CEC5D-5183-0E42-BBA6-781CC2C46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8100" b="32450" l="39100" r="62550">
                          <a14:foregroundMark x1="43500" y1="14450" x2="41000" y2="19400"/>
                          <a14:foregroundMark x1="41000" y1="19400" x2="39950" y2="26650"/>
                          <a14:foregroundMark x1="40600" y1="20650" x2="39150" y2="21450"/>
                          <a14:foregroundMark x1="45350" y1="18150" x2="48850" y2="22050"/>
                          <a14:foregroundMark x1="48850" y1="22050" x2="50300" y2="27950"/>
                          <a14:foregroundMark x1="50300" y1="27950" x2="52400" y2="31600"/>
                          <a14:foregroundMark x1="54050" y1="31000" x2="49000" y2="31150"/>
                          <a14:foregroundMark x1="49000" y1="31150" x2="54050" y2="31100"/>
                          <a14:foregroundMark x1="54050" y1="31100" x2="54050" y2="31200"/>
                          <a14:foregroundMark x1="52150" y1="28300" x2="55250" y2="32250"/>
                          <a14:foregroundMark x1="55250" y1="32250" x2="55300" y2="32250"/>
                          <a14:foregroundMark x1="61300" y1="20650" x2="62550" y2="21900"/>
                          <a14:foregroundMark x1="50500" y1="27900" x2="47600" y2="31800"/>
                          <a14:foregroundMark x1="51350" y1="32450" x2="46250" y2="32450"/>
                          <a14:foregroundMark x1="46250" y1="32450" x2="48450" y2="30350"/>
                        </a14:backgroundRemoval>
                      </a14:imgEffect>
                    </a14:imgLayer>
                  </a14:imgProps>
                </a:ext>
              </a:extLst>
            </a:blip>
            <a:srcRect l="38095" t="5242" r="35404" b="65734"/>
            <a:stretch/>
          </p:blipFill>
          <p:spPr>
            <a:xfrm>
              <a:off x="1214414" y="642918"/>
              <a:ext cx="2330047" cy="1435455"/>
            </a:xfrm>
            <a:prstGeom prst="rect">
              <a:avLst/>
            </a:prstGeom>
          </p:spPr>
        </p:pic>
      </p:grpSp>
      <p:cxnSp>
        <p:nvCxnSpPr>
          <p:cNvPr id="23" name="22 Conector recto"/>
          <p:cNvCxnSpPr/>
          <p:nvPr/>
        </p:nvCxnSpPr>
        <p:spPr>
          <a:xfrm flipV="1">
            <a:off x="1071538" y="642918"/>
            <a:ext cx="6786610" cy="54292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10800000">
            <a:off x="1285852" y="571480"/>
            <a:ext cx="6572296" cy="550072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928662" y="500042"/>
            <a:ext cx="7215238" cy="5572164"/>
            <a:chOff x="928662" y="2500306"/>
            <a:chExt cx="3048000" cy="1739157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BCD9D1CA-BDAC-1F46-9CD9-4F66A2831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6650" b="87450" l="8900" r="26750">
                          <a14:foregroundMark x1="14900" y1="63450" x2="19250" y2="66150"/>
                          <a14:foregroundMark x1="19250" y1="66150" x2="21550" y2="63850"/>
                          <a14:foregroundMark x1="15100" y1="65300" x2="17200" y2="63650"/>
                          <a14:foregroundMark x1="22350" y1="65300" x2="14900" y2="64800"/>
                          <a14:foregroundMark x1="14900" y1="64800" x2="18200" y2="60950"/>
                          <a14:foregroundMark x1="18200" y1="60950" x2="14100" y2="58050"/>
                          <a14:foregroundMark x1="14100" y1="58050" x2="13050" y2="59100"/>
                          <a14:foregroundMark x1="13250" y1="57850" x2="13850" y2="56650"/>
                          <a14:foregroundMark x1="13450" y1="64300" x2="16750" y2="65100"/>
                          <a14:foregroundMark x1="21550" y1="64900" x2="19650" y2="69900"/>
                          <a14:foregroundMark x1="19650" y1="69900" x2="19650" y2="68850"/>
                          <a14:foregroundMark x1="21750" y1="62650" x2="21900" y2="67750"/>
                          <a14:foregroundMark x1="21900" y1="67750" x2="22350" y2="68850"/>
                          <a14:foregroundMark x1="15300" y1="63850" x2="15300" y2="69000"/>
                          <a14:foregroundMark x1="15300" y1="69000" x2="15750" y2="69900"/>
                          <a14:foregroundMark x1="17000" y1="78800" x2="17000" y2="78800"/>
                          <a14:foregroundMark x1="11400" y1="82900" x2="22150" y2="75650"/>
                          <a14:foregroundMark x1="18200" y1="72350" x2="20500" y2="83350"/>
                          <a14:foregroundMark x1="13850" y1="77550" x2="25600" y2="81250"/>
                          <a14:foregroundMark x1="25600" y1="81250" x2="25450" y2="80850"/>
                          <a14:foregroundMark x1="21950" y1="74850" x2="26100" y2="79000"/>
                          <a14:foregroundMark x1="19226" y1="87018" x2="18900" y2="87450"/>
                          <a14:foregroundMark x1="21155" y1="84466" x2="20329" y2="85559"/>
                          <a14:foregroundMark x1="22150" y1="83150" x2="21164" y2="84455"/>
                          <a14:foregroundMark x1="18610" y1="85651" x2="17600" y2="79400"/>
                          <a14:foregroundMark x1="18900" y1="87450" x2="18834" y2="87039"/>
                          <a14:foregroundMark x1="22150" y1="64700" x2="15800" y2="64350"/>
                          <a14:foregroundMark x1="15800" y1="64350" x2="21650" y2="65800"/>
                          <a14:foregroundMark x1="21650" y1="65800" x2="21550" y2="65300"/>
                          <a14:foregroundMark x1="9300" y1="73400" x2="8900" y2="72550"/>
                          <a14:foregroundMark x1="25050" y1="71750" x2="26700" y2="70900"/>
                          <a14:backgroundMark x1="18650" y1="86450" x2="18650" y2="86450"/>
                          <a14:backgroundMark x1="21950" y1="86450" x2="21350" y2="85000"/>
                          <a14:backgroundMark x1="19650" y1="86250" x2="19250" y2="85800"/>
                          <a14:backgroundMark x1="16750" y1="86450" x2="20500" y2="86250"/>
                        </a14:backgroundRemoval>
                      </a14:imgEffect>
                    </a14:imgLayer>
                  </a14:imgProps>
                </a:ext>
              </a:extLst>
            </a:blip>
            <a:srcRect l="7040" t="54762" r="71014" b="13768"/>
            <a:stretch/>
          </p:blipFill>
          <p:spPr>
            <a:xfrm flipH="1">
              <a:off x="1571604" y="2857496"/>
              <a:ext cx="1713315" cy="1381967"/>
            </a:xfrm>
            <a:prstGeom prst="rect">
              <a:avLst/>
            </a:prstGeom>
          </p:spPr>
        </p:pic>
        <p:sp>
          <p:nvSpPr>
            <p:cNvPr id="47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928662" y="2500306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335692" y="2574850"/>
              <a:ext cx="2233938" cy="489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b="1" spc="600" dirty="0" smtClean="0">
                  <a:solidFill>
                    <a:srgbClr val="7030A0"/>
                  </a:solidFill>
                  <a:latin typeface="Chiller" pitchFamily="82" charset="0"/>
                </a:rPr>
                <a:t>TRISTEZA</a:t>
              </a:r>
              <a:endParaRPr lang="es-ES" sz="96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</p:grpSp>
      <p:cxnSp>
        <p:nvCxnSpPr>
          <p:cNvPr id="23" name="22 Conector recto"/>
          <p:cNvCxnSpPr/>
          <p:nvPr/>
        </p:nvCxnSpPr>
        <p:spPr>
          <a:xfrm rot="5400000" flipH="1" flipV="1">
            <a:off x="-677899" y="3249611"/>
            <a:ext cx="55007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4108447" y="3249611"/>
            <a:ext cx="55007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 flipH="1" flipV="1">
            <a:off x="607985" y="3249611"/>
            <a:ext cx="55007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 flipH="1" flipV="1">
            <a:off x="1608117" y="3249611"/>
            <a:ext cx="55007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 flipH="1" flipV="1">
            <a:off x="2751125" y="3249611"/>
            <a:ext cx="55007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928662" y="500042"/>
            <a:ext cx="7500990" cy="5860946"/>
            <a:chOff x="928662" y="4643446"/>
            <a:chExt cx="3048000" cy="1717542"/>
          </a:xfrm>
        </p:grpSpPr>
        <p:sp>
          <p:nvSpPr>
            <p:cNvPr id="51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928662" y="4643446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335692" y="4717990"/>
              <a:ext cx="2233938" cy="45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b="1" spc="600" dirty="0" smtClean="0">
                  <a:solidFill>
                    <a:srgbClr val="7030A0"/>
                  </a:solidFill>
                  <a:latin typeface="Chiller" pitchFamily="82" charset="0"/>
                </a:rPr>
                <a:t>ALEGRÍA</a:t>
              </a:r>
              <a:endParaRPr lang="es-ES" sz="96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55" name="Imagen 10">
              <a:extLst>
                <a:ext uri="{FF2B5EF4-FFF2-40B4-BE49-F238E27FC236}">
                  <a16:creationId xmlns:a16="http://schemas.microsoft.com/office/drawing/2014/main" xmlns="" id="{3EE0F2B5-AE61-6B45-B769-E654E808C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8000" b="44550" l="15700" r="32250">
                          <a14:foregroundMark x1="25650" y1="18750" x2="19650" y2="18500"/>
                          <a14:foregroundMark x1="19650" y1="18500" x2="26000" y2="18400"/>
                          <a14:foregroundMark x1="26000" y1="18400" x2="21650" y2="24200"/>
                          <a14:foregroundMark x1="21650" y1="24200" x2="23250" y2="31050"/>
                          <a14:foregroundMark x1="23250" y1="31050" x2="22650" y2="29750"/>
                          <a14:foregroundMark x1="24400" y1="29500" x2="18400" y2="28900"/>
                          <a14:foregroundMark x1="18400" y1="28900" x2="24650" y2="29500"/>
                          <a14:foregroundMark x1="26650" y1="29250" x2="20100" y2="30750"/>
                          <a14:foregroundMark x1="20100" y1="30750" x2="18650" y2="30500"/>
                          <a14:foregroundMark x1="24900" y1="27500" x2="23150" y2="30250"/>
                          <a14:foregroundMark x1="25900" y1="29000" x2="24150" y2="29250"/>
                          <a14:foregroundMark x1="21650" y1="23250" x2="24650" y2="28000"/>
                          <a14:foregroundMark x1="22400" y1="18250" x2="23150" y2="18000"/>
                          <a14:foregroundMark x1="20400" y1="44250" x2="26650" y2="43500"/>
                          <a14:foregroundMark x1="26650" y1="43500" x2="28650" y2="43750"/>
                          <a14:foregroundMark x1="18400" y1="22750" x2="22300" y2="27750"/>
                          <a14:foregroundMark x1="22300" y1="27750" x2="26950" y2="16500"/>
                          <a14:foregroundMark x1="26950" y1="16500" x2="20900" y2="18900"/>
                          <a14:foregroundMark x1="20900" y1="18900" x2="17200" y2="24150"/>
                          <a14:foregroundMark x1="17200" y1="24150" x2="22900" y2="20600"/>
                          <a14:foregroundMark x1="22900" y1="20600" x2="23550" y2="27100"/>
                          <a14:foregroundMark x1="23550" y1="27100" x2="19650" y2="46250"/>
                          <a14:foregroundMark x1="19650" y1="46250" x2="25450" y2="44550"/>
                          <a14:foregroundMark x1="25450" y1="44550" x2="25950" y2="27450"/>
                          <a14:foregroundMark x1="25950" y1="27450" x2="23100" y2="20850"/>
                          <a14:foregroundMark x1="23100" y1="20850" x2="22850" y2="29100"/>
                          <a14:foregroundMark x1="22850" y1="29100" x2="28800" y2="26400"/>
                          <a14:foregroundMark x1="28800" y1="26400" x2="29400" y2="28500"/>
                          <a14:foregroundMark x1="22900" y1="25750" x2="22850" y2="32400"/>
                          <a14:foregroundMark x1="22850" y1="32400" x2="24400" y2="30250"/>
                          <a14:foregroundMark x1="29400" y1="24500" x2="32150" y2="25000"/>
                        </a14:backgroundRemoval>
                      </a14:imgEffect>
                    </a14:imgLayer>
                  </a14:imgProps>
                </a:ext>
              </a:extLst>
            </a:blip>
            <a:srcRect l="13626" t="15999" r="65624" b="53251"/>
            <a:stretch/>
          </p:blipFill>
          <p:spPr>
            <a:xfrm flipH="1">
              <a:off x="1643042" y="5072074"/>
              <a:ext cx="1533922" cy="1278652"/>
            </a:xfrm>
            <a:prstGeom prst="rect">
              <a:avLst/>
            </a:prstGeom>
          </p:spPr>
        </p:pic>
      </p:grpSp>
      <p:cxnSp>
        <p:nvCxnSpPr>
          <p:cNvPr id="23" name="22 Conector recto"/>
          <p:cNvCxnSpPr/>
          <p:nvPr/>
        </p:nvCxnSpPr>
        <p:spPr>
          <a:xfrm>
            <a:off x="1000100" y="4857760"/>
            <a:ext cx="750099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1000100" y="2000240"/>
            <a:ext cx="750099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928662" y="3429000"/>
            <a:ext cx="750099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842460" y="351418"/>
            <a:ext cx="7301440" cy="6006539"/>
            <a:chOff x="842460" y="351419"/>
            <a:chExt cx="3048000" cy="1726954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842460" y="351419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1087199" y="414690"/>
              <a:ext cx="2545339" cy="451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b="1" spc="1200" dirty="0" smtClean="0">
                  <a:solidFill>
                    <a:srgbClr val="7030A0"/>
                  </a:solidFill>
                  <a:latin typeface="Chiller" pitchFamily="82" charset="0"/>
                </a:rPr>
                <a:t>M I E D O</a:t>
              </a:r>
              <a:endParaRPr lang="es-ES" sz="2400" b="1" spc="12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26" name="Imagen 22">
              <a:extLst>
                <a:ext uri="{FF2B5EF4-FFF2-40B4-BE49-F238E27FC236}">
                  <a16:creationId xmlns:a16="http://schemas.microsoft.com/office/drawing/2014/main" xmlns="" id="{C74CEC5D-5183-0E42-BBA6-781CC2C46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8100" b="32450" l="39100" r="62550">
                          <a14:foregroundMark x1="43500" y1="14450" x2="41000" y2="19400"/>
                          <a14:foregroundMark x1="41000" y1="19400" x2="39950" y2="26650"/>
                          <a14:foregroundMark x1="40600" y1="20650" x2="39150" y2="21450"/>
                          <a14:foregroundMark x1="45350" y1="18150" x2="48850" y2="22050"/>
                          <a14:foregroundMark x1="48850" y1="22050" x2="50300" y2="27950"/>
                          <a14:foregroundMark x1="50300" y1="27950" x2="52400" y2="31600"/>
                          <a14:foregroundMark x1="54050" y1="31000" x2="49000" y2="31150"/>
                          <a14:foregroundMark x1="49000" y1="31150" x2="54050" y2="31100"/>
                          <a14:foregroundMark x1="54050" y1="31100" x2="54050" y2="31200"/>
                          <a14:foregroundMark x1="52150" y1="28300" x2="55250" y2="32250"/>
                          <a14:foregroundMark x1="55250" y1="32250" x2="55300" y2="32250"/>
                          <a14:foregroundMark x1="61300" y1="20650" x2="62550" y2="21900"/>
                          <a14:foregroundMark x1="50500" y1="27900" x2="47600" y2="31800"/>
                          <a14:foregroundMark x1="51350" y1="32450" x2="46250" y2="32450"/>
                          <a14:foregroundMark x1="46250" y1="32450" x2="48450" y2="30350"/>
                        </a14:backgroundRemoval>
                      </a14:imgEffect>
                    </a14:imgLayer>
                  </a14:imgProps>
                </a:ext>
              </a:extLst>
            </a:blip>
            <a:srcRect l="38095" t="5242" r="35404" b="65734"/>
            <a:stretch/>
          </p:blipFill>
          <p:spPr>
            <a:xfrm>
              <a:off x="1214414" y="642918"/>
              <a:ext cx="2330047" cy="1435455"/>
            </a:xfrm>
            <a:prstGeom prst="rect">
              <a:avLst/>
            </a:prstGeom>
          </p:spPr>
        </p:pic>
      </p:grpSp>
      <p:cxnSp>
        <p:nvCxnSpPr>
          <p:cNvPr id="7" name="6 Conector recto"/>
          <p:cNvCxnSpPr/>
          <p:nvPr/>
        </p:nvCxnSpPr>
        <p:spPr>
          <a:xfrm rot="5400000" flipH="1" flipV="1">
            <a:off x="-249271" y="3321049"/>
            <a:ext cx="592935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 flipH="1" flipV="1">
            <a:off x="893737" y="3321049"/>
            <a:ext cx="592935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 flipH="1" flipV="1">
            <a:off x="1965307" y="3321049"/>
            <a:ext cx="592935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3322629" y="3321049"/>
            <a:ext cx="592935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642909" y="500042"/>
            <a:ext cx="7929617" cy="5572164"/>
            <a:chOff x="807949" y="2500306"/>
            <a:chExt cx="3349782" cy="1739157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BCD9D1CA-BDAC-1F46-9CD9-4F66A2831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56650" b="87450" l="8900" r="26750">
                          <a14:foregroundMark x1="14900" y1="63450" x2="19250" y2="66150"/>
                          <a14:foregroundMark x1="19250" y1="66150" x2="21550" y2="63850"/>
                          <a14:foregroundMark x1="15100" y1="65300" x2="17200" y2="63650"/>
                          <a14:foregroundMark x1="22350" y1="65300" x2="14900" y2="64800"/>
                          <a14:foregroundMark x1="14900" y1="64800" x2="18200" y2="60950"/>
                          <a14:foregroundMark x1="18200" y1="60950" x2="14100" y2="58050"/>
                          <a14:foregroundMark x1="14100" y1="58050" x2="13050" y2="59100"/>
                          <a14:foregroundMark x1="13250" y1="57850" x2="13850" y2="56650"/>
                          <a14:foregroundMark x1="13450" y1="64300" x2="16750" y2="65100"/>
                          <a14:foregroundMark x1="21550" y1="64900" x2="19650" y2="69900"/>
                          <a14:foregroundMark x1="19650" y1="69900" x2="19650" y2="68850"/>
                          <a14:foregroundMark x1="21750" y1="62650" x2="21900" y2="67750"/>
                          <a14:foregroundMark x1="21900" y1="67750" x2="22350" y2="68850"/>
                          <a14:foregroundMark x1="15300" y1="63850" x2="15300" y2="69000"/>
                          <a14:foregroundMark x1="15300" y1="69000" x2="15750" y2="69900"/>
                          <a14:foregroundMark x1="17000" y1="78800" x2="17000" y2="78800"/>
                          <a14:foregroundMark x1="11400" y1="82900" x2="22150" y2="75650"/>
                          <a14:foregroundMark x1="18200" y1="72350" x2="20500" y2="83350"/>
                          <a14:foregroundMark x1="13850" y1="77550" x2="25600" y2="81250"/>
                          <a14:foregroundMark x1="25600" y1="81250" x2="25450" y2="80850"/>
                          <a14:foregroundMark x1="21950" y1="74850" x2="26100" y2="79000"/>
                          <a14:foregroundMark x1="19226" y1="87018" x2="18900" y2="87450"/>
                          <a14:foregroundMark x1="21155" y1="84466" x2="20329" y2="85559"/>
                          <a14:foregroundMark x1="22150" y1="83150" x2="21164" y2="84455"/>
                          <a14:foregroundMark x1="18610" y1="85651" x2="17600" y2="79400"/>
                          <a14:foregroundMark x1="18900" y1="87450" x2="18834" y2="87039"/>
                          <a14:foregroundMark x1="22150" y1="64700" x2="15800" y2="64350"/>
                          <a14:foregroundMark x1="15800" y1="64350" x2="21650" y2="65800"/>
                          <a14:foregroundMark x1="21650" y1="65800" x2="21550" y2="65300"/>
                          <a14:foregroundMark x1="9300" y1="73400" x2="8900" y2="72550"/>
                          <a14:foregroundMark x1="25050" y1="71750" x2="26700" y2="70900"/>
                          <a14:backgroundMark x1="18650" y1="86450" x2="18650" y2="86450"/>
                          <a14:backgroundMark x1="21950" y1="86450" x2="21350" y2="85000"/>
                          <a14:backgroundMark x1="19650" y1="86250" x2="19250" y2="85800"/>
                          <a14:backgroundMark x1="16750" y1="86450" x2="20500" y2="86250"/>
                        </a14:backgroundRemoval>
                      </a14:imgEffect>
                    </a14:imgLayer>
                  </a14:imgProps>
                </a:ext>
              </a:extLst>
            </a:blip>
            <a:srcRect l="7040" t="54762" r="71014" b="13768"/>
            <a:stretch/>
          </p:blipFill>
          <p:spPr>
            <a:xfrm flipH="1">
              <a:off x="1571604" y="2857496"/>
              <a:ext cx="1713315" cy="1381967"/>
            </a:xfrm>
            <a:prstGeom prst="rect">
              <a:avLst/>
            </a:prstGeom>
          </p:spPr>
        </p:pic>
        <p:sp>
          <p:nvSpPr>
            <p:cNvPr id="47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928662" y="2500306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807949" y="2567197"/>
              <a:ext cx="3349782" cy="451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800" b="1" spc="600" dirty="0" smtClean="0">
                  <a:solidFill>
                    <a:srgbClr val="7030A0"/>
                  </a:solidFill>
                  <a:latin typeface="Chiller" pitchFamily="82" charset="0"/>
                </a:rPr>
                <a:t>T R I S T E Z A</a:t>
              </a:r>
              <a:endParaRPr lang="es-ES" sz="88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</p:grpSp>
      <p:cxnSp>
        <p:nvCxnSpPr>
          <p:cNvPr id="6" name="5 Conector recto"/>
          <p:cNvCxnSpPr/>
          <p:nvPr/>
        </p:nvCxnSpPr>
        <p:spPr>
          <a:xfrm rot="5400000" flipH="1" flipV="1">
            <a:off x="-35354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750464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-892610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 flipH="1" flipV="1">
            <a:off x="2536414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3536546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 flipH="1" flipV="1">
            <a:off x="4465240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 flipH="1" flipV="1">
            <a:off x="1679158" y="3250008"/>
            <a:ext cx="550072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785786" y="500042"/>
            <a:ext cx="7929617" cy="5860946"/>
            <a:chOff x="870605" y="4643446"/>
            <a:chExt cx="3222171" cy="1717542"/>
          </a:xfrm>
        </p:grpSpPr>
        <p:sp>
          <p:nvSpPr>
            <p:cNvPr id="51" name="Rectángulo redondeado 3">
              <a:extLst>
                <a:ext uri="{FF2B5EF4-FFF2-40B4-BE49-F238E27FC236}">
                  <a16:creationId xmlns:a16="http://schemas.microsoft.com/office/drawing/2014/main" xmlns="" id="{56B53E6C-D8DF-4649-9893-A3807A3B33AE}"/>
                </a:ext>
              </a:extLst>
            </p:cNvPr>
            <p:cNvSpPr/>
            <p:nvPr/>
          </p:nvSpPr>
          <p:spPr>
            <a:xfrm>
              <a:off x="928662" y="4643446"/>
              <a:ext cx="3048000" cy="1717542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CuadroTexto 4">
              <a:extLst>
                <a:ext uri="{FF2B5EF4-FFF2-40B4-BE49-F238E27FC236}">
                  <a16:creationId xmlns:a16="http://schemas.microsoft.com/office/drawing/2014/main" xmlns="" id="{EDB08210-A60D-D248-87EC-8834FD965453}"/>
                </a:ext>
              </a:extLst>
            </p:cNvPr>
            <p:cNvSpPr txBox="1"/>
            <p:nvPr/>
          </p:nvSpPr>
          <p:spPr>
            <a:xfrm>
              <a:off x="870605" y="4717990"/>
              <a:ext cx="3222171" cy="45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600" b="1" spc="600" dirty="0" smtClean="0">
                  <a:solidFill>
                    <a:srgbClr val="7030A0"/>
                  </a:solidFill>
                  <a:latin typeface="Chiller" pitchFamily="82" charset="0"/>
                </a:rPr>
                <a:t>A L E G R Í A</a:t>
              </a:r>
              <a:endParaRPr lang="es-ES" sz="9600" b="1" spc="600" dirty="0">
                <a:solidFill>
                  <a:srgbClr val="7030A0"/>
                </a:solidFill>
                <a:latin typeface="Chiller" pitchFamily="82" charset="0"/>
              </a:endParaRPr>
            </a:p>
          </p:txBody>
        </p:sp>
        <p:pic>
          <p:nvPicPr>
            <p:cNvPr id="55" name="Imagen 10">
              <a:extLst>
                <a:ext uri="{FF2B5EF4-FFF2-40B4-BE49-F238E27FC236}">
                  <a16:creationId xmlns:a16="http://schemas.microsoft.com/office/drawing/2014/main" xmlns="" id="{3EE0F2B5-AE61-6B45-B769-E654E808C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8000" b="44550" l="15700" r="32250">
                          <a14:foregroundMark x1="25650" y1="18750" x2="19650" y2="18500"/>
                          <a14:foregroundMark x1="19650" y1="18500" x2="26000" y2="18400"/>
                          <a14:foregroundMark x1="26000" y1="18400" x2="21650" y2="24200"/>
                          <a14:foregroundMark x1="21650" y1="24200" x2="23250" y2="31050"/>
                          <a14:foregroundMark x1="23250" y1="31050" x2="22650" y2="29750"/>
                          <a14:foregroundMark x1="24400" y1="29500" x2="18400" y2="28900"/>
                          <a14:foregroundMark x1="18400" y1="28900" x2="24650" y2="29500"/>
                          <a14:foregroundMark x1="26650" y1="29250" x2="20100" y2="30750"/>
                          <a14:foregroundMark x1="20100" y1="30750" x2="18650" y2="30500"/>
                          <a14:foregroundMark x1="24900" y1="27500" x2="23150" y2="30250"/>
                          <a14:foregroundMark x1="25900" y1="29000" x2="24150" y2="29250"/>
                          <a14:foregroundMark x1="21650" y1="23250" x2="24650" y2="28000"/>
                          <a14:foregroundMark x1="22400" y1="18250" x2="23150" y2="18000"/>
                          <a14:foregroundMark x1="20400" y1="44250" x2="26650" y2="43500"/>
                          <a14:foregroundMark x1="26650" y1="43500" x2="28650" y2="43750"/>
                          <a14:foregroundMark x1="18400" y1="22750" x2="22300" y2="27750"/>
                          <a14:foregroundMark x1="22300" y1="27750" x2="26950" y2="16500"/>
                          <a14:foregroundMark x1="26950" y1="16500" x2="20900" y2="18900"/>
                          <a14:foregroundMark x1="20900" y1="18900" x2="17200" y2="24150"/>
                          <a14:foregroundMark x1="17200" y1="24150" x2="22900" y2="20600"/>
                          <a14:foregroundMark x1="22900" y1="20600" x2="23550" y2="27100"/>
                          <a14:foregroundMark x1="23550" y1="27100" x2="19650" y2="46250"/>
                          <a14:foregroundMark x1="19650" y1="46250" x2="25450" y2="44550"/>
                          <a14:foregroundMark x1="25450" y1="44550" x2="25950" y2="27450"/>
                          <a14:foregroundMark x1="25950" y1="27450" x2="23100" y2="20850"/>
                          <a14:foregroundMark x1="23100" y1="20850" x2="22850" y2="29100"/>
                          <a14:foregroundMark x1="22850" y1="29100" x2="28800" y2="26400"/>
                          <a14:foregroundMark x1="28800" y1="26400" x2="29400" y2="28500"/>
                          <a14:foregroundMark x1="22900" y1="25750" x2="22850" y2="32400"/>
                          <a14:foregroundMark x1="22850" y1="32400" x2="24400" y2="30250"/>
                          <a14:foregroundMark x1="29400" y1="24500" x2="32150" y2="25000"/>
                        </a14:backgroundRemoval>
                      </a14:imgEffect>
                    </a14:imgLayer>
                  </a14:imgProps>
                </a:ext>
              </a:extLst>
            </a:blip>
            <a:srcRect l="13626" t="15999" r="65624" b="53251"/>
            <a:stretch/>
          </p:blipFill>
          <p:spPr>
            <a:xfrm flipH="1">
              <a:off x="1643042" y="5072074"/>
              <a:ext cx="1533922" cy="1278652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 rot="5400000" flipH="1" flipV="1">
            <a:off x="4322364" y="3392884"/>
            <a:ext cx="5786478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 flipH="1" flipV="1">
            <a:off x="3286513" y="3428603"/>
            <a:ext cx="585791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 flipH="1" flipV="1">
            <a:off x="-642577" y="3428603"/>
            <a:ext cx="585791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357555" y="3428603"/>
            <a:ext cx="585791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1357687" y="3428603"/>
            <a:ext cx="585791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 flipH="1" flipV="1">
            <a:off x="2357819" y="3428603"/>
            <a:ext cx="5857916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38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</Words>
  <Application>Microsoft Office PowerPoint</Application>
  <PresentationFormat>Presentación en pantalla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Jenny</dc:creator>
  <cp:lastModifiedBy>Jenny</cp:lastModifiedBy>
  <cp:revision>3</cp:revision>
  <dcterms:created xsi:type="dcterms:W3CDTF">2022-08-31T16:44:41Z</dcterms:created>
  <dcterms:modified xsi:type="dcterms:W3CDTF">2022-08-31T17:12:15Z</dcterms:modified>
</cp:coreProperties>
</file>