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82" d="100"/>
          <a:sy n="82" d="100"/>
        </p:scale>
        <p:origin x="1152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BD09-E2C8-4145-B817-4020D4E597E8}" type="datetimeFigureOut">
              <a:rPr lang="ca-ES" smtClean="0"/>
              <a:t>15/8/2022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2199-E701-42C5-9EFF-B80D8FBC17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7229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BD09-E2C8-4145-B817-4020D4E597E8}" type="datetimeFigureOut">
              <a:rPr lang="ca-ES" smtClean="0"/>
              <a:t>15/8/2022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2199-E701-42C5-9EFF-B80D8FBC17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9394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BD09-E2C8-4145-B817-4020D4E597E8}" type="datetimeFigureOut">
              <a:rPr lang="ca-ES" smtClean="0"/>
              <a:t>15/8/2022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2199-E701-42C5-9EFF-B80D8FBC17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369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BD09-E2C8-4145-B817-4020D4E597E8}" type="datetimeFigureOut">
              <a:rPr lang="ca-ES" smtClean="0"/>
              <a:t>15/8/2022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2199-E701-42C5-9EFF-B80D8FBC17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2552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BD09-E2C8-4145-B817-4020D4E597E8}" type="datetimeFigureOut">
              <a:rPr lang="ca-ES" smtClean="0"/>
              <a:t>15/8/2022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2199-E701-42C5-9EFF-B80D8FBC17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9465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BD09-E2C8-4145-B817-4020D4E597E8}" type="datetimeFigureOut">
              <a:rPr lang="ca-ES" smtClean="0"/>
              <a:t>15/8/2022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2199-E701-42C5-9EFF-B80D8FBC17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0325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BD09-E2C8-4145-B817-4020D4E597E8}" type="datetimeFigureOut">
              <a:rPr lang="ca-ES" smtClean="0"/>
              <a:t>15/8/2022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2199-E701-42C5-9EFF-B80D8FBC17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8826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BD09-E2C8-4145-B817-4020D4E597E8}" type="datetimeFigureOut">
              <a:rPr lang="ca-ES" smtClean="0"/>
              <a:t>15/8/2022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2199-E701-42C5-9EFF-B80D8FBC17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6052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BD09-E2C8-4145-B817-4020D4E597E8}" type="datetimeFigureOut">
              <a:rPr lang="ca-ES" smtClean="0"/>
              <a:t>15/8/2022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2199-E701-42C5-9EFF-B80D8FBC17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9423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BD09-E2C8-4145-B817-4020D4E597E8}" type="datetimeFigureOut">
              <a:rPr lang="ca-ES" smtClean="0"/>
              <a:t>15/8/2022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2199-E701-42C5-9EFF-B80D8FBC17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8103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BD09-E2C8-4145-B817-4020D4E597E8}" type="datetimeFigureOut">
              <a:rPr lang="ca-ES" smtClean="0"/>
              <a:t>15/8/2022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2199-E701-42C5-9EFF-B80D8FBC17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930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FBD09-E2C8-4145-B817-4020D4E597E8}" type="datetimeFigureOut">
              <a:rPr lang="ca-ES" smtClean="0"/>
              <a:t>15/8/2022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E2199-E701-42C5-9EFF-B80D8FBC17B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7700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282146" y="1002249"/>
            <a:ext cx="4876800" cy="4876800"/>
            <a:chOff x="3634946" y="1002249"/>
            <a:chExt cx="4876800" cy="48768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34946" y="1002249"/>
              <a:ext cx="4876800" cy="4876800"/>
            </a:xfrm>
            <a:prstGeom prst="rect">
              <a:avLst/>
            </a:prstGeom>
          </p:spPr>
        </p:pic>
        <p:sp>
          <p:nvSpPr>
            <p:cNvPr id="5" name="Rectángulo 4"/>
            <p:cNvSpPr/>
            <p:nvPr/>
          </p:nvSpPr>
          <p:spPr>
            <a:xfrm>
              <a:off x="5288692" y="3620530"/>
              <a:ext cx="1569308" cy="154459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5647038" y="3509319"/>
              <a:ext cx="939113" cy="667265"/>
            </a:xfrm>
            <a:prstGeom prst="rect">
              <a:avLst/>
            </a:prstGeom>
            <a:solidFill>
              <a:schemeClr val="bg1"/>
            </a:solidFill>
            <a:ln w="7620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0543" y="2516001"/>
            <a:ext cx="385188" cy="268247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4"/>
          <a:srcRect l="63313" t="31048" r="28751" b="63373"/>
          <a:stretch/>
        </p:blipFill>
        <p:spPr>
          <a:xfrm>
            <a:off x="3368654" y="2502243"/>
            <a:ext cx="387077" cy="30869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4734" y="4406423"/>
            <a:ext cx="1018120" cy="743776"/>
          </a:xfrm>
          <a:prstGeom prst="rect">
            <a:avLst/>
          </a:prstGeom>
        </p:spPr>
      </p:pic>
      <p:sp>
        <p:nvSpPr>
          <p:cNvPr id="19" name="CuadroTexto 18"/>
          <p:cNvSpPr txBox="1"/>
          <p:nvPr/>
        </p:nvSpPr>
        <p:spPr>
          <a:xfrm>
            <a:off x="5422463" y="3345587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 smtClean="0"/>
              <a:t>1</a:t>
            </a:r>
            <a:endParaRPr lang="ca-ES" sz="48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5804558" y="3345587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 smtClean="0"/>
              <a:t>2</a:t>
            </a:r>
            <a:endParaRPr lang="ca-ES" sz="48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6186653" y="3345587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/>
              <a:t>3</a:t>
            </a:r>
            <a:endParaRPr lang="ca-ES" sz="48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6568748" y="3345587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/>
              <a:t>4</a:t>
            </a:r>
            <a:endParaRPr lang="ca-ES" sz="48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6950843" y="3345587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/>
              <a:t>5</a:t>
            </a:r>
            <a:endParaRPr lang="ca-ES" sz="48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7332938" y="3345587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/>
              <a:t>6</a:t>
            </a:r>
            <a:endParaRPr lang="ca-ES" sz="48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7715033" y="3345587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 smtClean="0"/>
              <a:t>7</a:t>
            </a:r>
            <a:endParaRPr lang="ca-ES" sz="4800" dirty="0"/>
          </a:p>
        </p:txBody>
      </p:sp>
      <p:sp>
        <p:nvSpPr>
          <p:cNvPr id="30" name="CuadroTexto 29"/>
          <p:cNvSpPr txBox="1"/>
          <p:nvPr/>
        </p:nvSpPr>
        <p:spPr>
          <a:xfrm>
            <a:off x="8097128" y="3345587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 smtClean="0"/>
              <a:t>8</a:t>
            </a:r>
            <a:endParaRPr lang="ca-ES" sz="48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8479223" y="3345587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 smtClean="0"/>
              <a:t>9</a:t>
            </a:r>
            <a:endParaRPr lang="ca-ES" sz="4800" dirty="0"/>
          </a:p>
        </p:txBody>
      </p:sp>
      <p:sp>
        <p:nvSpPr>
          <p:cNvPr id="32" name="CuadroTexto 31"/>
          <p:cNvSpPr txBox="1"/>
          <p:nvPr/>
        </p:nvSpPr>
        <p:spPr>
          <a:xfrm>
            <a:off x="8861322" y="3345587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 smtClean="0"/>
              <a:t>0</a:t>
            </a:r>
            <a:endParaRPr lang="ca-ES" sz="4800" dirty="0"/>
          </a:p>
        </p:txBody>
      </p:sp>
      <p:sp>
        <p:nvSpPr>
          <p:cNvPr id="54" name="CuadroTexto 53"/>
          <p:cNvSpPr txBox="1"/>
          <p:nvPr/>
        </p:nvSpPr>
        <p:spPr>
          <a:xfrm>
            <a:off x="5422463" y="4406423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 smtClean="0"/>
              <a:t>1</a:t>
            </a:r>
            <a:endParaRPr lang="ca-ES" sz="4800" dirty="0"/>
          </a:p>
        </p:txBody>
      </p:sp>
      <p:sp>
        <p:nvSpPr>
          <p:cNvPr id="55" name="CuadroTexto 54"/>
          <p:cNvSpPr txBox="1"/>
          <p:nvPr/>
        </p:nvSpPr>
        <p:spPr>
          <a:xfrm>
            <a:off x="5804558" y="4406423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 smtClean="0"/>
              <a:t>2</a:t>
            </a:r>
            <a:endParaRPr lang="ca-ES" sz="4800" dirty="0"/>
          </a:p>
        </p:txBody>
      </p:sp>
      <p:sp>
        <p:nvSpPr>
          <p:cNvPr id="56" name="CuadroTexto 55"/>
          <p:cNvSpPr txBox="1"/>
          <p:nvPr/>
        </p:nvSpPr>
        <p:spPr>
          <a:xfrm>
            <a:off x="6186653" y="4406423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/>
              <a:t>3</a:t>
            </a:r>
            <a:endParaRPr lang="ca-ES" sz="4800" dirty="0"/>
          </a:p>
        </p:txBody>
      </p:sp>
      <p:sp>
        <p:nvSpPr>
          <p:cNvPr id="57" name="CuadroTexto 56"/>
          <p:cNvSpPr txBox="1"/>
          <p:nvPr/>
        </p:nvSpPr>
        <p:spPr>
          <a:xfrm>
            <a:off x="6568748" y="4406423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/>
              <a:t>4</a:t>
            </a:r>
            <a:endParaRPr lang="ca-ES" sz="4800" dirty="0"/>
          </a:p>
        </p:txBody>
      </p:sp>
      <p:sp>
        <p:nvSpPr>
          <p:cNvPr id="58" name="CuadroTexto 57"/>
          <p:cNvSpPr txBox="1"/>
          <p:nvPr/>
        </p:nvSpPr>
        <p:spPr>
          <a:xfrm>
            <a:off x="6950843" y="4406423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/>
              <a:t>5</a:t>
            </a:r>
            <a:endParaRPr lang="ca-ES" sz="4800" dirty="0"/>
          </a:p>
        </p:txBody>
      </p:sp>
      <p:sp>
        <p:nvSpPr>
          <p:cNvPr id="59" name="CuadroTexto 58"/>
          <p:cNvSpPr txBox="1"/>
          <p:nvPr/>
        </p:nvSpPr>
        <p:spPr>
          <a:xfrm>
            <a:off x="7332938" y="4406423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/>
              <a:t>6</a:t>
            </a:r>
            <a:endParaRPr lang="ca-ES" sz="4800" dirty="0"/>
          </a:p>
        </p:txBody>
      </p:sp>
      <p:sp>
        <p:nvSpPr>
          <p:cNvPr id="60" name="CuadroTexto 59"/>
          <p:cNvSpPr txBox="1"/>
          <p:nvPr/>
        </p:nvSpPr>
        <p:spPr>
          <a:xfrm>
            <a:off x="7715033" y="4406423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 smtClean="0"/>
              <a:t>7</a:t>
            </a:r>
            <a:endParaRPr lang="ca-ES" sz="4800" dirty="0"/>
          </a:p>
        </p:txBody>
      </p:sp>
      <p:sp>
        <p:nvSpPr>
          <p:cNvPr id="61" name="CuadroTexto 60"/>
          <p:cNvSpPr txBox="1"/>
          <p:nvPr/>
        </p:nvSpPr>
        <p:spPr>
          <a:xfrm>
            <a:off x="8097128" y="4406423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 smtClean="0"/>
              <a:t>8</a:t>
            </a:r>
            <a:endParaRPr lang="ca-ES" sz="4800" dirty="0"/>
          </a:p>
        </p:txBody>
      </p:sp>
      <p:sp>
        <p:nvSpPr>
          <p:cNvPr id="62" name="CuadroTexto 61"/>
          <p:cNvSpPr txBox="1"/>
          <p:nvPr/>
        </p:nvSpPr>
        <p:spPr>
          <a:xfrm>
            <a:off x="8479223" y="4406423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 smtClean="0"/>
              <a:t>9</a:t>
            </a:r>
            <a:endParaRPr lang="ca-ES" sz="4800" dirty="0"/>
          </a:p>
        </p:txBody>
      </p:sp>
      <p:sp>
        <p:nvSpPr>
          <p:cNvPr id="63" name="CuadroTexto 62"/>
          <p:cNvSpPr txBox="1"/>
          <p:nvPr/>
        </p:nvSpPr>
        <p:spPr>
          <a:xfrm>
            <a:off x="8861322" y="4406423"/>
            <a:ext cx="563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 smtClean="0"/>
              <a:t>0</a:t>
            </a:r>
            <a:endParaRPr lang="ca-ES" sz="4800" dirty="0"/>
          </a:p>
        </p:txBody>
      </p:sp>
    </p:spTree>
    <p:extLst>
      <p:ext uri="{BB962C8B-B14F-4D97-AF65-F5344CB8AC3E}">
        <p14:creationId xmlns:p14="http://schemas.microsoft.com/office/powerpoint/2010/main" val="234217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7 L -0.23893 0.00718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53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893 0.00718 L 2.29167E-6 -2.96296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14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7 L -0.27018 0.00718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64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018 0.00718 L 3.68629E-18 -2.96296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55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7037E-7 L -0.30156 0.00718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35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156 0.00718 L 8.33333E-7 -2.96296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91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7 L -0.33295 0.00718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45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294 0.00718 L -3.95833E-6 -2.96296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84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7 L -0.36419 0.00718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25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419 0.00718 L -1.04167E-6 -2.96296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56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-0.39558 0.00718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58" y="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557 0.00718 L 8.14236E-17 4.44444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7 L -0.42696 0.00718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20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695 0.00718 L 8.33333E-7 -2.96296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41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7037E-7 L -0.45833 0.00718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78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833 0.00718 L 1.45833E-6 4.81481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7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7037E-7 L -0.48958 0.00718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40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958 0.00718 L -8.33333E-7 4.81481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1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7 L -0.52097 0.00718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20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096 0.00718 L -3.125E-6 4.07407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4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7.40741E-7 L -0.23893 0.00718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53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893 0.00718 L 1.45833E-6 7.40741E-7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40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7.40741E-7 L -0.27018 0.00718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16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018 0.00718 L 1.45833E-6 7.40741E-7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3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7.40741E-7 L -0.30156 0.00718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78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156 0.00718 L 1.25E-6 7.40741E-7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78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7.40741E-7 L -0.33294 0.00718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54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294 0.00718 L 1.04167E-6 7.40741E-7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41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7.40741E-7 L -0.36419 0.00718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16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419 0.00718 L 1.04167E-6 7.40741E-7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03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39557 0.00718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79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557 0.00718 L 8.33333E-7 7.40741E-7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79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7.40741E-7 L -0.42695 0.00718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54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2695 0.00718 L 6.25E-7 7.40741E-7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41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7.40741E-7 L -0.45833 0.00718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17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833 0.00718 L 4.16667E-7 7.40741E-7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7.40741E-7 L -0.48958 0.00718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79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958 0.00718 L 4.16667E-7 7.40741E-7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79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7.40741E-7 L -0.52096 0.00718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55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096 0.00718 L 2.08333E-7 7.40741E-7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2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1" grpId="0"/>
      <p:bldP spid="21" grpId="1"/>
      <p:bldP spid="23" grpId="0"/>
      <p:bldP spid="23" grpId="1"/>
      <p:bldP spid="25" grpId="0"/>
      <p:bldP spid="25" grpId="1"/>
      <p:bldP spid="26" grpId="0"/>
      <p:bldP spid="26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20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15</cp:revision>
  <dcterms:created xsi:type="dcterms:W3CDTF">2022-08-15T13:12:14Z</dcterms:created>
  <dcterms:modified xsi:type="dcterms:W3CDTF">2022-08-15T16:37:38Z</dcterms:modified>
</cp:coreProperties>
</file>