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E4AD-94C8-4255-8A82-8DDA6C6973AF}" type="datetimeFigureOut">
              <a:rPr lang="es-ES" smtClean="0"/>
              <a:t>17/07/2022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165B-2A89-4A7A-BEBE-56E4709141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344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E4AD-94C8-4255-8A82-8DDA6C6973AF}" type="datetimeFigureOut">
              <a:rPr lang="es-ES" smtClean="0"/>
              <a:t>17/07/2022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165B-2A89-4A7A-BEBE-56E4709141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63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E4AD-94C8-4255-8A82-8DDA6C6973AF}" type="datetimeFigureOut">
              <a:rPr lang="es-ES" smtClean="0"/>
              <a:t>17/07/2022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165B-2A89-4A7A-BEBE-56E4709141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258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E4AD-94C8-4255-8A82-8DDA6C6973AF}" type="datetimeFigureOut">
              <a:rPr lang="es-ES" smtClean="0"/>
              <a:t>17/07/2022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165B-2A89-4A7A-BEBE-56E4709141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318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E4AD-94C8-4255-8A82-8DDA6C6973AF}" type="datetimeFigureOut">
              <a:rPr lang="es-ES" smtClean="0"/>
              <a:t>17/07/2022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165B-2A89-4A7A-BEBE-56E4709141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063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E4AD-94C8-4255-8A82-8DDA6C6973AF}" type="datetimeFigureOut">
              <a:rPr lang="es-ES" smtClean="0"/>
              <a:t>17/07/2022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165B-2A89-4A7A-BEBE-56E4709141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54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E4AD-94C8-4255-8A82-8DDA6C6973AF}" type="datetimeFigureOut">
              <a:rPr lang="es-ES" smtClean="0"/>
              <a:t>17/07/2022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165B-2A89-4A7A-BEBE-56E4709141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90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E4AD-94C8-4255-8A82-8DDA6C6973AF}" type="datetimeFigureOut">
              <a:rPr lang="es-ES" smtClean="0"/>
              <a:t>17/07/2022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165B-2A89-4A7A-BEBE-56E4709141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93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E4AD-94C8-4255-8A82-8DDA6C6973AF}" type="datetimeFigureOut">
              <a:rPr lang="es-ES" smtClean="0"/>
              <a:t>17/07/2022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165B-2A89-4A7A-BEBE-56E4709141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633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E4AD-94C8-4255-8A82-8DDA6C6973AF}" type="datetimeFigureOut">
              <a:rPr lang="es-ES" smtClean="0"/>
              <a:t>17/07/2022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165B-2A89-4A7A-BEBE-56E4709141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286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E4AD-94C8-4255-8A82-8DDA6C6973AF}" type="datetimeFigureOut">
              <a:rPr lang="es-ES" smtClean="0"/>
              <a:t>17/07/2022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165B-2A89-4A7A-BEBE-56E4709141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615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E4AD-94C8-4255-8A82-8DDA6C6973AF}" type="datetimeFigureOut">
              <a:rPr lang="es-ES" smtClean="0"/>
              <a:t>17/07/2022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4165B-2A89-4A7A-BEBE-56E4709141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30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295422" y="281354"/>
            <a:ext cx="11704320" cy="15896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MANZAN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818" y="2822281"/>
            <a:ext cx="1440000" cy="1440000"/>
          </a:xfrm>
          <a:prstGeom prst="rect">
            <a:avLst/>
          </a:prstGeom>
        </p:spPr>
      </p:pic>
      <p:pic>
        <p:nvPicPr>
          <p:cNvPr id="5" name="HAMBURGUES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076" y="2822281"/>
            <a:ext cx="1440000" cy="1440000"/>
          </a:xfrm>
          <a:prstGeom prst="rect">
            <a:avLst/>
          </a:prstGeom>
        </p:spPr>
      </p:pic>
      <p:pic>
        <p:nvPicPr>
          <p:cNvPr id="6" name="PIZZ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301" y="2822281"/>
            <a:ext cx="1440000" cy="1440000"/>
          </a:xfrm>
          <a:prstGeom prst="rect">
            <a:avLst/>
          </a:prstGeom>
        </p:spPr>
      </p:pic>
      <p:pic>
        <p:nvPicPr>
          <p:cNvPr id="7" name="CARN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34" y="2822281"/>
            <a:ext cx="1440000" cy="1440000"/>
          </a:xfrm>
          <a:prstGeom prst="rect">
            <a:avLst/>
          </a:prstGeom>
        </p:spPr>
      </p:pic>
      <p:pic>
        <p:nvPicPr>
          <p:cNvPr id="8" name="LANGOSTINO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560" y="2822281"/>
            <a:ext cx="1440000" cy="144000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689317" y="548640"/>
            <a:ext cx="109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SEÑALA LOS ALIMENTOS SALUDABLES</a:t>
            </a:r>
            <a:endParaRPr lang="es-E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99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295422" y="281354"/>
            <a:ext cx="11704320" cy="15896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MANZAN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818" y="2822281"/>
            <a:ext cx="1440000" cy="1440000"/>
          </a:xfrm>
          <a:prstGeom prst="rect">
            <a:avLst/>
          </a:prstGeom>
        </p:spPr>
      </p:pic>
      <p:pic>
        <p:nvPicPr>
          <p:cNvPr id="5" name="HAMBURGUES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13" y="2822281"/>
            <a:ext cx="1440000" cy="1440000"/>
          </a:xfrm>
          <a:prstGeom prst="rect">
            <a:avLst/>
          </a:prstGeom>
        </p:spPr>
      </p:pic>
      <p:pic>
        <p:nvPicPr>
          <p:cNvPr id="6" name="PIZZ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750" y="2822281"/>
            <a:ext cx="1440000" cy="144000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689317" y="548640"/>
            <a:ext cx="109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SEÑALA LOS NO SON SALUDABLES</a:t>
            </a:r>
            <a:endParaRPr lang="es-E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Señal de prohibido MANZ"/>
          <p:cNvSpPr/>
          <p:nvPr/>
        </p:nvSpPr>
        <p:spPr>
          <a:xfrm>
            <a:off x="4018714" y="2138289"/>
            <a:ext cx="3784208" cy="3460653"/>
          </a:xfrm>
          <a:prstGeom prst="noSmoking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99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9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7</cp:revision>
  <dcterms:created xsi:type="dcterms:W3CDTF">2022-07-17T12:42:29Z</dcterms:created>
  <dcterms:modified xsi:type="dcterms:W3CDTF">2022-07-17T14:25:32Z</dcterms:modified>
</cp:coreProperties>
</file>