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0D9"/>
    <a:srgbClr val="C50B9D"/>
    <a:srgbClr val="ECB9F7"/>
    <a:srgbClr val="D2F4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6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BDE2DB-5089-4800-8FD5-8F996F2B3F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5DFD20-839F-426A-93DB-0E19A4B69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25276A-8D59-4B6D-B643-AE6EC157E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84C8-24FB-4BB3-89E6-FA64DE1F4436}" type="datetimeFigureOut">
              <a:rPr lang="es-ES" smtClean="0"/>
              <a:t>20/07/2022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3ACB33-5E0E-4298-AF7A-84504F6F7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6663F2-CE9C-4D5C-AE29-C4FA32754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B37A-1A21-4AEE-AC62-170BE6789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0702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E133CE-B275-4269-98DB-5D98228CC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81BA200-2D05-4AE1-8CFB-B13A0FD72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0E8C0B-4D6B-4D0E-BD1F-9B19ACA40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84C8-24FB-4BB3-89E6-FA64DE1F4436}" type="datetimeFigureOut">
              <a:rPr lang="es-ES" smtClean="0"/>
              <a:t>20/07/2022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D3FEE9-A090-4BD7-BED3-423C59ADB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94E71A-880C-4CB7-9F3E-95557BC6F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B37A-1A21-4AEE-AC62-170BE6789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188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10B9191-9D34-47FC-B46D-49F3CFFA42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0F5171F-F903-4B7A-9F60-F116069FDB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78C82C-B7EB-46D8-B290-C6A58EAA1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84C8-24FB-4BB3-89E6-FA64DE1F4436}" type="datetimeFigureOut">
              <a:rPr lang="es-ES" smtClean="0"/>
              <a:t>20/07/2022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7BE6BA-1E9D-4447-98CF-2724EF109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29DDFC-1225-4FD1-A8E4-D241236E3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B37A-1A21-4AEE-AC62-170BE6789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05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EA07E2-6A6D-4AA3-A3A2-FAFBDFC09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89A27B-E245-47E0-9453-2DC400A0D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5C4F67-31FF-4EA6-A2E8-54D70C27A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84C8-24FB-4BB3-89E6-FA64DE1F4436}" type="datetimeFigureOut">
              <a:rPr lang="es-ES" smtClean="0"/>
              <a:t>20/07/2022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9EE946-7613-43BA-87EB-DBE940C6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FFC813-B830-49DD-88EA-D6EF5EF90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B37A-1A21-4AEE-AC62-170BE6789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69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6B91E-C316-4FA0-9270-CAADB9F15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D4C5CB-2327-4E26-B850-2E153327F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25C5A8-5C0C-4D7D-9201-F55870380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84C8-24FB-4BB3-89E6-FA64DE1F4436}" type="datetimeFigureOut">
              <a:rPr lang="es-ES" smtClean="0"/>
              <a:t>20/07/2022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3B2106-4FEB-4E4A-AE00-3505BA40B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8AE9B8-44EC-4BB6-ABE3-C49F695BC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B37A-1A21-4AEE-AC62-170BE6789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252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AC6F9E-ABE1-4286-BA83-8981575C9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617A4F-AE22-4811-8EC4-3DCC56E8AB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9A57F01-BE87-4CEA-B44A-3F66836F0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069F09-7076-4F1C-9874-AA806EA73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84C8-24FB-4BB3-89E6-FA64DE1F4436}" type="datetimeFigureOut">
              <a:rPr lang="es-ES" smtClean="0"/>
              <a:t>20/07/2022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8714852-FAEF-4B6B-9F11-4F0208F6D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FB2994-4BF4-4546-AE28-2DD4FC425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B37A-1A21-4AEE-AC62-170BE6789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154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A60A39-93E0-4BE5-998F-E42194BFA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0E0596-192F-4137-949F-E96037268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D5B542-6C48-4A4E-B106-D5996D641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496B836-08C8-4871-B51D-351F01926E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CA0E532-5B47-4B62-9EF3-C2E252A960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FCBCEE8-8B00-46DA-A5C8-9D250447D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84C8-24FB-4BB3-89E6-FA64DE1F4436}" type="datetimeFigureOut">
              <a:rPr lang="es-ES" smtClean="0"/>
              <a:t>20/07/2022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36C5F81-9ED5-427E-AAB1-E39A0B159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8C83EB-E713-4C1D-8FFC-F02D4F087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B37A-1A21-4AEE-AC62-170BE6789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610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DF327B-7C46-447F-B8E1-FA0C5D88B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F1256C5-C9BF-44E6-AAF7-E7461D221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84C8-24FB-4BB3-89E6-FA64DE1F4436}" type="datetimeFigureOut">
              <a:rPr lang="es-ES" smtClean="0"/>
              <a:t>20/07/2022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F44AE36-ACE6-4E24-8CE2-B66914093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CB169D4-78A5-440D-BC5C-24F878648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B37A-1A21-4AEE-AC62-170BE6789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1631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6F0F163-B032-4544-A017-5CD45CC9B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84C8-24FB-4BB3-89E6-FA64DE1F4436}" type="datetimeFigureOut">
              <a:rPr lang="es-ES" smtClean="0"/>
              <a:t>20/07/2022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8907D9-398D-4FD0-AC3A-12DE093F1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BE5A24D-5022-4BE3-BBB3-167A2C47D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B37A-1A21-4AEE-AC62-170BE6789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122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93ECA-D6C0-478A-88A9-C7B3E0977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A6F75A-6A83-4076-A8F0-D3B67E637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2433C47-2022-456F-A42D-8AEAA7CBB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882DAD-55C9-4219-A5D6-B1031FD97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84C8-24FB-4BB3-89E6-FA64DE1F4436}" type="datetimeFigureOut">
              <a:rPr lang="es-ES" smtClean="0"/>
              <a:t>20/07/2022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72806D-32EC-4922-A605-672D8D601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817AEA-9736-4FD8-A699-C1AB3D201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B37A-1A21-4AEE-AC62-170BE6789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7715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F85A23-2AF0-44C5-9D6A-0AC4FE2BE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B329C75-22E1-4018-8006-5D28355CDD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524F3C-8746-4FA5-95BE-4D07F33C3C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01AFB7-E1DF-42E9-A57C-AE0A70F9D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84C8-24FB-4BB3-89E6-FA64DE1F4436}" type="datetimeFigureOut">
              <a:rPr lang="es-ES" smtClean="0"/>
              <a:t>20/07/2022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D86198-927A-48EA-B510-583E37082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55450A-3D58-4235-9BC1-14C85B2ED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B37A-1A21-4AEE-AC62-170BE6789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9933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849087B-9AB9-479C-B4FF-7857E8F51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22721E-30B4-4EB6-B5DE-993766C32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658C0E-9F4C-4DA2-A59F-BA807C9B14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984C8-24FB-4BB3-89E6-FA64DE1F4436}" type="datetimeFigureOut">
              <a:rPr lang="es-ES" smtClean="0"/>
              <a:t>20/07/2022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2C3BCC-1CE6-406D-BEDE-39172B68D8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D48926-C714-4062-8FF9-6DBE2350A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0B37A-1A21-4AEE-AC62-170BE6789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535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o 25">
            <a:extLst>
              <a:ext uri="{FF2B5EF4-FFF2-40B4-BE49-F238E27FC236}">
                <a16:creationId xmlns:a16="http://schemas.microsoft.com/office/drawing/2014/main" id="{99A020BF-A2DC-48E3-8678-590BB96E412B}"/>
              </a:ext>
            </a:extLst>
          </p:cNvPr>
          <p:cNvGrpSpPr/>
          <p:nvPr/>
        </p:nvGrpSpPr>
        <p:grpSpPr>
          <a:xfrm>
            <a:off x="5510640" y="1030853"/>
            <a:ext cx="1170716" cy="779473"/>
            <a:chOff x="5510640" y="1030853"/>
            <a:chExt cx="1170716" cy="779473"/>
          </a:xfrm>
          <a:solidFill>
            <a:srgbClr val="E2F0D9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B370A9A6-3D33-4BAD-B423-9189A94039A7}"/>
                </a:ext>
              </a:extLst>
            </p:cNvPr>
            <p:cNvSpPr/>
            <p:nvPr/>
          </p:nvSpPr>
          <p:spPr>
            <a:xfrm>
              <a:off x="5908961" y="1302327"/>
              <a:ext cx="374074" cy="507999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C67E189A-BEAF-4669-97D3-A477B5C52873}"/>
                </a:ext>
              </a:extLst>
            </p:cNvPr>
            <p:cNvSpPr/>
            <p:nvPr/>
          </p:nvSpPr>
          <p:spPr>
            <a:xfrm>
              <a:off x="5510640" y="1030853"/>
              <a:ext cx="1170716" cy="41083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" name="Elipse 3">
            <a:extLst>
              <a:ext uri="{FF2B5EF4-FFF2-40B4-BE49-F238E27FC236}">
                <a16:creationId xmlns:a16="http://schemas.microsoft.com/office/drawing/2014/main" id="{7D34682E-40C1-432E-B47C-8BD72FD13920}"/>
              </a:ext>
            </a:extLst>
          </p:cNvPr>
          <p:cNvSpPr/>
          <p:nvPr/>
        </p:nvSpPr>
        <p:spPr>
          <a:xfrm>
            <a:off x="3576000" y="1721800"/>
            <a:ext cx="5040000" cy="504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Elipse 1"/>
          <p:cNvSpPr/>
          <p:nvPr/>
        </p:nvSpPr>
        <p:spPr>
          <a:xfrm>
            <a:off x="3935998" y="2049083"/>
            <a:ext cx="4320000" cy="4320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393C79D-3C9B-4DAC-88DA-FAAB97F4041E}"/>
              </a:ext>
            </a:extLst>
          </p:cNvPr>
          <p:cNvSpPr/>
          <p:nvPr/>
        </p:nvSpPr>
        <p:spPr>
          <a:xfrm>
            <a:off x="5721927" y="2950239"/>
            <a:ext cx="748145" cy="25176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64A72147-4208-4D78-B32C-5A216375C230}"/>
              </a:ext>
            </a:extLst>
          </p:cNvPr>
          <p:cNvGrpSpPr/>
          <p:nvPr/>
        </p:nvGrpSpPr>
        <p:grpSpPr>
          <a:xfrm>
            <a:off x="5721926" y="2854036"/>
            <a:ext cx="748145" cy="2447637"/>
            <a:chOff x="5721926" y="2041236"/>
            <a:chExt cx="748145" cy="2447637"/>
          </a:xfrm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3F7A7883-B0B6-43A3-815B-DAACBF4B20A1}"/>
                </a:ext>
              </a:extLst>
            </p:cNvPr>
            <p:cNvSpPr/>
            <p:nvPr/>
          </p:nvSpPr>
          <p:spPr>
            <a:xfrm>
              <a:off x="5721926" y="2041236"/>
              <a:ext cx="748145" cy="244763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7" name="Conector recto de flecha 16">
              <a:extLst>
                <a:ext uri="{FF2B5EF4-FFF2-40B4-BE49-F238E27FC236}">
                  <a16:creationId xmlns:a16="http://schemas.microsoft.com/office/drawing/2014/main" id="{69DC2902-3E5E-40F8-9885-07A4D7AD82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96000" y="2041237"/>
              <a:ext cx="0" cy="1311563"/>
            </a:xfrm>
            <a:prstGeom prst="straightConnector1">
              <a:avLst/>
            </a:prstGeom>
            <a:ln w="762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uadroTexto 2"/>
          <p:cNvSpPr txBox="1"/>
          <p:nvPr/>
        </p:nvSpPr>
        <p:spPr>
          <a:xfrm>
            <a:off x="5835745" y="2049082"/>
            <a:ext cx="520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 Black" panose="020B0A04020102020204" pitchFamily="34" charset="0"/>
              </a:rPr>
              <a:t>12</a:t>
            </a:r>
            <a:endParaRPr lang="es-ES" dirty="0">
              <a:latin typeface="Arial Black" panose="020B0A040201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5835744" y="6011443"/>
            <a:ext cx="520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 Black" panose="020B0A04020102020204" pitchFamily="34" charset="0"/>
              </a:rPr>
              <a:t> 6</a:t>
            </a:r>
            <a:endParaRPr lang="es-ES" dirty="0">
              <a:latin typeface="Arial Black" panose="020B0A04020102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7735493" y="3796268"/>
            <a:ext cx="520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 Black" panose="020B0A04020102020204" pitchFamily="34" charset="0"/>
              </a:rPr>
              <a:t> 3</a:t>
            </a:r>
            <a:endParaRPr lang="es-ES" dirty="0">
              <a:latin typeface="Arial Black" panose="020B0A040201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3935997" y="3796268"/>
            <a:ext cx="520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 Black" panose="020B0A04020102020204" pitchFamily="34" charset="0"/>
              </a:rPr>
              <a:t> 9</a:t>
            </a:r>
            <a:endParaRPr lang="es-E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78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Ainhoa González</dc:creator>
  <cp:lastModifiedBy>Usuario</cp:lastModifiedBy>
  <cp:revision>8</cp:revision>
  <dcterms:created xsi:type="dcterms:W3CDTF">2020-06-19T17:04:47Z</dcterms:created>
  <dcterms:modified xsi:type="dcterms:W3CDTF">2022-07-20T20:47:20Z</dcterms:modified>
</cp:coreProperties>
</file>