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  <a:srgbClr val="66FFFF"/>
    <a:srgbClr val="CC0066"/>
    <a:srgbClr val="46BA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747" autoAdjust="0"/>
    <p:restoredTop sz="94660"/>
  </p:normalViewPr>
  <p:slideViewPr>
    <p:cSldViewPr snapToGrid="0">
      <p:cViewPr>
        <p:scale>
          <a:sx n="44" d="100"/>
          <a:sy n="44" d="100"/>
        </p:scale>
        <p:origin x="2430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34B8B-B893-4F36-9D0B-55A49CF1BFAD}" type="datetimeFigureOut">
              <a:rPr lang="es-ES" smtClean="0"/>
              <a:t>20/07/2022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83F2E-D5FF-4B91-A55B-1FC3066D2B5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10765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34B8B-B893-4F36-9D0B-55A49CF1BFAD}" type="datetimeFigureOut">
              <a:rPr lang="es-ES" smtClean="0"/>
              <a:t>20/07/2022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83F2E-D5FF-4B91-A55B-1FC3066D2B5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25090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34B8B-B893-4F36-9D0B-55A49CF1BFAD}" type="datetimeFigureOut">
              <a:rPr lang="es-ES" smtClean="0"/>
              <a:t>20/07/2022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83F2E-D5FF-4B91-A55B-1FC3066D2B5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37538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34B8B-B893-4F36-9D0B-55A49CF1BFAD}" type="datetimeFigureOut">
              <a:rPr lang="es-ES" smtClean="0"/>
              <a:t>20/07/2022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83F2E-D5FF-4B91-A55B-1FC3066D2B5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34981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34B8B-B893-4F36-9D0B-55A49CF1BFAD}" type="datetimeFigureOut">
              <a:rPr lang="es-ES" smtClean="0"/>
              <a:t>20/07/2022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83F2E-D5FF-4B91-A55B-1FC3066D2B5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89706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34B8B-B893-4F36-9D0B-55A49CF1BFAD}" type="datetimeFigureOut">
              <a:rPr lang="es-ES" smtClean="0"/>
              <a:t>20/07/2022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83F2E-D5FF-4B91-A55B-1FC3066D2B5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27793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34B8B-B893-4F36-9D0B-55A49CF1BFAD}" type="datetimeFigureOut">
              <a:rPr lang="es-ES" smtClean="0"/>
              <a:t>20/07/2022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83F2E-D5FF-4B91-A55B-1FC3066D2B5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48184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34B8B-B893-4F36-9D0B-55A49CF1BFAD}" type="datetimeFigureOut">
              <a:rPr lang="es-ES" smtClean="0"/>
              <a:t>20/07/2022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83F2E-D5FF-4B91-A55B-1FC3066D2B5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00193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34B8B-B893-4F36-9D0B-55A49CF1BFAD}" type="datetimeFigureOut">
              <a:rPr lang="es-ES" smtClean="0"/>
              <a:t>20/07/2022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83F2E-D5FF-4B91-A55B-1FC3066D2B5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17620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34B8B-B893-4F36-9D0B-55A49CF1BFAD}" type="datetimeFigureOut">
              <a:rPr lang="es-ES" smtClean="0"/>
              <a:t>20/07/2022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83F2E-D5FF-4B91-A55B-1FC3066D2B5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45967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34B8B-B893-4F36-9D0B-55A49CF1BFAD}" type="datetimeFigureOut">
              <a:rPr lang="es-ES" smtClean="0"/>
              <a:t>20/07/2022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83F2E-D5FF-4B91-A55B-1FC3066D2B5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72128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734B8B-B893-4F36-9D0B-55A49CF1BFAD}" type="datetimeFigureOut">
              <a:rPr lang="es-ES" smtClean="0"/>
              <a:t>20/07/2022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883F2E-D5FF-4B91-A55B-1FC3066D2B5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67728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80BA67EE-E45B-4F3B-AE71-9E5A386E71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147" y="687826"/>
            <a:ext cx="2160000" cy="2160000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5B126A1F-EF3D-4B2D-9AB2-8589BEBA4AB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3000" y="687826"/>
            <a:ext cx="2160000" cy="2160000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7639DAFA-EAA7-42F2-BE07-3943396845A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917853" y="687826"/>
            <a:ext cx="2160000" cy="2160000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CBE3C773-2D5F-4F20-B748-9CD5ACF7548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28147" y="4010174"/>
            <a:ext cx="2160000" cy="2160000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FAC160F8-1CD3-40C8-A63A-4ED19AD5C5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3000" y="4010174"/>
            <a:ext cx="2160000" cy="2160000"/>
          </a:xfrm>
          <a:prstGeom prst="rect">
            <a:avLst/>
          </a:prstGeom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id="{B4CDECE4-0114-42B2-B348-8BBFCD8B34D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7853" y="4010174"/>
            <a:ext cx="2160000" cy="2160000"/>
          </a:xfrm>
          <a:prstGeom prst="rect">
            <a:avLst/>
          </a:prstGeom>
        </p:spPr>
      </p:pic>
      <p:sp>
        <p:nvSpPr>
          <p:cNvPr id="13" name="Rectángulo 12">
            <a:extLst>
              <a:ext uri="{FF2B5EF4-FFF2-40B4-BE49-F238E27FC236}">
                <a16:creationId xmlns:a16="http://schemas.microsoft.com/office/drawing/2014/main" id="{164DED20-6628-44AA-9B13-B72634725360}"/>
              </a:ext>
            </a:extLst>
          </p:cNvPr>
          <p:cNvSpPr/>
          <p:nvPr/>
        </p:nvSpPr>
        <p:spPr>
          <a:xfrm>
            <a:off x="828146" y="212109"/>
            <a:ext cx="2377003" cy="312330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8800" dirty="0">
                <a:solidFill>
                  <a:schemeClr val="accent6">
                    <a:lumMod val="75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1</a:t>
            </a:r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32467F74-6A82-457C-B292-031C46D05A86}"/>
              </a:ext>
            </a:extLst>
          </p:cNvPr>
          <p:cNvSpPr/>
          <p:nvPr/>
        </p:nvSpPr>
        <p:spPr>
          <a:xfrm>
            <a:off x="828145" y="3534459"/>
            <a:ext cx="2399450" cy="312330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8800" dirty="0">
                <a:solidFill>
                  <a:schemeClr val="accent6">
                    <a:lumMod val="75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4</a:t>
            </a:r>
          </a:p>
        </p:txBody>
      </p:sp>
      <p:sp>
        <p:nvSpPr>
          <p:cNvPr id="18" name="Rectángulo 17">
            <a:extLst>
              <a:ext uri="{FF2B5EF4-FFF2-40B4-BE49-F238E27FC236}">
                <a16:creationId xmlns:a16="http://schemas.microsoft.com/office/drawing/2014/main" id="{4DC3FD25-DB2E-4CCC-B4FB-C3AAF3693AFB}"/>
              </a:ext>
            </a:extLst>
          </p:cNvPr>
          <p:cNvSpPr/>
          <p:nvPr/>
        </p:nvSpPr>
        <p:spPr>
          <a:xfrm>
            <a:off x="3872999" y="212108"/>
            <a:ext cx="2377003" cy="312330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8800" dirty="0">
                <a:solidFill>
                  <a:schemeClr val="accent6">
                    <a:lumMod val="75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2</a:t>
            </a:r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EE685B2F-0ABC-4889-9F36-0183D8E51C54}"/>
              </a:ext>
            </a:extLst>
          </p:cNvPr>
          <p:cNvSpPr/>
          <p:nvPr/>
        </p:nvSpPr>
        <p:spPr>
          <a:xfrm>
            <a:off x="3872998" y="3534457"/>
            <a:ext cx="2377003" cy="312330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8800" dirty="0">
                <a:solidFill>
                  <a:schemeClr val="accent6">
                    <a:lumMod val="75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5</a:t>
            </a:r>
          </a:p>
        </p:txBody>
      </p:sp>
      <p:sp>
        <p:nvSpPr>
          <p:cNvPr id="20" name="Rectángulo 19">
            <a:extLst>
              <a:ext uri="{FF2B5EF4-FFF2-40B4-BE49-F238E27FC236}">
                <a16:creationId xmlns:a16="http://schemas.microsoft.com/office/drawing/2014/main" id="{98809AB5-E3FB-480A-8A75-0D18A38880BC}"/>
              </a:ext>
            </a:extLst>
          </p:cNvPr>
          <p:cNvSpPr/>
          <p:nvPr/>
        </p:nvSpPr>
        <p:spPr>
          <a:xfrm>
            <a:off x="6917853" y="207476"/>
            <a:ext cx="2377003" cy="312330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8800" dirty="0">
                <a:solidFill>
                  <a:schemeClr val="accent6">
                    <a:lumMod val="75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3</a:t>
            </a:r>
          </a:p>
        </p:txBody>
      </p:sp>
      <p:sp>
        <p:nvSpPr>
          <p:cNvPr id="21" name="Rectángulo 20">
            <a:extLst>
              <a:ext uri="{FF2B5EF4-FFF2-40B4-BE49-F238E27FC236}">
                <a16:creationId xmlns:a16="http://schemas.microsoft.com/office/drawing/2014/main" id="{64A7A8B9-E090-400C-86C7-425776CC1A73}"/>
              </a:ext>
            </a:extLst>
          </p:cNvPr>
          <p:cNvSpPr/>
          <p:nvPr/>
        </p:nvSpPr>
        <p:spPr>
          <a:xfrm>
            <a:off x="6917853" y="3534457"/>
            <a:ext cx="2377003" cy="312330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8800" dirty="0">
                <a:solidFill>
                  <a:schemeClr val="accent6">
                    <a:lumMod val="75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3603441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</p:bld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78</TotalTime>
  <Words>6</Words>
  <Application>Microsoft Office PowerPoint</Application>
  <PresentationFormat>A4 (210 x 297 mm)</PresentationFormat>
  <Paragraphs>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Cavolini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Maria Muñoz</dc:creator>
  <cp:lastModifiedBy>Usuario</cp:lastModifiedBy>
  <cp:revision>12</cp:revision>
  <dcterms:created xsi:type="dcterms:W3CDTF">2021-08-12T16:29:06Z</dcterms:created>
  <dcterms:modified xsi:type="dcterms:W3CDTF">2022-07-20T19:37:25Z</dcterms:modified>
</cp:coreProperties>
</file>