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455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363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29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11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027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671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350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79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88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87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B48-A6BC-4E3C-A24D-F06661D339D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38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A2B48-A6BC-4E3C-A24D-F06661D339DF}" type="datetimeFigureOut">
              <a:rPr lang="es-ES" smtClean="0"/>
              <a:t>17/07/2022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86A0-8DF0-4B04-840E-4DAB67A0CF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908537" y="970670"/>
            <a:ext cx="3411415" cy="4530745"/>
            <a:chOff x="908537" y="970670"/>
            <a:chExt cx="3411415" cy="4530745"/>
          </a:xfrm>
        </p:grpSpPr>
        <p:pic>
          <p:nvPicPr>
            <p:cNvPr id="5" name="Dado 2">
              <a:hlinkClick r:id="" action="ppaction://media"/>
            </p:cNvPr>
            <p:cNvPicPr>
              <a:picLocks noChangeAspect="1"/>
            </p:cNvPicPr>
            <p:nvPr>
              <a:videoFile r:link="rId2"/>
              <p:extLst>
                <p:ext uri="{DAA4B4D4-6D71-4841-9C94-3DE7FCFB9230}">
                  <p14:media xmlns:p14="http://schemas.microsoft.com/office/powerpoint/2010/main" r:embed="rId1"/>
                </p:ext>
              </p:extLst>
            </p:nvPr>
          </p:nvPicPr>
          <p:blipFill>
            <a:blip r:embed="rId4"/>
            <a:stretch>
              <a:fillRect/>
            </a:stretch>
          </p:blipFill>
          <p:spPr>
            <a:xfrm>
              <a:off x="908537" y="970670"/>
              <a:ext cx="3411415" cy="3411415"/>
            </a:xfrm>
            <a:prstGeom prst="roundRect">
              <a:avLst/>
            </a:prstGeom>
            <a:solidFill>
              <a:srgbClr val="FFFFFF">
                <a:shade val="85000"/>
              </a:srgbClr>
            </a:solidFill>
            <a:ln w="57150" cap="sq">
              <a:solidFill>
                <a:srgbClr val="FFC000"/>
              </a:solidFill>
              <a:prstDash val="solid"/>
              <a:miter lim="800000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0" name="Rectángulo 9"/>
            <p:cNvSpPr/>
            <p:nvPr/>
          </p:nvSpPr>
          <p:spPr>
            <a:xfrm>
              <a:off x="1551550" y="4578085"/>
              <a:ext cx="2125390" cy="923330"/>
            </a:xfrm>
            <a:prstGeom prst="rect">
              <a:avLst/>
            </a:prstGeom>
            <a:ln w="57150"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5400" dirty="0" smtClean="0">
                  <a:ln w="57150"/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PARAR</a:t>
              </a:r>
              <a:endParaRPr lang="es-ES" sz="5400" dirty="0">
                <a:ln w="57150"/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2108444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</Words>
  <Application>Microsoft Office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4</cp:revision>
  <dcterms:created xsi:type="dcterms:W3CDTF">2022-07-17T15:49:13Z</dcterms:created>
  <dcterms:modified xsi:type="dcterms:W3CDTF">2022-07-17T16:07:44Z</dcterms:modified>
</cp:coreProperties>
</file>