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2B48-A6BC-4E3C-A24D-F06661D339DF}" type="datetimeFigureOut">
              <a:rPr lang="es-ES" smtClean="0"/>
              <a:t>19/07/2022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86A0-8DF0-4B04-840E-4DAB67A0CF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8455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2B48-A6BC-4E3C-A24D-F06661D339DF}" type="datetimeFigureOut">
              <a:rPr lang="es-ES" smtClean="0"/>
              <a:t>19/07/2022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86A0-8DF0-4B04-840E-4DAB67A0CF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3637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2B48-A6BC-4E3C-A24D-F06661D339DF}" type="datetimeFigureOut">
              <a:rPr lang="es-ES" smtClean="0"/>
              <a:t>19/07/2022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86A0-8DF0-4B04-840E-4DAB67A0CF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3297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2B48-A6BC-4E3C-A24D-F06661D339DF}" type="datetimeFigureOut">
              <a:rPr lang="es-ES" smtClean="0"/>
              <a:t>19/07/2022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86A0-8DF0-4B04-840E-4DAB67A0CF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113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2B48-A6BC-4E3C-A24D-F06661D339DF}" type="datetimeFigureOut">
              <a:rPr lang="es-ES" smtClean="0"/>
              <a:t>19/07/2022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86A0-8DF0-4B04-840E-4DAB67A0CF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027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2B48-A6BC-4E3C-A24D-F06661D339DF}" type="datetimeFigureOut">
              <a:rPr lang="es-ES" smtClean="0"/>
              <a:t>19/07/2022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86A0-8DF0-4B04-840E-4DAB67A0CF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6718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2B48-A6BC-4E3C-A24D-F06661D339DF}" type="datetimeFigureOut">
              <a:rPr lang="es-ES" smtClean="0"/>
              <a:t>19/07/2022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86A0-8DF0-4B04-840E-4DAB67A0CF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3509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2B48-A6BC-4E3C-A24D-F06661D339DF}" type="datetimeFigureOut">
              <a:rPr lang="es-ES" smtClean="0"/>
              <a:t>19/07/2022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86A0-8DF0-4B04-840E-4DAB67A0CF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5796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2B48-A6BC-4E3C-A24D-F06661D339DF}" type="datetimeFigureOut">
              <a:rPr lang="es-ES" smtClean="0"/>
              <a:t>19/07/2022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86A0-8DF0-4B04-840E-4DAB67A0CF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4883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2B48-A6BC-4E3C-A24D-F06661D339DF}" type="datetimeFigureOut">
              <a:rPr lang="es-ES" smtClean="0"/>
              <a:t>19/07/2022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86A0-8DF0-4B04-840E-4DAB67A0CF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0877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2B48-A6BC-4E3C-A24D-F06661D339DF}" type="datetimeFigureOut">
              <a:rPr lang="es-ES" smtClean="0"/>
              <a:t>19/07/2022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86A0-8DF0-4B04-840E-4DAB67A0CF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438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A2B48-A6BC-4E3C-A24D-F06661D339DF}" type="datetimeFigureOut">
              <a:rPr lang="es-ES" smtClean="0"/>
              <a:t>19/07/2022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86A0-8DF0-4B04-840E-4DAB67A0CF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3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Dado 2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08537" y="970670"/>
            <a:ext cx="3411415" cy="3411415"/>
          </a:xfrm>
          <a:prstGeom prst="round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Rectángulo 9"/>
          <p:cNvSpPr/>
          <p:nvPr/>
        </p:nvSpPr>
        <p:spPr>
          <a:xfrm>
            <a:off x="1551550" y="4578085"/>
            <a:ext cx="2125390" cy="923330"/>
          </a:xfrm>
          <a:prstGeom prst="rect">
            <a:avLst/>
          </a:prstGeom>
          <a:ln w="571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57150"/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PARAR</a:t>
            </a:r>
            <a:endParaRPr lang="es-ES" sz="5400" dirty="0">
              <a:ln w="57150"/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2108444"/>
      </p:ext>
    </p:extLst>
  </p:cSld>
  <p:clrMapOvr>
    <a:masterClrMapping/>
  </p:clrMapOvr>
  <p:timing>
    <p:tnLst>
      <p:par>
        <p:cTn id="1" dur="indefinite" restart="never" nodeType="tmRoot">
          <p:childTnLst>
            <p:video>
              <p:cMediaNode vol="80000">
                <p:cTn id="2" repeatCount="indefinite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3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</Words>
  <Application>Microsoft Office PowerPoint</Application>
  <PresentationFormat>Panorámica</PresentationFormat>
  <Paragraphs>1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6</cp:revision>
  <dcterms:created xsi:type="dcterms:W3CDTF">2022-07-17T15:49:13Z</dcterms:created>
  <dcterms:modified xsi:type="dcterms:W3CDTF">2022-07-19T22:00:49Z</dcterms:modified>
</cp:coreProperties>
</file>