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F8E"/>
    <a:srgbClr val="E37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3"/>
  </p:normalViewPr>
  <p:slideViewPr>
    <p:cSldViewPr snapToGrid="0" snapToObjects="1">
      <p:cViewPr>
        <p:scale>
          <a:sx n="73" d="100"/>
          <a:sy n="73" d="100"/>
        </p:scale>
        <p:origin x="1984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F7D16-D881-F64F-8B5F-C76CC122193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670E7-B97F-044C-A18C-2AF5CCEB8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450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70E7-B97F-044C-A18C-2AF5CCEB8FE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24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4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93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04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83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87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95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06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2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55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42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264D-8FE3-D141-B319-4622AC446407}" type="datetimeFigureOut">
              <a:rPr lang="es-MX" smtClean="0"/>
              <a:t>31/05/22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4DFC-115B-B741-B1AD-B3D9B178E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3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>
            <a:extLst>
              <a:ext uri="{FF2B5EF4-FFF2-40B4-BE49-F238E27FC236}">
                <a16:creationId xmlns:a16="http://schemas.microsoft.com/office/drawing/2014/main" id="{29D6CC4C-7DF3-3948-6D51-2FD334EA693D}"/>
              </a:ext>
            </a:extLst>
          </p:cNvPr>
          <p:cNvGrpSpPr/>
          <p:nvPr/>
        </p:nvGrpSpPr>
        <p:grpSpPr>
          <a:xfrm>
            <a:off x="786653" y="731647"/>
            <a:ext cx="5284694" cy="3990690"/>
            <a:chOff x="843367" y="3061955"/>
            <a:chExt cx="5284694" cy="3990690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6D7C0757-BF94-41BF-F0D5-538C5CECEA56}"/>
                </a:ext>
              </a:extLst>
            </p:cNvPr>
            <p:cNvSpPr/>
            <p:nvPr/>
          </p:nvSpPr>
          <p:spPr>
            <a:xfrm>
              <a:off x="843367" y="5170057"/>
              <a:ext cx="5284694" cy="1882588"/>
            </a:xfrm>
            <a:prstGeom prst="ellipse">
              <a:avLst/>
            </a:prstGeom>
            <a:gradFill>
              <a:gsLst>
                <a:gs pos="26000">
                  <a:schemeClr val="accent3"/>
                </a:gs>
                <a:gs pos="77000">
                  <a:schemeClr val="accent1">
                    <a:lumMod val="45000"/>
                    <a:lumOff val="55000"/>
                  </a:schemeClr>
                </a:gs>
                <a:gs pos="64000">
                  <a:schemeClr val="accent1">
                    <a:lumMod val="45000"/>
                    <a:lumOff val="55000"/>
                  </a:schemeClr>
                </a:gs>
                <a:gs pos="86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" name="Luna 4">
              <a:extLst>
                <a:ext uri="{FF2B5EF4-FFF2-40B4-BE49-F238E27FC236}">
                  <a16:creationId xmlns:a16="http://schemas.microsoft.com/office/drawing/2014/main" id="{48509D2E-5223-7EBE-3A49-5A3BA215072A}"/>
                </a:ext>
              </a:extLst>
            </p:cNvPr>
            <p:cNvSpPr/>
            <p:nvPr/>
          </p:nvSpPr>
          <p:spPr>
            <a:xfrm rot="10800000">
              <a:off x="4643371" y="3473997"/>
              <a:ext cx="1125071" cy="2079811"/>
            </a:xfrm>
            <a:prstGeom prst="moon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" name="Recortar rectángulo de esquina del mismo lado 3">
              <a:extLst>
                <a:ext uri="{FF2B5EF4-FFF2-40B4-BE49-F238E27FC236}">
                  <a16:creationId xmlns:a16="http://schemas.microsoft.com/office/drawing/2014/main" id="{471E06C2-1FEA-E02C-4F65-FD99E64A192E}"/>
                </a:ext>
              </a:extLst>
            </p:cNvPr>
            <p:cNvSpPr/>
            <p:nvPr/>
          </p:nvSpPr>
          <p:spPr>
            <a:xfrm rot="10800000">
              <a:off x="1948739" y="3061955"/>
              <a:ext cx="3073949" cy="3347975"/>
            </a:xfrm>
            <a:prstGeom prst="snip2SameRect">
              <a:avLst>
                <a:gd name="adj1" fmla="val 16667"/>
                <a:gd name="adj2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3A9E1F33-CF13-B096-072F-B59B0B021E1B}"/>
                </a:ext>
              </a:extLst>
            </p:cNvPr>
            <p:cNvSpPr/>
            <p:nvPr/>
          </p:nvSpPr>
          <p:spPr>
            <a:xfrm>
              <a:off x="2466235" y="3997930"/>
              <a:ext cx="192552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guet Script" pitchFamily="2" charset="77"/>
                </a:rPr>
                <a:t>Coffee</a:t>
              </a:r>
              <a:endParaRPr lang="es-MX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guet Script" pitchFamily="2" charset="77"/>
              </a:endParaRPr>
            </a:p>
          </p:txBody>
        </p:sp>
        <p:pic>
          <p:nvPicPr>
            <p:cNvPr id="30" name="Gráfico 29" descr="Cherry Blossom contorno">
              <a:extLst>
                <a:ext uri="{FF2B5EF4-FFF2-40B4-BE49-F238E27FC236}">
                  <a16:creationId xmlns:a16="http://schemas.microsoft.com/office/drawing/2014/main" id="{1B838445-B1F4-5372-538A-B6EC67A48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771475">
              <a:off x="2838854" y="4922738"/>
              <a:ext cx="914400" cy="914400"/>
            </a:xfrm>
            <a:prstGeom prst="rect">
              <a:avLst/>
            </a:prstGeom>
          </p:spPr>
        </p:pic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6B2976-DB98-3241-7F9B-687F843759F8}"/>
              </a:ext>
            </a:extLst>
          </p:cNvPr>
          <p:cNvGrpSpPr/>
          <p:nvPr/>
        </p:nvGrpSpPr>
        <p:grpSpPr>
          <a:xfrm>
            <a:off x="1892024" y="5705211"/>
            <a:ext cx="3354113" cy="3318262"/>
            <a:chOff x="1077685" y="2202652"/>
            <a:chExt cx="2160000" cy="2160000"/>
          </a:xfrm>
        </p:grpSpPr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B1F67694-2745-D0EF-79A7-27C9E7BEA2B1}"/>
                </a:ext>
              </a:extLst>
            </p:cNvPr>
            <p:cNvSpPr/>
            <p:nvPr/>
          </p:nvSpPr>
          <p:spPr>
            <a:xfrm>
              <a:off x="1077685" y="2202652"/>
              <a:ext cx="2160000" cy="2160000"/>
            </a:xfrm>
            <a:prstGeom prst="ellipse">
              <a:avLst/>
            </a:prstGeom>
            <a:solidFill>
              <a:srgbClr val="E37BE7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020BC047-768C-D530-96B6-2FF70DBA457C}"/>
                </a:ext>
              </a:extLst>
            </p:cNvPr>
            <p:cNvSpPr/>
            <p:nvPr/>
          </p:nvSpPr>
          <p:spPr>
            <a:xfrm>
              <a:off x="1617684" y="2742651"/>
              <a:ext cx="1080000" cy="1080000"/>
            </a:xfrm>
            <a:prstGeom prst="ellipse">
              <a:avLst/>
            </a:prstGeom>
            <a:solidFill>
              <a:srgbClr val="9EFF8E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EBBC8433-B424-DACE-1D39-C2B0F87701EE}"/>
                </a:ext>
              </a:extLst>
            </p:cNvPr>
            <p:cNvSpPr/>
            <p:nvPr/>
          </p:nvSpPr>
          <p:spPr>
            <a:xfrm>
              <a:off x="1342340" y="2619060"/>
              <a:ext cx="1646320" cy="14810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Up">
                <a:avLst>
                  <a:gd name="adj" fmla="val 11620164"/>
                </a:avLst>
              </a:prstTxWarp>
              <a:spAutoFit/>
            </a:bodyPr>
            <a:lstStyle/>
            <a:p>
              <a:pPr algn="ctr"/>
              <a:r>
                <a:rPr lang="es-MX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ella Years" panose="02000500000000000000" pitchFamily="2" charset="0"/>
                </a:rPr>
                <a:t>BUEN TRABAJO</a:t>
              </a:r>
              <a:endParaRPr lang="es-MX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lla Years" panose="02000500000000000000" pitchFamily="2" charset="0"/>
              </a:endParaRPr>
            </a:p>
          </p:txBody>
        </p:sp>
        <p:pic>
          <p:nvPicPr>
            <p:cNvPr id="36" name="Gráfico 35" descr="Medal contorno">
              <a:extLst>
                <a:ext uri="{FF2B5EF4-FFF2-40B4-BE49-F238E27FC236}">
                  <a16:creationId xmlns:a16="http://schemas.microsoft.com/office/drawing/2014/main" id="{3881F246-E2C8-5B54-1BF9-7E717A1A9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700484" y="282545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263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579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</Words>
  <Application>Microsoft Macintosh PowerPoint</Application>
  <PresentationFormat>A4 (210 x 297 mm)</PresentationFormat>
  <Paragraphs>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Baguet Script</vt:lpstr>
      <vt:lpstr>Bella Years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Alfonso Lopez Caraveo</dc:creator>
  <cp:lastModifiedBy>Carlos Alfonso Lopez Caraveo</cp:lastModifiedBy>
  <cp:revision>1</cp:revision>
  <dcterms:created xsi:type="dcterms:W3CDTF">2022-05-31T20:31:47Z</dcterms:created>
  <dcterms:modified xsi:type="dcterms:W3CDTF">2022-05-31T22:00:43Z</dcterms:modified>
</cp:coreProperties>
</file>